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1.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4"/>
    <p:sldMasterId id="2147483754" r:id="rId5"/>
    <p:sldMasterId id="2147483648" r:id="rId6"/>
    <p:sldMasterId id="2147483673" r:id="rId7"/>
    <p:sldMasterId id="2147483776" r:id="rId8"/>
    <p:sldMasterId id="2147483799" r:id="rId9"/>
    <p:sldMasterId id="2147483812" r:id="rId10"/>
    <p:sldMasterId id="2147483849" r:id="rId11"/>
    <p:sldMasterId id="2147483862" r:id="rId12"/>
    <p:sldMasterId id="2147483868" r:id="rId13"/>
    <p:sldMasterId id="2147483883" r:id="rId14"/>
    <p:sldMasterId id="2147483896" r:id="rId15"/>
  </p:sldMasterIdLst>
  <p:notesMasterIdLst>
    <p:notesMasterId r:id="rId100"/>
  </p:notesMasterIdLst>
  <p:sldIdLst>
    <p:sldId id="423" r:id="rId16"/>
    <p:sldId id="422" r:id="rId17"/>
    <p:sldId id="256" r:id="rId18"/>
    <p:sldId id="2147483413" r:id="rId19"/>
    <p:sldId id="258" r:id="rId20"/>
    <p:sldId id="259" r:id="rId21"/>
    <p:sldId id="2147483414" r:id="rId22"/>
    <p:sldId id="261" r:id="rId23"/>
    <p:sldId id="2147483415" r:id="rId24"/>
    <p:sldId id="263" r:id="rId25"/>
    <p:sldId id="264" r:id="rId26"/>
    <p:sldId id="265" r:id="rId27"/>
    <p:sldId id="2147483416" r:id="rId28"/>
    <p:sldId id="267" r:id="rId29"/>
    <p:sldId id="268" r:id="rId30"/>
    <p:sldId id="2147483417" r:id="rId31"/>
    <p:sldId id="270" r:id="rId32"/>
    <p:sldId id="2147483418" r:id="rId33"/>
    <p:sldId id="272" r:id="rId34"/>
    <p:sldId id="273" r:id="rId35"/>
    <p:sldId id="274" r:id="rId36"/>
    <p:sldId id="275" r:id="rId37"/>
    <p:sldId id="276" r:id="rId38"/>
    <p:sldId id="277" r:id="rId39"/>
    <p:sldId id="278" r:id="rId40"/>
    <p:sldId id="2147483419" r:id="rId41"/>
    <p:sldId id="280" r:id="rId42"/>
    <p:sldId id="281" r:id="rId43"/>
    <p:sldId id="282" r:id="rId44"/>
    <p:sldId id="283" r:id="rId45"/>
    <p:sldId id="284" r:id="rId46"/>
    <p:sldId id="2147483420" r:id="rId47"/>
    <p:sldId id="286" r:id="rId48"/>
    <p:sldId id="287" r:id="rId49"/>
    <p:sldId id="288" r:id="rId50"/>
    <p:sldId id="550144038" r:id="rId51"/>
    <p:sldId id="550144040" r:id="rId52"/>
    <p:sldId id="550144041" r:id="rId53"/>
    <p:sldId id="550144044" r:id="rId54"/>
    <p:sldId id="550144042" r:id="rId55"/>
    <p:sldId id="550144048" r:id="rId56"/>
    <p:sldId id="550144050" r:id="rId57"/>
    <p:sldId id="550144049" r:id="rId58"/>
    <p:sldId id="550144046" r:id="rId59"/>
    <p:sldId id="550144043" r:id="rId60"/>
    <p:sldId id="550144047" r:id="rId61"/>
    <p:sldId id="2147483404" r:id="rId62"/>
    <p:sldId id="260" r:id="rId63"/>
    <p:sldId id="311" r:id="rId64"/>
    <p:sldId id="269" r:id="rId65"/>
    <p:sldId id="308" r:id="rId66"/>
    <p:sldId id="307" r:id="rId67"/>
    <p:sldId id="302" r:id="rId68"/>
    <p:sldId id="310" r:id="rId69"/>
    <p:sldId id="314" r:id="rId70"/>
    <p:sldId id="303" r:id="rId71"/>
    <p:sldId id="299" r:id="rId72"/>
    <p:sldId id="262" r:id="rId73"/>
    <p:sldId id="297" r:id="rId74"/>
    <p:sldId id="2147483405" r:id="rId75"/>
    <p:sldId id="312" r:id="rId76"/>
    <p:sldId id="309" r:id="rId77"/>
    <p:sldId id="313" r:id="rId78"/>
    <p:sldId id="2147483406" r:id="rId79"/>
    <p:sldId id="2147483407" r:id="rId80"/>
    <p:sldId id="2147483408" r:id="rId81"/>
    <p:sldId id="2147483409" r:id="rId82"/>
    <p:sldId id="2147483410" r:id="rId83"/>
    <p:sldId id="2147483411" r:id="rId84"/>
    <p:sldId id="2147483398" r:id="rId85"/>
    <p:sldId id="295" r:id="rId86"/>
    <p:sldId id="2147483401" r:id="rId87"/>
    <p:sldId id="2147483412" r:id="rId88"/>
    <p:sldId id="4159" r:id="rId89"/>
    <p:sldId id="257" r:id="rId90"/>
    <p:sldId id="614" r:id="rId91"/>
    <p:sldId id="2147483421" r:id="rId92"/>
    <p:sldId id="420" r:id="rId93"/>
    <p:sldId id="266" r:id="rId94"/>
    <p:sldId id="271" r:id="rId95"/>
    <p:sldId id="426" r:id="rId96"/>
    <p:sldId id="513" r:id="rId97"/>
    <p:sldId id="2147483402" r:id="rId98"/>
    <p:sldId id="421"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SOAG inroduction and Agenda" id="{7E1C9B06-A395-488A-B66D-8515E9B6F7A8}">
          <p14:sldIdLst>
            <p14:sldId id="423"/>
            <p14:sldId id="422"/>
          </p14:sldIdLst>
        </p14:section>
        <p14:section name="KnowBe4" id="{E8147119-48B4-45F4-B9D9-34A962E889DB}">
          <p14:sldIdLst>
            <p14:sldId id="256"/>
            <p14:sldId id="2147483413"/>
            <p14:sldId id="258"/>
            <p14:sldId id="259"/>
            <p14:sldId id="2147483414"/>
            <p14:sldId id="261"/>
            <p14:sldId id="2147483415"/>
            <p14:sldId id="263"/>
            <p14:sldId id="264"/>
            <p14:sldId id="265"/>
            <p14:sldId id="2147483416"/>
            <p14:sldId id="267"/>
            <p14:sldId id="268"/>
            <p14:sldId id="2147483417"/>
            <p14:sldId id="270"/>
            <p14:sldId id="2147483418"/>
            <p14:sldId id="272"/>
            <p14:sldId id="273"/>
            <p14:sldId id="274"/>
            <p14:sldId id="275"/>
            <p14:sldId id="276"/>
            <p14:sldId id="277"/>
            <p14:sldId id="278"/>
            <p14:sldId id="2147483419"/>
            <p14:sldId id="280"/>
            <p14:sldId id="281"/>
            <p14:sldId id="282"/>
            <p14:sldId id="283"/>
            <p14:sldId id="284"/>
            <p14:sldId id="2147483420"/>
            <p14:sldId id="286"/>
            <p14:sldId id="287"/>
            <p14:sldId id="288"/>
          </p14:sldIdLst>
        </p14:section>
        <p14:section name="SAIC Tabletop Exercise" id="{D47870B4-CE3A-4104-AED7-EF452C58ACC0}">
          <p14:sldIdLst>
            <p14:sldId id="550144038"/>
            <p14:sldId id="550144040"/>
            <p14:sldId id="550144041"/>
            <p14:sldId id="550144044"/>
            <p14:sldId id="550144042"/>
            <p14:sldId id="550144048"/>
            <p14:sldId id="550144050"/>
            <p14:sldId id="550144049"/>
            <p14:sldId id="550144046"/>
            <p14:sldId id="550144043"/>
            <p14:sldId id="550144047"/>
          </p14:sldIdLst>
        </p14:section>
        <p14:section name="2026 Server OS Refresh" id="{C20B2CAD-53FB-4C85-A0D0-2880547CE0B3}">
          <p14:sldIdLst>
            <p14:sldId id="2147483404"/>
            <p14:sldId id="260"/>
            <p14:sldId id="311"/>
            <p14:sldId id="269"/>
            <p14:sldId id="308"/>
            <p14:sldId id="307"/>
            <p14:sldId id="302"/>
            <p14:sldId id="310"/>
            <p14:sldId id="314"/>
            <p14:sldId id="303"/>
            <p14:sldId id="299"/>
            <p14:sldId id="262"/>
            <p14:sldId id="297"/>
            <p14:sldId id="2147483405"/>
          </p14:sldIdLst>
        </p14:section>
        <p14:section name="VITA EA Roadmap &amp; Linux Support Durations" id="{9C2D9113-0B90-408F-ABD4-9471073EA048}">
          <p14:sldIdLst>
            <p14:sldId id="312"/>
            <p14:sldId id="309"/>
            <p14:sldId id="313"/>
          </p14:sldIdLst>
        </p14:section>
        <p14:section name="Okta SMS and Voice Disablement" id="{7DD0066A-71CA-433F-9E39-A357D26B6D3D}">
          <p14:sldIdLst>
            <p14:sldId id="2147483406"/>
            <p14:sldId id="2147483407"/>
            <p14:sldId id="2147483408"/>
            <p14:sldId id="2147483409"/>
            <p14:sldId id="2147483410"/>
            <p14:sldId id="2147483411"/>
            <p14:sldId id="2147483398"/>
            <p14:sldId id="295"/>
            <p14:sldId id="2147483401"/>
            <p14:sldId id="2147483412"/>
            <p14:sldId id="4159"/>
            <p14:sldId id="257"/>
            <p14:sldId id="614"/>
            <p14:sldId id="2147483421"/>
            <p14:sldId id="420"/>
            <p14:sldId id="266"/>
            <p14:sldId id="271"/>
            <p14:sldId id="426"/>
            <p14:sldId id="513"/>
            <p14:sldId id="2147483402"/>
            <p14:sldId id="42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71BF0B-C2AB-FDA1-B3C3-1145AEFAFA7F}" name="Bland, Erica (VITA)" initials="BE(" userId="S::Erica.Bland@vita.virginia.gov::949b437b-b7d4-49e7-a48f-e3ad3af8dbf4" providerId="AD"/>
  <p188:author id="{BA3EA53F-7BBF-6311-5BAF-850AF7DD44CC}" name="Delgrosso, John (VITA)" initials="DJ" userId="S::john.c.delgrosso@vita.virginia.gov::3a0dadb6-8b1e-4b9f-ab21-d10d4aba76c0" providerId="AD"/>
  <p188:author id="{16A0025C-D6F4-0FD8-C18B-007FC93272A9}" name="Gaines, Bertina (VITA)" initials="GB(" userId="S::Bertina.Gaines@vita.virginia.gov::dbafa76f-dca1-4cb2-8219-87c5ad7ed8d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450"/>
    <a:srgbClr val="005E6E"/>
    <a:srgbClr val="E0E1DD"/>
    <a:srgbClr val="920075"/>
    <a:srgbClr val="91D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852475-E514-423A-B5E9-C13900AC5FA9}" v="229" dt="2026-01-07T14:58:42.5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4" d="100"/>
          <a:sy n="54" d="100"/>
        </p:scale>
        <p:origin x="31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6" Type="http://schemas.openxmlformats.org/officeDocument/2006/relationships/slide" Target="slides/slide1.xml"/><Relationship Id="rId107" Type="http://schemas.microsoft.com/office/2018/10/relationships/authors" Target="authors.xml"/><Relationship Id="rId11" Type="http://schemas.openxmlformats.org/officeDocument/2006/relationships/slideMaster" Target="slideMasters/slideMaster8.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9.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theme" Target="theme/theme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microsoft.com/office/2015/10/relationships/revisionInfo" Target="revisionInfo.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1.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notesMaster" Target="notesMasters/notesMaster1.xml"/><Relationship Id="rId105"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customXml" Target="../customXml/item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rgess, Kendra (VITA)" userId="S::kendra.burgess@vita.virginia.gov::b01f9ed5-21e6-480c-bbf0-087a56c9f874" providerId="AD" clId="Web-{7E655FDB-FE43-454E-8F8F-258351F3906F}"/>
    <pc:docChg chg="addSld delSld modSld sldOrd addSection modSection">
      <pc:chgData name="Burgess, Kendra (VITA)" userId="S::kendra.burgess@vita.virginia.gov::b01f9ed5-21e6-480c-bbf0-087a56c9f874" providerId="AD" clId="Web-{7E655FDB-FE43-454E-8F8F-258351F3906F}" dt="2026-01-07T16:01:18.798" v="168" actId="1076"/>
      <pc:docMkLst>
        <pc:docMk/>
      </pc:docMkLst>
      <pc:sldChg chg="modSp">
        <pc:chgData name="Burgess, Kendra (VITA)" userId="S::kendra.burgess@vita.virginia.gov::b01f9ed5-21e6-480c-bbf0-087a56c9f874" providerId="AD" clId="Web-{7E655FDB-FE43-454E-8F8F-258351F3906F}" dt="2026-01-07T15:27:13.773" v="27" actId="1076"/>
        <pc:sldMkLst>
          <pc:docMk/>
          <pc:sldMk cId="0" sldId="284"/>
        </pc:sldMkLst>
        <pc:spChg chg="mod">
          <ac:chgData name="Burgess, Kendra (VITA)" userId="S::kendra.burgess@vita.virginia.gov::b01f9ed5-21e6-480c-bbf0-087a56c9f874" providerId="AD" clId="Web-{7E655FDB-FE43-454E-8F8F-258351F3906F}" dt="2026-01-07T15:18:22.017" v="0" actId="1076"/>
          <ac:spMkLst>
            <pc:docMk/>
            <pc:sldMk cId="0" sldId="284"/>
            <ac:spMk id="8" creationId="{00000000-0000-0000-0000-000000000000}"/>
          </ac:spMkLst>
        </pc:spChg>
        <pc:spChg chg="mod">
          <ac:chgData name="Burgess, Kendra (VITA)" userId="S::kendra.burgess@vita.virginia.gov::b01f9ed5-21e6-480c-bbf0-087a56c9f874" providerId="AD" clId="Web-{7E655FDB-FE43-454E-8F8F-258351F3906F}" dt="2026-01-07T15:20:23.094" v="23" actId="20577"/>
          <ac:spMkLst>
            <pc:docMk/>
            <pc:sldMk cId="0" sldId="284"/>
            <ac:spMk id="9" creationId="{00000000-0000-0000-0000-000000000000}"/>
          </ac:spMkLst>
        </pc:spChg>
        <pc:grpChg chg="mod">
          <ac:chgData name="Burgess, Kendra (VITA)" userId="S::kendra.burgess@vita.virginia.gov::b01f9ed5-21e6-480c-bbf0-087a56c9f874" providerId="AD" clId="Web-{7E655FDB-FE43-454E-8F8F-258351F3906F}" dt="2026-01-07T15:19:33.876" v="8" actId="1076"/>
          <ac:grpSpMkLst>
            <pc:docMk/>
            <pc:sldMk cId="0" sldId="284"/>
            <ac:grpSpMk id="11" creationId="{00000000-0000-0000-0000-000000000000}"/>
          </ac:grpSpMkLst>
        </pc:grpChg>
        <pc:grpChg chg="mod">
          <ac:chgData name="Burgess, Kendra (VITA)" userId="S::kendra.burgess@vita.virginia.gov::b01f9ed5-21e6-480c-bbf0-087a56c9f874" providerId="AD" clId="Web-{7E655FDB-FE43-454E-8F8F-258351F3906F}" dt="2026-01-07T15:27:13.773" v="27" actId="1076"/>
          <ac:grpSpMkLst>
            <pc:docMk/>
            <pc:sldMk cId="0" sldId="284"/>
            <ac:grpSpMk id="14" creationId="{00000000-0000-0000-0000-000000000000}"/>
          </ac:grpSpMkLst>
        </pc:grpChg>
      </pc:sldChg>
      <pc:sldChg chg="new del">
        <pc:chgData name="Burgess, Kendra (VITA)" userId="S::kendra.burgess@vita.virginia.gov::b01f9ed5-21e6-480c-bbf0-087a56c9f874" providerId="AD" clId="Web-{7E655FDB-FE43-454E-8F8F-258351F3906F}" dt="2026-01-07T15:54:30.629" v="41"/>
        <pc:sldMkLst>
          <pc:docMk/>
          <pc:sldMk cId="272650928" sldId="2147483421"/>
        </pc:sldMkLst>
      </pc:sldChg>
      <pc:sldChg chg="addSp delSp modSp new ord">
        <pc:chgData name="Burgess, Kendra (VITA)" userId="S::kendra.burgess@vita.virginia.gov::b01f9ed5-21e6-480c-bbf0-087a56c9f874" providerId="AD" clId="Web-{7E655FDB-FE43-454E-8F8F-258351F3906F}" dt="2026-01-07T16:01:18.798" v="168" actId="1076"/>
        <pc:sldMkLst>
          <pc:docMk/>
          <pc:sldMk cId="2624242316" sldId="2147483421"/>
        </pc:sldMkLst>
        <pc:spChg chg="mod">
          <ac:chgData name="Burgess, Kendra (VITA)" userId="S::kendra.burgess@vita.virginia.gov::b01f9ed5-21e6-480c-bbf0-087a56c9f874" providerId="AD" clId="Web-{7E655FDB-FE43-454E-8F8F-258351F3906F}" dt="2026-01-07T15:58:10.596" v="159" actId="20577"/>
          <ac:spMkLst>
            <pc:docMk/>
            <pc:sldMk cId="2624242316" sldId="2147483421"/>
            <ac:spMk id="2" creationId="{59348882-B242-052C-26D3-1352DE34A347}"/>
          </ac:spMkLst>
        </pc:spChg>
        <pc:picChg chg="add mod">
          <ac:chgData name="Burgess, Kendra (VITA)" userId="S::kendra.burgess@vita.virginia.gov::b01f9ed5-21e6-480c-bbf0-087a56c9f874" providerId="AD" clId="Web-{7E655FDB-FE43-454E-8F8F-258351F3906F}" dt="2026-01-07T16:01:18.798" v="168" actId="1076"/>
          <ac:picMkLst>
            <pc:docMk/>
            <pc:sldMk cId="2624242316" sldId="2147483421"/>
            <ac:picMk id="4" creationId="{3170DF5C-2F47-B9FA-2283-74CB405CD9DA}"/>
          </ac:picMkLst>
        </pc:picChg>
      </pc:sldChg>
      <pc:sldChg chg="modSp new del">
        <pc:chgData name="Burgess, Kendra (VITA)" userId="S::kendra.burgess@vita.virginia.gov::b01f9ed5-21e6-480c-bbf0-087a56c9f874" providerId="AD" clId="Web-{7E655FDB-FE43-454E-8F8F-258351F3906F}" dt="2026-01-07T15:55:30.894" v="111"/>
        <pc:sldMkLst>
          <pc:docMk/>
          <pc:sldMk cId="2878226165" sldId="2147483421"/>
        </pc:sldMkLst>
      </pc:sldChg>
      <pc:sldChg chg="new del">
        <pc:chgData name="Burgess, Kendra (VITA)" userId="S::kendra.burgess@vita.virginia.gov::b01f9ed5-21e6-480c-bbf0-087a56c9f874" providerId="AD" clId="Web-{7E655FDB-FE43-454E-8F8F-258351F3906F}" dt="2026-01-07T15:30:29.291" v="33"/>
        <pc:sldMkLst>
          <pc:docMk/>
          <pc:sldMk cId="2939532796" sldId="2147483421"/>
        </pc:sldMkLst>
      </pc:sldChg>
    </pc:docChg>
  </pc:docChgLst>
  <pc:docChgLst>
    <pc:chgData name="Braden, Amy (VITA)" userId="S::amy.braden@vita.virginia.gov::6faafb86-4eb1-48f2-801f-a33ad78e972e" providerId="AD" clId="Web-{BC3FA861-3032-8A73-7D04-EC18FFAEAF58}"/>
    <pc:docChg chg="modSld">
      <pc:chgData name="Braden, Amy (VITA)" userId="S::amy.braden@vita.virginia.gov::6faafb86-4eb1-48f2-801f-a33ad78e972e" providerId="AD" clId="Web-{BC3FA861-3032-8A73-7D04-EC18FFAEAF58}" dt="2026-01-07T15:25:57.485" v="153"/>
      <pc:docMkLst>
        <pc:docMk/>
      </pc:docMkLst>
      <pc:sldChg chg="modNotes">
        <pc:chgData name="Braden, Amy (VITA)" userId="S::amy.braden@vita.virginia.gov::6faafb86-4eb1-48f2-801f-a33ad78e972e" providerId="AD" clId="Web-{BC3FA861-3032-8A73-7D04-EC18FFAEAF58}" dt="2026-01-07T15:25:57.485" v="153"/>
        <pc:sldMkLst>
          <pc:docMk/>
          <pc:sldMk cId="620628095" sldId="271"/>
        </pc:sldMkLst>
      </pc:sldChg>
    </pc:docChg>
  </pc:docChgLst>
  <pc:docChgLst>
    <pc:chgData name="Burgess, Kendra (VITA)" userId="S::kendra.burgess@vita.virginia.gov::b01f9ed5-21e6-480c-bbf0-087a56c9f874" providerId="AD" clId="Web-{265769E6-C0F9-472C-985D-3504A64157DB}"/>
    <pc:docChg chg="modSld">
      <pc:chgData name="Burgess, Kendra (VITA)" userId="S::kendra.burgess@vita.virginia.gov::b01f9ed5-21e6-480c-bbf0-087a56c9f874" providerId="AD" clId="Web-{265769E6-C0F9-472C-985D-3504A64157DB}" dt="2026-01-07T15:17:16.615" v="10" actId="1076"/>
      <pc:docMkLst>
        <pc:docMk/>
      </pc:docMkLst>
      <pc:sldChg chg="modSp">
        <pc:chgData name="Burgess, Kendra (VITA)" userId="S::kendra.burgess@vita.virginia.gov::b01f9ed5-21e6-480c-bbf0-087a56c9f874" providerId="AD" clId="Web-{265769E6-C0F9-472C-985D-3504A64157DB}" dt="2026-01-07T15:15:34.976" v="6" actId="1076"/>
        <pc:sldMkLst>
          <pc:docMk/>
          <pc:sldMk cId="0" sldId="263"/>
        </pc:sldMkLst>
        <pc:spChg chg="mod">
          <ac:chgData name="Burgess, Kendra (VITA)" userId="S::kendra.burgess@vita.virginia.gov::b01f9ed5-21e6-480c-bbf0-087a56c9f874" providerId="AD" clId="Web-{265769E6-C0F9-472C-985D-3504A64157DB}" dt="2026-01-07T15:15:34.976" v="6" actId="1076"/>
          <ac:spMkLst>
            <pc:docMk/>
            <pc:sldMk cId="0" sldId="263"/>
            <ac:spMk id="3" creationId="{00000000-0000-0000-0000-000000000000}"/>
          </ac:spMkLst>
        </pc:spChg>
      </pc:sldChg>
      <pc:sldChg chg="modSp">
        <pc:chgData name="Burgess, Kendra (VITA)" userId="S::kendra.burgess@vita.virginia.gov::b01f9ed5-21e6-480c-bbf0-087a56c9f874" providerId="AD" clId="Web-{265769E6-C0F9-472C-985D-3504A64157DB}" dt="2026-01-07T15:15:24.882" v="3" actId="14100"/>
        <pc:sldMkLst>
          <pc:docMk/>
          <pc:sldMk cId="0" sldId="267"/>
        </pc:sldMkLst>
        <pc:spChg chg="mod">
          <ac:chgData name="Burgess, Kendra (VITA)" userId="S::kendra.burgess@vita.virginia.gov::b01f9ed5-21e6-480c-bbf0-087a56c9f874" providerId="AD" clId="Web-{265769E6-C0F9-472C-985D-3504A64157DB}" dt="2026-01-07T15:15:24.882" v="3" actId="14100"/>
          <ac:spMkLst>
            <pc:docMk/>
            <pc:sldMk cId="0" sldId="267"/>
            <ac:spMk id="16" creationId="{00000000-0000-0000-0000-000000000000}"/>
          </ac:spMkLst>
        </pc:spChg>
      </pc:sldChg>
      <pc:sldChg chg="modSp">
        <pc:chgData name="Burgess, Kendra (VITA)" userId="S::kendra.burgess@vita.virginia.gov::b01f9ed5-21e6-480c-bbf0-087a56c9f874" providerId="AD" clId="Web-{265769E6-C0F9-472C-985D-3504A64157DB}" dt="2026-01-07T15:16:23.412" v="8" actId="14100"/>
        <pc:sldMkLst>
          <pc:docMk/>
          <pc:sldMk cId="0" sldId="272"/>
        </pc:sldMkLst>
        <pc:picChg chg="mod">
          <ac:chgData name="Burgess, Kendra (VITA)" userId="S::kendra.burgess@vita.virginia.gov::b01f9ed5-21e6-480c-bbf0-087a56c9f874" providerId="AD" clId="Web-{265769E6-C0F9-472C-985D-3504A64157DB}" dt="2026-01-07T15:16:23.412" v="8" actId="14100"/>
          <ac:picMkLst>
            <pc:docMk/>
            <pc:sldMk cId="0" sldId="272"/>
            <ac:picMk id="7" creationId="{00000000-0000-0000-0000-000000000000}"/>
          </ac:picMkLst>
        </pc:picChg>
      </pc:sldChg>
      <pc:sldChg chg="modSp">
        <pc:chgData name="Burgess, Kendra (VITA)" userId="S::kendra.burgess@vita.virginia.gov::b01f9ed5-21e6-480c-bbf0-087a56c9f874" providerId="AD" clId="Web-{265769E6-C0F9-472C-985D-3504A64157DB}" dt="2026-01-07T15:17:16.615" v="10" actId="1076"/>
        <pc:sldMkLst>
          <pc:docMk/>
          <pc:sldMk cId="0" sldId="284"/>
        </pc:sldMkLst>
        <pc:grpChg chg="mod">
          <ac:chgData name="Burgess, Kendra (VITA)" userId="S::kendra.burgess@vita.virginia.gov::b01f9ed5-21e6-480c-bbf0-087a56c9f874" providerId="AD" clId="Web-{265769E6-C0F9-472C-985D-3504A64157DB}" dt="2026-01-07T15:17:12.068" v="9" actId="1076"/>
          <ac:grpSpMkLst>
            <pc:docMk/>
            <pc:sldMk cId="0" sldId="284"/>
            <ac:grpSpMk id="11" creationId="{00000000-0000-0000-0000-000000000000}"/>
          </ac:grpSpMkLst>
        </pc:grpChg>
        <pc:grpChg chg="mod">
          <ac:chgData name="Burgess, Kendra (VITA)" userId="S::kendra.burgess@vita.virginia.gov::b01f9ed5-21e6-480c-bbf0-087a56c9f874" providerId="AD" clId="Web-{265769E6-C0F9-472C-985D-3504A64157DB}" dt="2026-01-07T15:17:16.615" v="10" actId="1076"/>
          <ac:grpSpMkLst>
            <pc:docMk/>
            <pc:sldMk cId="0" sldId="284"/>
            <ac:grpSpMk id="14" creationId="{00000000-0000-0000-0000-000000000000}"/>
          </ac:grpSpMkLst>
        </pc:grpChg>
      </pc:sldChg>
      <pc:sldChg chg="modSp">
        <pc:chgData name="Burgess, Kendra (VITA)" userId="S::kendra.burgess@vita.virginia.gov::b01f9ed5-21e6-480c-bbf0-087a56c9f874" providerId="AD" clId="Web-{265769E6-C0F9-472C-985D-3504A64157DB}" dt="2026-01-07T15:15:55.850" v="7" actId="14100"/>
        <pc:sldMkLst>
          <pc:docMk/>
          <pc:sldMk cId="0" sldId="2147483416"/>
        </pc:sldMkLst>
        <pc:picChg chg="mod">
          <ac:chgData name="Burgess, Kendra (VITA)" userId="S::kendra.burgess@vita.virginia.gov::b01f9ed5-21e6-480c-bbf0-087a56c9f874" providerId="AD" clId="Web-{265769E6-C0F9-472C-985D-3504A64157DB}" dt="2026-01-07T15:15:55.850" v="7" actId="14100"/>
          <ac:picMkLst>
            <pc:docMk/>
            <pc:sldMk cId="0" sldId="2147483416"/>
            <ac:picMk id="7" creationId="{00000000-0000-0000-0000-000000000000}"/>
          </ac:picMkLst>
        </pc:picChg>
      </pc:sldChg>
    </pc:docChg>
  </pc:docChgLst>
  <pc:docChgLst>
    <pc:chgData name="Burgess, Kendra (VITA)" userId="S::kendra.burgess@vita.virginia.gov::b01f9ed5-21e6-480c-bbf0-087a56c9f874" providerId="AD" clId="Web-{FE37482B-8455-8695-2E85-9F3A97B4F0CB}"/>
    <pc:docChg chg="modSld">
      <pc:chgData name="Burgess, Kendra (VITA)" userId="S::kendra.burgess@vita.virginia.gov::b01f9ed5-21e6-480c-bbf0-087a56c9f874" providerId="AD" clId="Web-{FE37482B-8455-8695-2E85-9F3A97B4F0CB}" dt="2026-01-07T17:36:08.540" v="91" actId="1076"/>
      <pc:docMkLst>
        <pc:docMk/>
      </pc:docMkLst>
      <pc:sldChg chg="addSp modSp">
        <pc:chgData name="Burgess, Kendra (VITA)" userId="S::kendra.burgess@vita.virginia.gov::b01f9ed5-21e6-480c-bbf0-087a56c9f874" providerId="AD" clId="Web-{FE37482B-8455-8695-2E85-9F3A97B4F0CB}" dt="2026-01-07T17:36:08.540" v="91" actId="1076"/>
        <pc:sldMkLst>
          <pc:docMk/>
          <pc:sldMk cId="2624242316" sldId="2147483421"/>
        </pc:sldMkLst>
        <pc:spChg chg="add mod">
          <ac:chgData name="Burgess, Kendra (VITA)" userId="S::kendra.burgess@vita.virginia.gov::b01f9ed5-21e6-480c-bbf0-087a56c9f874" providerId="AD" clId="Web-{FE37482B-8455-8695-2E85-9F3A97B4F0CB}" dt="2026-01-07T17:35:50.883" v="90" actId="1076"/>
          <ac:spMkLst>
            <pc:docMk/>
            <pc:sldMk cId="2624242316" sldId="2147483421"/>
            <ac:spMk id="3" creationId="{ED0FF768-BCD9-2A61-B648-9B63FF881B4B}"/>
          </ac:spMkLst>
        </pc:spChg>
        <pc:spChg chg="add mod">
          <ac:chgData name="Burgess, Kendra (VITA)" userId="S::kendra.burgess@vita.virginia.gov::b01f9ed5-21e6-480c-bbf0-087a56c9f874" providerId="AD" clId="Web-{FE37482B-8455-8695-2E85-9F3A97B4F0CB}" dt="2026-01-07T17:36:08.540" v="91" actId="1076"/>
          <ac:spMkLst>
            <pc:docMk/>
            <pc:sldMk cId="2624242316" sldId="2147483421"/>
            <ac:spMk id="5" creationId="{BBFEF877-5985-229D-A331-D5F8F568A847}"/>
          </ac:spMkLst>
        </pc:spChg>
        <pc:spChg chg="add mod">
          <ac:chgData name="Burgess, Kendra (VITA)" userId="S::kendra.burgess@vita.virginia.gov::b01f9ed5-21e6-480c-bbf0-087a56c9f874" providerId="AD" clId="Web-{FE37482B-8455-8695-2E85-9F3A97B4F0CB}" dt="2026-01-07T16:48:19.284" v="87" actId="1076"/>
          <ac:spMkLst>
            <pc:docMk/>
            <pc:sldMk cId="2624242316" sldId="2147483421"/>
            <ac:spMk id="6" creationId="{E95C5922-C55F-D4EC-8E29-8BF4CF432CAF}"/>
          </ac:spMkLst>
        </pc:spChg>
        <pc:picChg chg="mod">
          <ac:chgData name="Burgess, Kendra (VITA)" userId="S::kendra.burgess@vita.virginia.gov::b01f9ed5-21e6-480c-bbf0-087a56c9f874" providerId="AD" clId="Web-{FE37482B-8455-8695-2E85-9F3A97B4F0CB}" dt="2026-01-07T17:30:46.317" v="89" actId="1076"/>
          <ac:picMkLst>
            <pc:docMk/>
            <pc:sldMk cId="2624242316" sldId="2147483421"/>
            <ac:picMk id="4" creationId="{3170DF5C-2F47-B9FA-2283-74CB405CD9DA}"/>
          </ac:picMkLst>
        </pc:picChg>
      </pc:sldChg>
    </pc:docChg>
  </pc:docChgLst>
  <pc:docChgLst>
    <pc:chgData name="Bland, Erica (VITA)" userId="S::erica.bland@vita.virginia.gov::949b437b-b7d4-49e7-a48f-e3ad3af8dbf4" providerId="AD" clId="Web-{AA854883-C2BF-4E27-B4BE-1FBD7C41C690}"/>
    <pc:docChg chg="modSld">
      <pc:chgData name="Bland, Erica (VITA)" userId="S::erica.bland@vita.virginia.gov::949b437b-b7d4-49e7-a48f-e3ad3af8dbf4" providerId="AD" clId="Web-{AA854883-C2BF-4E27-B4BE-1FBD7C41C690}" dt="2026-01-06T17:43:11.346" v="13" actId="20577"/>
      <pc:docMkLst>
        <pc:docMk/>
      </pc:docMkLst>
      <pc:sldChg chg="modSp">
        <pc:chgData name="Bland, Erica (VITA)" userId="S::erica.bland@vita.virginia.gov::949b437b-b7d4-49e7-a48f-e3ad3af8dbf4" providerId="AD" clId="Web-{AA854883-C2BF-4E27-B4BE-1FBD7C41C690}" dt="2026-01-06T17:43:11.346" v="13" actId="20577"/>
        <pc:sldMkLst>
          <pc:docMk/>
          <pc:sldMk cId="2907115206" sldId="614"/>
        </pc:sldMkLst>
        <pc:spChg chg="mod">
          <ac:chgData name="Bland, Erica (VITA)" userId="S::erica.bland@vita.virginia.gov::949b437b-b7d4-49e7-a48f-e3ad3af8dbf4" providerId="AD" clId="Web-{AA854883-C2BF-4E27-B4BE-1FBD7C41C690}" dt="2026-01-06T17:43:11.346" v="13" actId="20577"/>
          <ac:spMkLst>
            <pc:docMk/>
            <pc:sldMk cId="2907115206" sldId="614"/>
            <ac:spMk id="7" creationId="{FFC3E206-F44D-1027-1CD5-7DCDDB0D9BED}"/>
          </ac:spMkLst>
        </pc:spChg>
      </pc:sldChg>
    </pc:docChg>
  </pc:docChgLst>
  <pc:docChgLst>
    <pc:chgData name="Opolski, Johanna (VITA)" userId="d193368f-0db6-4ee9-844e-4a3185a057bb" providerId="ADAL" clId="{1B852475-E514-423A-B5E9-C13900AC5FA9}"/>
    <pc:docChg chg="undo custSel addSld delSld modSld sldOrd modSection">
      <pc:chgData name="Opolski, Johanna (VITA)" userId="d193368f-0db6-4ee9-844e-4a3185a057bb" providerId="ADAL" clId="{1B852475-E514-423A-B5E9-C13900AC5FA9}" dt="2026-01-12T19:37:40.273" v="2265" actId="13244"/>
      <pc:docMkLst>
        <pc:docMk/>
      </pc:docMkLst>
      <pc:sldChg chg="delSp modSp add mod">
        <pc:chgData name="Opolski, Johanna (VITA)" userId="d193368f-0db6-4ee9-844e-4a3185a057bb" providerId="ADAL" clId="{1B852475-E514-423A-B5E9-C13900AC5FA9}" dt="2026-01-12T18:35:16.925" v="1895" actId="21"/>
        <pc:sldMkLst>
          <pc:docMk/>
          <pc:sldMk cId="0" sldId="256"/>
        </pc:sldMkLst>
        <pc:spChg chg="del">
          <ac:chgData name="Opolski, Johanna (VITA)" userId="d193368f-0db6-4ee9-844e-4a3185a057bb" providerId="ADAL" clId="{1B852475-E514-423A-B5E9-C13900AC5FA9}" dt="2026-01-12T18:35:16.925" v="1895" actId="21"/>
          <ac:spMkLst>
            <pc:docMk/>
            <pc:sldMk cId="0" sldId="256"/>
            <ac:spMk id="3" creationId="{00000000-0000-0000-0000-000000000000}"/>
          </ac:spMkLst>
        </pc:spChg>
        <pc:grpChg chg="mod">
          <ac:chgData name="Opolski, Johanna (VITA)" userId="d193368f-0db6-4ee9-844e-4a3185a057bb" providerId="ADAL" clId="{1B852475-E514-423A-B5E9-C13900AC5FA9}" dt="2026-01-12T16:01:37.326" v="1049" actId="962"/>
          <ac:grpSpMkLst>
            <pc:docMk/>
            <pc:sldMk cId="0" sldId="256"/>
            <ac:grpSpMk id="4" creationId="{00000000-0000-0000-0000-000000000000}"/>
          </ac:grpSpMkLst>
        </pc:grpChg>
        <pc:picChg chg="mod">
          <ac:chgData name="Opolski, Johanna (VITA)" userId="d193368f-0db6-4ee9-844e-4a3185a057bb" providerId="ADAL" clId="{1B852475-E514-423A-B5E9-C13900AC5FA9}" dt="2026-01-12T16:01:27.556" v="1048" actId="962"/>
          <ac:picMkLst>
            <pc:docMk/>
            <pc:sldMk cId="0" sldId="256"/>
            <ac:picMk id="2" creationId="{00000000-0000-0000-0000-000000000000}"/>
          </ac:picMkLst>
        </pc:picChg>
      </pc:sldChg>
      <pc:sldChg chg="addSp delSp modSp add mod">
        <pc:chgData name="Opolski, Johanna (VITA)" userId="d193368f-0db6-4ee9-844e-4a3185a057bb" providerId="ADAL" clId="{1B852475-E514-423A-B5E9-C13900AC5FA9}" dt="2026-01-06T14:52:07.767" v="705" actId="20577"/>
        <pc:sldMkLst>
          <pc:docMk/>
          <pc:sldMk cId="3846033242" sldId="257"/>
        </pc:sldMkLst>
        <pc:spChg chg="mod">
          <ac:chgData name="Opolski, Johanna (VITA)" userId="d193368f-0db6-4ee9-844e-4a3185a057bb" providerId="ADAL" clId="{1B852475-E514-423A-B5E9-C13900AC5FA9}" dt="2025-12-17T19:53:14.621" v="128" actId="20577"/>
          <ac:spMkLst>
            <pc:docMk/>
            <pc:sldMk cId="3846033242" sldId="257"/>
            <ac:spMk id="4" creationId="{F74C7C34-A8AA-4680-BDF8-72A8222C590A}"/>
          </ac:spMkLst>
        </pc:spChg>
        <pc:spChg chg="mod">
          <ac:chgData name="Opolski, Johanna (VITA)" userId="d193368f-0db6-4ee9-844e-4a3185a057bb" providerId="ADAL" clId="{1B852475-E514-423A-B5E9-C13900AC5FA9}" dt="2026-01-06T14:52:07.767" v="705" actId="20577"/>
          <ac:spMkLst>
            <pc:docMk/>
            <pc:sldMk cId="3846033242" sldId="257"/>
            <ac:spMk id="13" creationId="{2A1C4EEC-EA67-DA4C-A4C9-E6569A5E5FA4}"/>
          </ac:spMkLst>
        </pc:spChg>
      </pc:sldChg>
      <pc:sldChg chg="modSp add mod">
        <pc:chgData name="Opolski, Johanna (VITA)" userId="d193368f-0db6-4ee9-844e-4a3185a057bb" providerId="ADAL" clId="{1B852475-E514-423A-B5E9-C13900AC5FA9}" dt="2026-01-12T18:38:14.322" v="1904" actId="962"/>
        <pc:sldMkLst>
          <pc:docMk/>
          <pc:sldMk cId="0" sldId="258"/>
        </pc:sldMkLst>
        <pc:spChg chg="ord">
          <ac:chgData name="Opolski, Johanna (VITA)" userId="d193368f-0db6-4ee9-844e-4a3185a057bb" providerId="ADAL" clId="{1B852475-E514-423A-B5E9-C13900AC5FA9}" dt="2026-01-12T18:37:35.207" v="1899"/>
          <ac:spMkLst>
            <pc:docMk/>
            <pc:sldMk cId="0" sldId="258"/>
            <ac:spMk id="21" creationId="{00000000-0000-0000-0000-000000000000}"/>
          </ac:spMkLst>
        </pc:spChg>
        <pc:spChg chg="mod">
          <ac:chgData name="Opolski, Johanna (VITA)" userId="d193368f-0db6-4ee9-844e-4a3185a057bb" providerId="ADAL" clId="{1B852475-E514-423A-B5E9-C13900AC5FA9}" dt="2026-01-12T18:38:14.322" v="1904" actId="962"/>
          <ac:spMkLst>
            <pc:docMk/>
            <pc:sldMk cId="0" sldId="258"/>
            <ac:spMk id="25" creationId="{00000000-0000-0000-0000-000000000000}"/>
          </ac:spMkLst>
        </pc:spChg>
        <pc:grpChg chg="mod">
          <ac:chgData name="Opolski, Johanna (VITA)" userId="d193368f-0db6-4ee9-844e-4a3185a057bb" providerId="ADAL" clId="{1B852475-E514-423A-B5E9-C13900AC5FA9}" dt="2026-01-12T16:01:41.003" v="1050" actId="962"/>
          <ac:grpSpMkLst>
            <pc:docMk/>
            <pc:sldMk cId="0" sldId="258"/>
            <ac:grpSpMk id="2" creationId="{00000000-0000-0000-0000-000000000000}"/>
          </ac:grpSpMkLst>
        </pc:grpChg>
        <pc:grpChg chg="mod">
          <ac:chgData name="Opolski, Johanna (VITA)" userId="d193368f-0db6-4ee9-844e-4a3185a057bb" providerId="ADAL" clId="{1B852475-E514-423A-B5E9-C13900AC5FA9}" dt="2026-01-12T16:01:46.515" v="1051" actId="962"/>
          <ac:grpSpMkLst>
            <pc:docMk/>
            <pc:sldMk cId="0" sldId="258"/>
            <ac:grpSpMk id="5" creationId="{00000000-0000-0000-0000-000000000000}"/>
          </ac:grpSpMkLst>
        </pc:grpChg>
        <pc:grpChg chg="mod">
          <ac:chgData name="Opolski, Johanna (VITA)" userId="d193368f-0db6-4ee9-844e-4a3185a057bb" providerId="ADAL" clId="{1B852475-E514-423A-B5E9-C13900AC5FA9}" dt="2026-01-12T16:22:46.939" v="1056" actId="962"/>
          <ac:grpSpMkLst>
            <pc:docMk/>
            <pc:sldMk cId="0" sldId="258"/>
            <ac:grpSpMk id="13" creationId="{00000000-0000-0000-0000-000000000000}"/>
          </ac:grpSpMkLst>
        </pc:grpChg>
        <pc:picChg chg="mod">
          <ac:chgData name="Opolski, Johanna (VITA)" userId="d193368f-0db6-4ee9-844e-4a3185a057bb" providerId="ADAL" clId="{1B852475-E514-423A-B5E9-C13900AC5FA9}" dt="2026-01-12T16:22:41.297" v="1052" actId="962"/>
          <ac:picMkLst>
            <pc:docMk/>
            <pc:sldMk cId="0" sldId="258"/>
            <ac:picMk id="9" creationId="{00000000-0000-0000-0000-000000000000}"/>
          </ac:picMkLst>
        </pc:picChg>
        <pc:picChg chg="mod">
          <ac:chgData name="Opolski, Johanna (VITA)" userId="d193368f-0db6-4ee9-844e-4a3185a057bb" providerId="ADAL" clId="{1B852475-E514-423A-B5E9-C13900AC5FA9}" dt="2026-01-12T16:22:44.557" v="1053" actId="962"/>
          <ac:picMkLst>
            <pc:docMk/>
            <pc:sldMk cId="0" sldId="258"/>
            <ac:picMk id="10" creationId="{00000000-0000-0000-0000-000000000000}"/>
          </ac:picMkLst>
        </pc:picChg>
        <pc:picChg chg="mod">
          <ac:chgData name="Opolski, Johanna (VITA)" userId="d193368f-0db6-4ee9-844e-4a3185a057bb" providerId="ADAL" clId="{1B852475-E514-423A-B5E9-C13900AC5FA9}" dt="2026-01-12T16:22:45.403" v="1054" actId="962"/>
          <ac:picMkLst>
            <pc:docMk/>
            <pc:sldMk cId="0" sldId="258"/>
            <ac:picMk id="11" creationId="{00000000-0000-0000-0000-000000000000}"/>
          </ac:picMkLst>
        </pc:picChg>
        <pc:picChg chg="mod">
          <ac:chgData name="Opolski, Johanna (VITA)" userId="d193368f-0db6-4ee9-844e-4a3185a057bb" providerId="ADAL" clId="{1B852475-E514-423A-B5E9-C13900AC5FA9}" dt="2026-01-12T16:22:46.209" v="1055" actId="962"/>
          <ac:picMkLst>
            <pc:docMk/>
            <pc:sldMk cId="0" sldId="258"/>
            <ac:picMk id="12" creationId="{00000000-0000-0000-0000-000000000000}"/>
          </ac:picMkLst>
        </pc:picChg>
        <pc:picChg chg="mod">
          <ac:chgData name="Opolski, Johanna (VITA)" userId="d193368f-0db6-4ee9-844e-4a3185a057bb" providerId="ADAL" clId="{1B852475-E514-423A-B5E9-C13900AC5FA9}" dt="2026-01-12T16:22:52.575" v="1057" actId="962"/>
          <ac:picMkLst>
            <pc:docMk/>
            <pc:sldMk cId="0" sldId="258"/>
            <ac:picMk id="16" creationId="{00000000-0000-0000-0000-000000000000}"/>
          </ac:picMkLst>
        </pc:picChg>
        <pc:picChg chg="mod">
          <ac:chgData name="Opolski, Johanna (VITA)" userId="d193368f-0db6-4ee9-844e-4a3185a057bb" providerId="ADAL" clId="{1B852475-E514-423A-B5E9-C13900AC5FA9}" dt="2026-01-12T16:22:55.096" v="1058" actId="962"/>
          <ac:picMkLst>
            <pc:docMk/>
            <pc:sldMk cId="0" sldId="258"/>
            <ac:picMk id="17" creationId="{00000000-0000-0000-0000-000000000000}"/>
          </ac:picMkLst>
        </pc:picChg>
        <pc:picChg chg="mod">
          <ac:chgData name="Opolski, Johanna (VITA)" userId="d193368f-0db6-4ee9-844e-4a3185a057bb" providerId="ADAL" clId="{1B852475-E514-423A-B5E9-C13900AC5FA9}" dt="2026-01-12T16:22:56.385" v="1059" actId="962"/>
          <ac:picMkLst>
            <pc:docMk/>
            <pc:sldMk cId="0" sldId="258"/>
            <ac:picMk id="18" creationId="{00000000-0000-0000-0000-000000000000}"/>
          </ac:picMkLst>
        </pc:picChg>
        <pc:picChg chg="mod">
          <ac:chgData name="Opolski, Johanna (VITA)" userId="d193368f-0db6-4ee9-844e-4a3185a057bb" providerId="ADAL" clId="{1B852475-E514-423A-B5E9-C13900AC5FA9}" dt="2026-01-12T16:22:57.272" v="1060" actId="962"/>
          <ac:picMkLst>
            <pc:docMk/>
            <pc:sldMk cId="0" sldId="258"/>
            <ac:picMk id="20" creationId="{00000000-0000-0000-0000-000000000000}"/>
          </ac:picMkLst>
        </pc:picChg>
        <pc:picChg chg="mod ord">
          <ac:chgData name="Opolski, Johanna (VITA)" userId="d193368f-0db6-4ee9-844e-4a3185a057bb" providerId="ADAL" clId="{1B852475-E514-423A-B5E9-C13900AC5FA9}" dt="2026-01-12T18:37:49.763" v="1903"/>
          <ac:picMkLst>
            <pc:docMk/>
            <pc:sldMk cId="0" sldId="258"/>
            <ac:picMk id="22" creationId="{00000000-0000-0000-0000-000000000000}"/>
          </ac:picMkLst>
        </pc:picChg>
      </pc:sldChg>
      <pc:sldChg chg="modSp add mod">
        <pc:chgData name="Opolski, Johanna (VITA)" userId="d193368f-0db6-4ee9-844e-4a3185a057bb" providerId="ADAL" clId="{1B852475-E514-423A-B5E9-C13900AC5FA9}" dt="2026-01-12T18:38:28.935" v="1906" actId="962"/>
        <pc:sldMkLst>
          <pc:docMk/>
          <pc:sldMk cId="0" sldId="259"/>
        </pc:sldMkLst>
        <pc:spChg chg="mod">
          <ac:chgData name="Opolski, Johanna (VITA)" userId="d193368f-0db6-4ee9-844e-4a3185a057bb" providerId="ADAL" clId="{1B852475-E514-423A-B5E9-C13900AC5FA9}" dt="2026-01-12T18:38:25.577" v="1905" actId="962"/>
          <ac:spMkLst>
            <pc:docMk/>
            <pc:sldMk cId="0" sldId="259"/>
            <ac:spMk id="3" creationId="{00000000-0000-0000-0000-000000000000}"/>
          </ac:spMkLst>
        </pc:spChg>
        <pc:spChg chg="mod">
          <ac:chgData name="Opolski, Johanna (VITA)" userId="d193368f-0db6-4ee9-844e-4a3185a057bb" providerId="ADAL" clId="{1B852475-E514-423A-B5E9-C13900AC5FA9}" dt="2026-01-12T18:38:28.935" v="1906" actId="962"/>
          <ac:spMkLst>
            <pc:docMk/>
            <pc:sldMk cId="0" sldId="259"/>
            <ac:spMk id="4" creationId="{00000000-0000-0000-0000-000000000000}"/>
          </ac:spMkLst>
        </pc:spChg>
      </pc:sldChg>
      <pc:sldChg chg="add">
        <pc:chgData name="Opolski, Johanna (VITA)" userId="d193368f-0db6-4ee9-844e-4a3185a057bb" providerId="ADAL" clId="{1B852475-E514-423A-B5E9-C13900AC5FA9}" dt="2026-01-06T13:42:47.737" v="659"/>
        <pc:sldMkLst>
          <pc:docMk/>
          <pc:sldMk cId="1235776076" sldId="260"/>
        </pc:sldMkLst>
      </pc:sldChg>
      <pc:sldChg chg="modSp add mod">
        <pc:chgData name="Opolski, Johanna (VITA)" userId="d193368f-0db6-4ee9-844e-4a3185a057bb" providerId="ADAL" clId="{1B852475-E514-423A-B5E9-C13900AC5FA9}" dt="2026-01-12T18:39:57.969" v="1914" actId="962"/>
        <pc:sldMkLst>
          <pc:docMk/>
          <pc:sldMk cId="0" sldId="261"/>
        </pc:sldMkLst>
        <pc:spChg chg="mod ord">
          <ac:chgData name="Opolski, Johanna (VITA)" userId="d193368f-0db6-4ee9-844e-4a3185a057bb" providerId="ADAL" clId="{1B852475-E514-423A-B5E9-C13900AC5FA9}" dt="2026-01-12T18:39:57.969" v="1914" actId="962"/>
          <ac:spMkLst>
            <pc:docMk/>
            <pc:sldMk cId="0" sldId="261"/>
            <ac:spMk id="3" creationId="{00000000-0000-0000-0000-000000000000}"/>
          </ac:spMkLst>
        </pc:spChg>
        <pc:spChg chg="mod">
          <ac:chgData name="Opolski, Johanna (VITA)" userId="d193368f-0db6-4ee9-844e-4a3185a057bb" providerId="ADAL" clId="{1B852475-E514-423A-B5E9-C13900AC5FA9}" dt="2026-01-12T18:39:57.044" v="1913" actId="962"/>
          <ac:spMkLst>
            <pc:docMk/>
            <pc:sldMk cId="0" sldId="261"/>
            <ac:spMk id="4" creationId="{00000000-0000-0000-0000-000000000000}"/>
          </ac:spMkLst>
        </pc:spChg>
      </pc:sldChg>
      <pc:sldChg chg="add">
        <pc:chgData name="Opolski, Johanna (VITA)" userId="d193368f-0db6-4ee9-844e-4a3185a057bb" providerId="ADAL" clId="{1B852475-E514-423A-B5E9-C13900AC5FA9}" dt="2026-01-06T13:42:47.737" v="659"/>
        <pc:sldMkLst>
          <pc:docMk/>
          <pc:sldMk cId="2577207923" sldId="262"/>
        </pc:sldMkLst>
      </pc:sldChg>
      <pc:sldChg chg="modSp add mod">
        <pc:chgData name="Opolski, Johanna (VITA)" userId="d193368f-0db6-4ee9-844e-4a3185a057bb" providerId="ADAL" clId="{1B852475-E514-423A-B5E9-C13900AC5FA9}" dt="2026-01-12T18:40:47.144" v="1926"/>
        <pc:sldMkLst>
          <pc:docMk/>
          <pc:sldMk cId="0" sldId="263"/>
        </pc:sldMkLst>
        <pc:spChg chg="ord">
          <ac:chgData name="Opolski, Johanna (VITA)" userId="d193368f-0db6-4ee9-844e-4a3185a057bb" providerId="ADAL" clId="{1B852475-E514-423A-B5E9-C13900AC5FA9}" dt="2026-01-12T18:40:47.144" v="1926"/>
          <ac:spMkLst>
            <pc:docMk/>
            <pc:sldMk cId="0" sldId="263"/>
            <ac:spMk id="3" creationId="{00000000-0000-0000-0000-000000000000}"/>
          </ac:spMkLst>
        </pc:spChg>
        <pc:spChg chg="mod">
          <ac:chgData name="Opolski, Johanna (VITA)" userId="d193368f-0db6-4ee9-844e-4a3185a057bb" providerId="ADAL" clId="{1B852475-E514-423A-B5E9-C13900AC5FA9}" dt="2026-01-12T18:40:35.338" v="1920" actId="962"/>
          <ac:spMkLst>
            <pc:docMk/>
            <pc:sldMk cId="0" sldId="263"/>
            <ac:spMk id="4" creationId="{00000000-0000-0000-0000-000000000000}"/>
          </ac:spMkLst>
        </pc:spChg>
        <pc:spChg chg="mod">
          <ac:chgData name="Opolski, Johanna (VITA)" userId="d193368f-0db6-4ee9-844e-4a3185a057bb" providerId="ADAL" clId="{1B852475-E514-423A-B5E9-C13900AC5FA9}" dt="2026-01-12T18:40:36.380" v="1921" actId="962"/>
          <ac:spMkLst>
            <pc:docMk/>
            <pc:sldMk cId="0" sldId="263"/>
            <ac:spMk id="5" creationId="{00000000-0000-0000-0000-000000000000}"/>
          </ac:spMkLst>
        </pc:spChg>
      </pc:sldChg>
      <pc:sldChg chg="modSp add mod">
        <pc:chgData name="Opolski, Johanna (VITA)" userId="d193368f-0db6-4ee9-844e-4a3185a057bb" providerId="ADAL" clId="{1B852475-E514-423A-B5E9-C13900AC5FA9}" dt="2026-01-12T18:41:09.690" v="1932"/>
        <pc:sldMkLst>
          <pc:docMk/>
          <pc:sldMk cId="0" sldId="264"/>
        </pc:sldMkLst>
        <pc:spChg chg="ord">
          <ac:chgData name="Opolski, Johanna (VITA)" userId="d193368f-0db6-4ee9-844e-4a3185a057bb" providerId="ADAL" clId="{1B852475-E514-423A-B5E9-C13900AC5FA9}" dt="2026-01-12T18:41:09.690" v="1932"/>
          <ac:spMkLst>
            <pc:docMk/>
            <pc:sldMk cId="0" sldId="264"/>
            <ac:spMk id="12" creationId="{00000000-0000-0000-0000-000000000000}"/>
          </ac:spMkLst>
        </pc:spChg>
        <pc:spChg chg="mod">
          <ac:chgData name="Opolski, Johanna (VITA)" userId="d193368f-0db6-4ee9-844e-4a3185a057bb" providerId="ADAL" clId="{1B852475-E514-423A-B5E9-C13900AC5FA9}" dt="2026-01-12T18:41:04.485" v="1930" actId="962"/>
          <ac:spMkLst>
            <pc:docMk/>
            <pc:sldMk cId="0" sldId="264"/>
            <ac:spMk id="13" creationId="{00000000-0000-0000-0000-000000000000}"/>
          </ac:spMkLst>
        </pc:spChg>
        <pc:spChg chg="mod">
          <ac:chgData name="Opolski, Johanna (VITA)" userId="d193368f-0db6-4ee9-844e-4a3185a057bb" providerId="ADAL" clId="{1B852475-E514-423A-B5E9-C13900AC5FA9}" dt="2026-01-12T18:41:05.367" v="1931" actId="962"/>
          <ac:spMkLst>
            <pc:docMk/>
            <pc:sldMk cId="0" sldId="264"/>
            <ac:spMk id="14" creationId="{00000000-0000-0000-0000-000000000000}"/>
          </ac:spMkLst>
        </pc:spChg>
        <pc:grpChg chg="mod">
          <ac:chgData name="Opolski, Johanna (VITA)" userId="d193368f-0db6-4ee9-844e-4a3185a057bb" providerId="ADAL" clId="{1B852475-E514-423A-B5E9-C13900AC5FA9}" dt="2026-01-12T16:26:46.666" v="1230" actId="962"/>
          <ac:grpSpMkLst>
            <pc:docMk/>
            <pc:sldMk cId="0" sldId="264"/>
            <ac:grpSpMk id="2" creationId="{00000000-0000-0000-0000-000000000000}"/>
          </ac:grpSpMkLst>
        </pc:grpChg>
        <pc:grpChg chg="mod ord">
          <ac:chgData name="Opolski, Johanna (VITA)" userId="d193368f-0db6-4ee9-844e-4a3185a057bb" providerId="ADAL" clId="{1B852475-E514-423A-B5E9-C13900AC5FA9}" dt="2026-01-12T18:40:55.525" v="1929"/>
          <ac:grpSpMkLst>
            <pc:docMk/>
            <pc:sldMk cId="0" sldId="264"/>
            <ac:grpSpMk id="6" creationId="{00000000-0000-0000-0000-000000000000}"/>
          </ac:grpSpMkLst>
        </pc:grpChg>
      </pc:sldChg>
      <pc:sldChg chg="modSp add mod">
        <pc:chgData name="Opolski, Johanna (VITA)" userId="d193368f-0db6-4ee9-844e-4a3185a057bb" providerId="ADAL" clId="{1B852475-E514-423A-B5E9-C13900AC5FA9}" dt="2026-01-12T18:41:26.734" v="1938" actId="962"/>
        <pc:sldMkLst>
          <pc:docMk/>
          <pc:sldMk cId="0" sldId="265"/>
        </pc:sldMkLst>
        <pc:spChg chg="ord">
          <ac:chgData name="Opolski, Johanna (VITA)" userId="d193368f-0db6-4ee9-844e-4a3185a057bb" providerId="ADAL" clId="{1B852475-E514-423A-B5E9-C13900AC5FA9}" dt="2026-01-12T18:41:24.034" v="1936"/>
          <ac:spMkLst>
            <pc:docMk/>
            <pc:sldMk cId="0" sldId="265"/>
            <ac:spMk id="11" creationId="{00000000-0000-0000-0000-000000000000}"/>
          </ac:spMkLst>
        </pc:spChg>
        <pc:spChg chg="mod">
          <ac:chgData name="Opolski, Johanna (VITA)" userId="d193368f-0db6-4ee9-844e-4a3185a057bb" providerId="ADAL" clId="{1B852475-E514-423A-B5E9-C13900AC5FA9}" dt="2026-01-12T18:41:25.776" v="1937" actId="962"/>
          <ac:spMkLst>
            <pc:docMk/>
            <pc:sldMk cId="0" sldId="265"/>
            <ac:spMk id="12" creationId="{00000000-0000-0000-0000-000000000000}"/>
          </ac:spMkLst>
        </pc:spChg>
        <pc:spChg chg="mod">
          <ac:chgData name="Opolski, Johanna (VITA)" userId="d193368f-0db6-4ee9-844e-4a3185a057bb" providerId="ADAL" clId="{1B852475-E514-423A-B5E9-C13900AC5FA9}" dt="2026-01-12T18:41:26.734" v="1938" actId="962"/>
          <ac:spMkLst>
            <pc:docMk/>
            <pc:sldMk cId="0" sldId="265"/>
            <ac:spMk id="13" creationId="{00000000-0000-0000-0000-000000000000}"/>
          </ac:spMkLst>
        </pc:spChg>
        <pc:grpChg chg="mod">
          <ac:chgData name="Opolski, Johanna (VITA)" userId="d193368f-0db6-4ee9-844e-4a3185a057bb" providerId="ADAL" clId="{1B852475-E514-423A-B5E9-C13900AC5FA9}" dt="2026-01-12T16:27:56.746" v="1233" actId="962"/>
          <ac:grpSpMkLst>
            <pc:docMk/>
            <pc:sldMk cId="0" sldId="265"/>
            <ac:grpSpMk id="2" creationId="{00000000-0000-0000-0000-000000000000}"/>
          </ac:grpSpMkLst>
        </pc:grpChg>
        <pc:grpChg chg="mod ord">
          <ac:chgData name="Opolski, Johanna (VITA)" userId="d193368f-0db6-4ee9-844e-4a3185a057bb" providerId="ADAL" clId="{1B852475-E514-423A-B5E9-C13900AC5FA9}" dt="2026-01-12T18:41:19.958" v="1935"/>
          <ac:grpSpMkLst>
            <pc:docMk/>
            <pc:sldMk cId="0" sldId="265"/>
            <ac:grpSpMk id="6" creationId="{00000000-0000-0000-0000-000000000000}"/>
          </ac:grpSpMkLst>
        </pc:grpChg>
      </pc:sldChg>
      <pc:sldChg chg="addSp delSp modSp add mod">
        <pc:chgData name="Opolski, Johanna (VITA)" userId="d193368f-0db6-4ee9-844e-4a3185a057bb" providerId="ADAL" clId="{1B852475-E514-423A-B5E9-C13900AC5FA9}" dt="2026-01-12T19:37:00.013" v="2263"/>
        <pc:sldMkLst>
          <pc:docMk/>
          <pc:sldMk cId="1244179800" sldId="266"/>
        </pc:sldMkLst>
        <pc:spChg chg="mod ord">
          <ac:chgData name="Opolski, Johanna (VITA)" userId="d193368f-0db6-4ee9-844e-4a3185a057bb" providerId="ADAL" clId="{1B852475-E514-423A-B5E9-C13900AC5FA9}" dt="2026-01-12T19:37:00.013" v="2263"/>
          <ac:spMkLst>
            <pc:docMk/>
            <pc:sldMk cId="1244179800" sldId="266"/>
            <ac:spMk id="2" creationId="{4DFA6C8B-3444-4591-F78E-A94E75389C0E}"/>
          </ac:spMkLst>
        </pc:spChg>
        <pc:spChg chg="mod">
          <ac:chgData name="Opolski, Johanna (VITA)" userId="d193368f-0db6-4ee9-844e-4a3185a057bb" providerId="ADAL" clId="{1B852475-E514-423A-B5E9-C13900AC5FA9}" dt="2025-12-23T19:38:49.296" v="571" actId="1076"/>
          <ac:spMkLst>
            <pc:docMk/>
            <pc:sldMk cId="1244179800" sldId="266"/>
            <ac:spMk id="3" creationId="{4AC39012-484F-5E0B-8495-6D31A08F3623}"/>
          </ac:spMkLst>
        </pc:spChg>
        <pc:spChg chg="add mod">
          <ac:chgData name="Opolski, Johanna (VITA)" userId="d193368f-0db6-4ee9-844e-4a3185a057bb" providerId="ADAL" clId="{1B852475-E514-423A-B5E9-C13900AC5FA9}" dt="2025-12-23T13:35:51.940" v="557"/>
          <ac:spMkLst>
            <pc:docMk/>
            <pc:sldMk cId="1244179800" sldId="266"/>
            <ac:spMk id="5" creationId="{86C92797-C867-7F8C-D083-53FA355B49AB}"/>
          </ac:spMkLst>
        </pc:spChg>
        <pc:picChg chg="add mod">
          <ac:chgData name="Opolski, Johanna (VITA)" userId="d193368f-0db6-4ee9-844e-4a3185a057bb" providerId="ADAL" clId="{1B852475-E514-423A-B5E9-C13900AC5FA9}" dt="2026-01-12T18:31:20.783" v="1876" actId="962"/>
          <ac:picMkLst>
            <pc:docMk/>
            <pc:sldMk cId="1244179800" sldId="266"/>
            <ac:picMk id="7" creationId="{CF863F11-DBCE-775A-AF3A-14D73517CFBB}"/>
          </ac:picMkLst>
        </pc:picChg>
      </pc:sldChg>
      <pc:sldChg chg="modSp add mod">
        <pc:chgData name="Opolski, Johanna (VITA)" userId="d193368f-0db6-4ee9-844e-4a3185a057bb" providerId="ADAL" clId="{1B852475-E514-423A-B5E9-C13900AC5FA9}" dt="2026-01-12T18:45:13.845" v="1984" actId="962"/>
        <pc:sldMkLst>
          <pc:docMk/>
          <pc:sldMk cId="0" sldId="267"/>
        </pc:sldMkLst>
        <pc:spChg chg="mod ord">
          <ac:chgData name="Opolski, Johanna (VITA)" userId="d193368f-0db6-4ee9-844e-4a3185a057bb" providerId="ADAL" clId="{1B852475-E514-423A-B5E9-C13900AC5FA9}" dt="2026-01-12T18:44:36.393" v="1976" actId="171"/>
          <ac:spMkLst>
            <pc:docMk/>
            <pc:sldMk cId="0" sldId="267"/>
            <ac:spMk id="11" creationId="{00000000-0000-0000-0000-000000000000}"/>
          </ac:spMkLst>
        </pc:spChg>
        <pc:spChg chg="ord">
          <ac:chgData name="Opolski, Johanna (VITA)" userId="d193368f-0db6-4ee9-844e-4a3185a057bb" providerId="ADAL" clId="{1B852475-E514-423A-B5E9-C13900AC5FA9}" dt="2026-01-12T18:42:02.301" v="1945"/>
          <ac:spMkLst>
            <pc:docMk/>
            <pc:sldMk cId="0" sldId="267"/>
            <ac:spMk id="14" creationId="{00000000-0000-0000-0000-000000000000}"/>
          </ac:spMkLst>
        </pc:spChg>
        <pc:spChg chg="ord">
          <ac:chgData name="Opolski, Johanna (VITA)" userId="d193368f-0db6-4ee9-844e-4a3185a057bb" providerId="ADAL" clId="{1B852475-E514-423A-B5E9-C13900AC5FA9}" dt="2026-01-12T18:42:09.970" v="1951"/>
          <ac:spMkLst>
            <pc:docMk/>
            <pc:sldMk cId="0" sldId="267"/>
            <ac:spMk id="15" creationId="{00000000-0000-0000-0000-000000000000}"/>
          </ac:spMkLst>
        </pc:spChg>
        <pc:spChg chg="ord">
          <ac:chgData name="Opolski, Johanna (VITA)" userId="d193368f-0db6-4ee9-844e-4a3185a057bb" providerId="ADAL" clId="{1B852475-E514-423A-B5E9-C13900AC5FA9}" dt="2026-01-12T18:44:42.895" v="1982"/>
          <ac:spMkLst>
            <pc:docMk/>
            <pc:sldMk cId="0" sldId="267"/>
            <ac:spMk id="16" creationId="{00000000-0000-0000-0000-000000000000}"/>
          </ac:spMkLst>
        </pc:spChg>
        <pc:spChg chg="mod">
          <ac:chgData name="Opolski, Johanna (VITA)" userId="d193368f-0db6-4ee9-844e-4a3185a057bb" providerId="ADAL" clId="{1B852475-E514-423A-B5E9-C13900AC5FA9}" dt="2026-01-12T18:45:12.825" v="1983" actId="962"/>
          <ac:spMkLst>
            <pc:docMk/>
            <pc:sldMk cId="0" sldId="267"/>
            <ac:spMk id="17" creationId="{00000000-0000-0000-0000-000000000000}"/>
          </ac:spMkLst>
        </pc:spChg>
        <pc:spChg chg="mod">
          <ac:chgData name="Opolski, Johanna (VITA)" userId="d193368f-0db6-4ee9-844e-4a3185a057bb" providerId="ADAL" clId="{1B852475-E514-423A-B5E9-C13900AC5FA9}" dt="2026-01-12T18:45:13.845" v="1984" actId="962"/>
          <ac:spMkLst>
            <pc:docMk/>
            <pc:sldMk cId="0" sldId="267"/>
            <ac:spMk id="18" creationId="{00000000-0000-0000-0000-000000000000}"/>
          </ac:spMkLst>
        </pc:spChg>
        <pc:grpChg chg="mod">
          <ac:chgData name="Opolski, Johanna (VITA)" userId="d193368f-0db6-4ee9-844e-4a3185a057bb" providerId="ADAL" clId="{1B852475-E514-423A-B5E9-C13900AC5FA9}" dt="2026-01-12T16:33:03.124" v="1239" actId="962"/>
          <ac:grpSpMkLst>
            <pc:docMk/>
            <pc:sldMk cId="0" sldId="267"/>
            <ac:grpSpMk id="2" creationId="{00000000-0000-0000-0000-000000000000}"/>
          </ac:grpSpMkLst>
        </pc:grpChg>
        <pc:grpChg chg="mod">
          <ac:chgData name="Opolski, Johanna (VITA)" userId="d193368f-0db6-4ee9-844e-4a3185a057bb" providerId="ADAL" clId="{1B852475-E514-423A-B5E9-C13900AC5FA9}" dt="2026-01-12T16:35:14.687" v="1241" actId="962"/>
          <ac:grpSpMkLst>
            <pc:docMk/>
            <pc:sldMk cId="0" sldId="267"/>
            <ac:grpSpMk id="6" creationId="{00000000-0000-0000-0000-000000000000}"/>
          </ac:grpSpMkLst>
        </pc:grpChg>
        <pc:grpChg chg="mod">
          <ac:chgData name="Opolski, Johanna (VITA)" userId="d193368f-0db6-4ee9-844e-4a3185a057bb" providerId="ADAL" clId="{1B852475-E514-423A-B5E9-C13900AC5FA9}" dt="2026-01-12T18:44:40.043" v="1979" actId="962"/>
          <ac:grpSpMkLst>
            <pc:docMk/>
            <pc:sldMk cId="0" sldId="267"/>
            <ac:grpSpMk id="10" creationId="{00000000-0000-0000-0000-000000000000}"/>
          </ac:grpSpMkLst>
        </pc:grpChg>
      </pc:sldChg>
      <pc:sldChg chg="modSp add mod">
        <pc:chgData name="Opolski, Johanna (VITA)" userId="d193368f-0db6-4ee9-844e-4a3185a057bb" providerId="ADAL" clId="{1B852475-E514-423A-B5E9-C13900AC5FA9}" dt="2026-01-12T18:45:52.531" v="1987" actId="962"/>
        <pc:sldMkLst>
          <pc:docMk/>
          <pc:sldMk cId="0" sldId="268"/>
        </pc:sldMkLst>
        <pc:spChg chg="ord">
          <ac:chgData name="Opolski, Johanna (VITA)" userId="d193368f-0db6-4ee9-844e-4a3185a057bb" providerId="ADAL" clId="{1B852475-E514-423A-B5E9-C13900AC5FA9}" dt="2026-01-12T18:45:42.089" v="1985" actId="13244"/>
          <ac:spMkLst>
            <pc:docMk/>
            <pc:sldMk cId="0" sldId="268"/>
            <ac:spMk id="19" creationId="{00000000-0000-0000-0000-000000000000}"/>
          </ac:spMkLst>
        </pc:spChg>
        <pc:spChg chg="mod">
          <ac:chgData name="Opolski, Johanna (VITA)" userId="d193368f-0db6-4ee9-844e-4a3185a057bb" providerId="ADAL" clId="{1B852475-E514-423A-B5E9-C13900AC5FA9}" dt="2026-01-12T18:45:51.652" v="1986" actId="962"/>
          <ac:spMkLst>
            <pc:docMk/>
            <pc:sldMk cId="0" sldId="268"/>
            <ac:spMk id="20" creationId="{00000000-0000-0000-0000-000000000000}"/>
          </ac:spMkLst>
        </pc:spChg>
        <pc:spChg chg="mod">
          <ac:chgData name="Opolski, Johanna (VITA)" userId="d193368f-0db6-4ee9-844e-4a3185a057bb" providerId="ADAL" clId="{1B852475-E514-423A-B5E9-C13900AC5FA9}" dt="2026-01-12T18:45:52.531" v="1987" actId="962"/>
          <ac:spMkLst>
            <pc:docMk/>
            <pc:sldMk cId="0" sldId="268"/>
            <ac:spMk id="21" creationId="{00000000-0000-0000-0000-000000000000}"/>
          </ac:spMkLst>
        </pc:spChg>
        <pc:grpChg chg="mod">
          <ac:chgData name="Opolski, Johanna (VITA)" userId="d193368f-0db6-4ee9-844e-4a3185a057bb" providerId="ADAL" clId="{1B852475-E514-423A-B5E9-C13900AC5FA9}" dt="2026-01-12T16:35:20.453" v="1243" actId="962"/>
          <ac:grpSpMkLst>
            <pc:docMk/>
            <pc:sldMk cId="0" sldId="268"/>
            <ac:grpSpMk id="2" creationId="{00000000-0000-0000-0000-000000000000}"/>
          </ac:grpSpMkLst>
        </pc:grpChg>
        <pc:grpChg chg="mod">
          <ac:chgData name="Opolski, Johanna (VITA)" userId="d193368f-0db6-4ee9-844e-4a3185a057bb" providerId="ADAL" clId="{1B852475-E514-423A-B5E9-C13900AC5FA9}" dt="2026-01-12T16:35:23.319" v="1244" actId="962"/>
          <ac:grpSpMkLst>
            <pc:docMk/>
            <pc:sldMk cId="0" sldId="268"/>
            <ac:grpSpMk id="6" creationId="{00000000-0000-0000-0000-000000000000}"/>
          </ac:grpSpMkLst>
        </pc:grpChg>
        <pc:grpChg chg="mod">
          <ac:chgData name="Opolski, Johanna (VITA)" userId="d193368f-0db6-4ee9-844e-4a3185a057bb" providerId="ADAL" clId="{1B852475-E514-423A-B5E9-C13900AC5FA9}" dt="2026-01-12T16:35:27.865" v="1245" actId="962"/>
          <ac:grpSpMkLst>
            <pc:docMk/>
            <pc:sldMk cId="0" sldId="268"/>
            <ac:grpSpMk id="12" creationId="{00000000-0000-0000-0000-000000000000}"/>
          </ac:grpSpMkLst>
        </pc:grpChg>
      </pc:sldChg>
      <pc:sldChg chg="modSp add mod">
        <pc:chgData name="Opolski, Johanna (VITA)" userId="d193368f-0db6-4ee9-844e-4a3185a057bb" providerId="ADAL" clId="{1B852475-E514-423A-B5E9-C13900AC5FA9}" dt="2026-01-12T19:29:01.756" v="2225" actId="13244"/>
        <pc:sldMkLst>
          <pc:docMk/>
          <pc:sldMk cId="88205647" sldId="269"/>
        </pc:sldMkLst>
        <pc:spChg chg="mod">
          <ac:chgData name="Opolski, Johanna (VITA)" userId="d193368f-0db6-4ee9-844e-4a3185a057bb" providerId="ADAL" clId="{1B852475-E514-423A-B5E9-C13900AC5FA9}" dt="2026-01-12T15:33:37.553" v="1034" actId="962"/>
          <ac:spMkLst>
            <pc:docMk/>
            <pc:sldMk cId="88205647" sldId="269"/>
            <ac:spMk id="5" creationId="{E83E8BE5-222F-FEB7-8288-EE6A7E8B0562}"/>
          </ac:spMkLst>
        </pc:spChg>
        <pc:spChg chg="ord">
          <ac:chgData name="Opolski, Johanna (VITA)" userId="d193368f-0db6-4ee9-844e-4a3185a057bb" providerId="ADAL" clId="{1B852475-E514-423A-B5E9-C13900AC5FA9}" dt="2026-01-12T19:29:01.756" v="2225" actId="13244"/>
          <ac:spMkLst>
            <pc:docMk/>
            <pc:sldMk cId="88205647" sldId="269"/>
            <ac:spMk id="76" creationId="{9871DFC7-2BC4-FDB5-1C41-52BFE655EA22}"/>
          </ac:spMkLst>
        </pc:spChg>
        <pc:grpChg chg="mod">
          <ac:chgData name="Opolski, Johanna (VITA)" userId="d193368f-0db6-4ee9-844e-4a3185a057bb" providerId="ADAL" clId="{1B852475-E514-423A-B5E9-C13900AC5FA9}" dt="2026-01-12T18:23:22.878" v="1627" actId="962"/>
          <ac:grpSpMkLst>
            <pc:docMk/>
            <pc:sldMk cId="88205647" sldId="269"/>
            <ac:grpSpMk id="3" creationId="{E2327A65-BCE0-6986-D9B8-D8264BE5CD7F}"/>
          </ac:grpSpMkLst>
        </pc:grpChg>
        <pc:grpChg chg="mod ord">
          <ac:chgData name="Opolski, Johanna (VITA)" userId="d193368f-0db6-4ee9-844e-4a3185a057bb" providerId="ADAL" clId="{1B852475-E514-423A-B5E9-C13900AC5FA9}" dt="2026-01-12T19:28:52.672" v="2224"/>
          <ac:grpSpMkLst>
            <pc:docMk/>
            <pc:sldMk cId="88205647" sldId="269"/>
            <ac:grpSpMk id="6" creationId="{CAB706B9-A519-E40C-7B30-85DEC6182297}"/>
          </ac:grpSpMkLst>
        </pc:grpChg>
      </pc:sldChg>
      <pc:sldChg chg="modSp add mod">
        <pc:chgData name="Opolski, Johanna (VITA)" userId="d193368f-0db6-4ee9-844e-4a3185a057bb" providerId="ADAL" clId="{1B852475-E514-423A-B5E9-C13900AC5FA9}" dt="2026-01-12T18:46:38.288" v="1993" actId="962"/>
        <pc:sldMkLst>
          <pc:docMk/>
          <pc:sldMk cId="0" sldId="270"/>
        </pc:sldMkLst>
        <pc:spChg chg="mod">
          <ac:chgData name="Opolski, Johanna (VITA)" userId="d193368f-0db6-4ee9-844e-4a3185a057bb" providerId="ADAL" clId="{1B852475-E514-423A-B5E9-C13900AC5FA9}" dt="2026-01-12T15:33:37.252" v="1021" actId="962"/>
          <ac:spMkLst>
            <pc:docMk/>
            <pc:sldMk cId="0" sldId="270"/>
            <ac:spMk id="10" creationId="{00000000-0000-0000-0000-000000000000}"/>
          </ac:spMkLst>
        </pc:spChg>
        <pc:spChg chg="mod">
          <ac:chgData name="Opolski, Johanna (VITA)" userId="d193368f-0db6-4ee9-844e-4a3185a057bb" providerId="ADAL" clId="{1B852475-E514-423A-B5E9-C13900AC5FA9}" dt="2026-01-12T15:33:37.254" v="1022" actId="962"/>
          <ac:spMkLst>
            <pc:docMk/>
            <pc:sldMk cId="0" sldId="270"/>
            <ac:spMk id="12" creationId="{00000000-0000-0000-0000-000000000000}"/>
          </ac:spMkLst>
        </pc:spChg>
        <pc:spChg chg="ord">
          <ac:chgData name="Opolski, Johanna (VITA)" userId="d193368f-0db6-4ee9-844e-4a3185a057bb" providerId="ADAL" clId="{1B852475-E514-423A-B5E9-C13900AC5FA9}" dt="2026-01-12T18:46:27.087" v="1992" actId="13244"/>
          <ac:spMkLst>
            <pc:docMk/>
            <pc:sldMk cId="0" sldId="270"/>
            <ac:spMk id="14" creationId="{00000000-0000-0000-0000-000000000000}"/>
          </ac:spMkLst>
        </pc:spChg>
        <pc:spChg chg="mod">
          <ac:chgData name="Opolski, Johanna (VITA)" userId="d193368f-0db6-4ee9-844e-4a3185a057bb" providerId="ADAL" clId="{1B852475-E514-423A-B5E9-C13900AC5FA9}" dt="2026-01-12T18:46:38.288" v="1993" actId="962"/>
          <ac:spMkLst>
            <pc:docMk/>
            <pc:sldMk cId="0" sldId="270"/>
            <ac:spMk id="18" creationId="{00000000-0000-0000-0000-000000000000}"/>
          </ac:spMkLst>
        </pc:spChg>
        <pc:spChg chg="mod">
          <ac:chgData name="Opolski, Johanna (VITA)" userId="d193368f-0db6-4ee9-844e-4a3185a057bb" providerId="ADAL" clId="{1B852475-E514-423A-B5E9-C13900AC5FA9}" dt="2026-01-12T18:46:20.057" v="1990" actId="962"/>
          <ac:spMkLst>
            <pc:docMk/>
            <pc:sldMk cId="0" sldId="270"/>
            <ac:spMk id="19" creationId="{00000000-0000-0000-0000-000000000000}"/>
          </ac:spMkLst>
        </pc:spChg>
        <pc:grpChg chg="mod">
          <ac:chgData name="Opolski, Johanna (VITA)" userId="d193368f-0db6-4ee9-844e-4a3185a057bb" providerId="ADAL" clId="{1B852475-E514-423A-B5E9-C13900AC5FA9}" dt="2026-01-12T16:35:29.300" v="1246" actId="962"/>
          <ac:grpSpMkLst>
            <pc:docMk/>
            <pc:sldMk cId="0" sldId="270"/>
            <ac:grpSpMk id="2" creationId="{00000000-0000-0000-0000-000000000000}"/>
          </ac:grpSpMkLst>
        </pc:grpChg>
        <pc:grpChg chg="mod">
          <ac:chgData name="Opolski, Johanna (VITA)" userId="d193368f-0db6-4ee9-844e-4a3185a057bb" providerId="ADAL" clId="{1B852475-E514-423A-B5E9-C13900AC5FA9}" dt="2026-01-12T16:42:42.131" v="1248" actId="962"/>
          <ac:grpSpMkLst>
            <pc:docMk/>
            <pc:sldMk cId="0" sldId="270"/>
            <ac:grpSpMk id="6" creationId="{00000000-0000-0000-0000-000000000000}"/>
          </ac:grpSpMkLst>
        </pc:grpChg>
      </pc:sldChg>
      <pc:sldChg chg="addSp delSp modSp add mod ord">
        <pc:chgData name="Opolski, Johanna (VITA)" userId="d193368f-0db6-4ee9-844e-4a3185a057bb" providerId="ADAL" clId="{1B852475-E514-423A-B5E9-C13900AC5FA9}" dt="2026-01-12T19:37:13.822" v="2264"/>
        <pc:sldMkLst>
          <pc:docMk/>
          <pc:sldMk cId="620628095" sldId="271"/>
        </pc:sldMkLst>
        <pc:spChg chg="mod">
          <ac:chgData name="Opolski, Johanna (VITA)" userId="d193368f-0db6-4ee9-844e-4a3185a057bb" providerId="ADAL" clId="{1B852475-E514-423A-B5E9-C13900AC5FA9}" dt="2025-12-17T19:49:50.483" v="109" actId="20577"/>
          <ac:spMkLst>
            <pc:docMk/>
            <pc:sldMk cId="620628095" sldId="271"/>
            <ac:spMk id="2" creationId="{EAD2CAAC-8647-C4E1-4CC2-A7D3746385A9}"/>
          </ac:spMkLst>
        </pc:spChg>
        <pc:spChg chg="add mod">
          <ac:chgData name="Opolski, Johanna (VITA)" userId="d193368f-0db6-4ee9-844e-4a3185a057bb" providerId="ADAL" clId="{1B852475-E514-423A-B5E9-C13900AC5FA9}" dt="2025-12-29T14:19:17.457" v="574" actId="1076"/>
          <ac:spMkLst>
            <pc:docMk/>
            <pc:sldMk cId="620628095" sldId="271"/>
            <ac:spMk id="6" creationId="{BA5DE2C2-9A42-50EA-A519-292C97D134E3}"/>
          </ac:spMkLst>
        </pc:spChg>
        <pc:picChg chg="add mod ord">
          <ac:chgData name="Opolski, Johanna (VITA)" userId="d193368f-0db6-4ee9-844e-4a3185a057bb" providerId="ADAL" clId="{1B852475-E514-423A-B5E9-C13900AC5FA9}" dt="2026-01-12T19:37:13.822" v="2264"/>
          <ac:picMkLst>
            <pc:docMk/>
            <pc:sldMk cId="620628095" sldId="271"/>
            <ac:picMk id="8" creationId="{94CCC3DA-0BDE-DD63-2983-B9A7E51BD697}"/>
          </ac:picMkLst>
        </pc:picChg>
      </pc:sldChg>
      <pc:sldChg chg="modSp add mod">
        <pc:chgData name="Opolski, Johanna (VITA)" userId="d193368f-0db6-4ee9-844e-4a3185a057bb" providerId="ADAL" clId="{1B852475-E514-423A-B5E9-C13900AC5FA9}" dt="2026-01-12T18:47:58.422" v="2011" actId="962"/>
        <pc:sldMkLst>
          <pc:docMk/>
          <pc:sldMk cId="0" sldId="272"/>
        </pc:sldMkLst>
        <pc:spChg chg="mod">
          <ac:chgData name="Opolski, Johanna (VITA)" userId="d193368f-0db6-4ee9-844e-4a3185a057bb" providerId="ADAL" clId="{1B852475-E514-423A-B5E9-C13900AC5FA9}" dt="2026-01-12T18:47:58.422" v="2011" actId="962"/>
          <ac:spMkLst>
            <pc:docMk/>
            <pc:sldMk cId="0" sldId="272"/>
            <ac:spMk id="8" creationId="{00000000-0000-0000-0000-000000000000}"/>
          </ac:spMkLst>
        </pc:spChg>
        <pc:grpChg chg="mod">
          <ac:chgData name="Opolski, Johanna (VITA)" userId="d193368f-0db6-4ee9-844e-4a3185a057bb" providerId="ADAL" clId="{1B852475-E514-423A-B5E9-C13900AC5FA9}" dt="2026-01-12T16:47:01.579" v="1258" actId="962"/>
          <ac:grpSpMkLst>
            <pc:docMk/>
            <pc:sldMk cId="0" sldId="272"/>
            <ac:grpSpMk id="2" creationId="{00000000-0000-0000-0000-000000000000}"/>
          </ac:grpSpMkLst>
        </pc:grpChg>
        <pc:picChg chg="mod">
          <ac:chgData name="Opolski, Johanna (VITA)" userId="d193368f-0db6-4ee9-844e-4a3185a057bb" providerId="ADAL" clId="{1B852475-E514-423A-B5E9-C13900AC5FA9}" dt="2026-01-12T16:48:38.126" v="1260" actId="962"/>
          <ac:picMkLst>
            <pc:docMk/>
            <pc:sldMk cId="0" sldId="272"/>
            <ac:picMk id="7" creationId="{00000000-0000-0000-0000-000000000000}"/>
          </ac:picMkLst>
        </pc:picChg>
      </pc:sldChg>
      <pc:sldChg chg="modSp add mod">
        <pc:chgData name="Opolski, Johanna (VITA)" userId="d193368f-0db6-4ee9-844e-4a3185a057bb" providerId="ADAL" clId="{1B852475-E514-423A-B5E9-C13900AC5FA9}" dt="2026-01-12T18:48:04.685" v="2013" actId="962"/>
        <pc:sldMkLst>
          <pc:docMk/>
          <pc:sldMk cId="0" sldId="273"/>
        </pc:sldMkLst>
        <pc:spChg chg="mod">
          <ac:chgData name="Opolski, Johanna (VITA)" userId="d193368f-0db6-4ee9-844e-4a3185a057bb" providerId="ADAL" clId="{1B852475-E514-423A-B5E9-C13900AC5FA9}" dt="2026-01-12T18:48:03.786" v="2012" actId="962"/>
          <ac:spMkLst>
            <pc:docMk/>
            <pc:sldMk cId="0" sldId="273"/>
            <ac:spMk id="3" creationId="{00000000-0000-0000-0000-000000000000}"/>
          </ac:spMkLst>
        </pc:spChg>
        <pc:spChg chg="mod">
          <ac:chgData name="Opolski, Johanna (VITA)" userId="d193368f-0db6-4ee9-844e-4a3185a057bb" providerId="ADAL" clId="{1B852475-E514-423A-B5E9-C13900AC5FA9}" dt="2026-01-12T18:48:04.685" v="2013" actId="962"/>
          <ac:spMkLst>
            <pc:docMk/>
            <pc:sldMk cId="0" sldId="273"/>
            <ac:spMk id="4" creationId="{00000000-0000-0000-0000-000000000000}"/>
          </ac:spMkLst>
        </pc:spChg>
      </pc:sldChg>
      <pc:sldChg chg="modSp add mod">
        <pc:chgData name="Opolski, Johanna (VITA)" userId="d193368f-0db6-4ee9-844e-4a3185a057bb" providerId="ADAL" clId="{1B852475-E514-423A-B5E9-C13900AC5FA9}" dt="2026-01-12T18:50:44.508" v="2033" actId="962"/>
        <pc:sldMkLst>
          <pc:docMk/>
          <pc:sldMk cId="0" sldId="274"/>
        </pc:sldMkLst>
        <pc:spChg chg="ord">
          <ac:chgData name="Opolski, Johanna (VITA)" userId="d193368f-0db6-4ee9-844e-4a3185a057bb" providerId="ADAL" clId="{1B852475-E514-423A-B5E9-C13900AC5FA9}" dt="2026-01-12T18:50:23.968" v="2023"/>
          <ac:spMkLst>
            <pc:docMk/>
            <pc:sldMk cId="0" sldId="274"/>
            <ac:spMk id="14" creationId="{00000000-0000-0000-0000-000000000000}"/>
          </ac:spMkLst>
        </pc:spChg>
        <pc:spChg chg="ord">
          <ac:chgData name="Opolski, Johanna (VITA)" userId="d193368f-0db6-4ee9-844e-4a3185a057bb" providerId="ADAL" clId="{1B852475-E514-423A-B5E9-C13900AC5FA9}" dt="2026-01-12T18:50:36.506" v="2031"/>
          <ac:spMkLst>
            <pc:docMk/>
            <pc:sldMk cId="0" sldId="274"/>
            <ac:spMk id="15" creationId="{00000000-0000-0000-0000-000000000000}"/>
          </ac:spMkLst>
        </pc:spChg>
        <pc:spChg chg="mod">
          <ac:chgData name="Opolski, Johanna (VITA)" userId="d193368f-0db6-4ee9-844e-4a3185a057bb" providerId="ADAL" clId="{1B852475-E514-423A-B5E9-C13900AC5FA9}" dt="2026-01-12T18:50:42.850" v="2032" actId="962"/>
          <ac:spMkLst>
            <pc:docMk/>
            <pc:sldMk cId="0" sldId="274"/>
            <ac:spMk id="17" creationId="{00000000-0000-0000-0000-000000000000}"/>
          </ac:spMkLst>
        </pc:spChg>
        <pc:spChg chg="mod">
          <ac:chgData name="Opolski, Johanna (VITA)" userId="d193368f-0db6-4ee9-844e-4a3185a057bb" providerId="ADAL" clId="{1B852475-E514-423A-B5E9-C13900AC5FA9}" dt="2026-01-12T18:50:44.508" v="2033" actId="962"/>
          <ac:spMkLst>
            <pc:docMk/>
            <pc:sldMk cId="0" sldId="274"/>
            <ac:spMk id="18" creationId="{00000000-0000-0000-0000-000000000000}"/>
          </ac:spMkLst>
        </pc:spChg>
        <pc:grpChg chg="mod">
          <ac:chgData name="Opolski, Johanna (VITA)" userId="d193368f-0db6-4ee9-844e-4a3185a057bb" providerId="ADAL" clId="{1B852475-E514-423A-B5E9-C13900AC5FA9}" dt="2026-01-12T16:50:00.757" v="1262" actId="962"/>
          <ac:grpSpMkLst>
            <pc:docMk/>
            <pc:sldMk cId="0" sldId="274"/>
            <ac:grpSpMk id="2" creationId="{00000000-0000-0000-0000-000000000000}"/>
          </ac:grpSpMkLst>
        </pc:grpChg>
      </pc:sldChg>
      <pc:sldChg chg="modSp add mod">
        <pc:chgData name="Opolski, Johanna (VITA)" userId="d193368f-0db6-4ee9-844e-4a3185a057bb" providerId="ADAL" clId="{1B852475-E514-423A-B5E9-C13900AC5FA9}" dt="2026-01-12T18:51:02.925" v="2035" actId="962"/>
        <pc:sldMkLst>
          <pc:docMk/>
          <pc:sldMk cId="0" sldId="275"/>
        </pc:sldMkLst>
        <pc:spChg chg="mod">
          <ac:chgData name="Opolski, Johanna (VITA)" userId="d193368f-0db6-4ee9-844e-4a3185a057bb" providerId="ADAL" clId="{1B852475-E514-423A-B5E9-C13900AC5FA9}" dt="2026-01-12T18:51:02.398" v="2034" actId="962"/>
          <ac:spMkLst>
            <pc:docMk/>
            <pc:sldMk cId="0" sldId="275"/>
            <ac:spMk id="3" creationId="{00000000-0000-0000-0000-000000000000}"/>
          </ac:spMkLst>
        </pc:spChg>
        <pc:spChg chg="mod">
          <ac:chgData name="Opolski, Johanna (VITA)" userId="d193368f-0db6-4ee9-844e-4a3185a057bb" providerId="ADAL" clId="{1B852475-E514-423A-B5E9-C13900AC5FA9}" dt="2026-01-12T18:51:02.925" v="2035" actId="962"/>
          <ac:spMkLst>
            <pc:docMk/>
            <pc:sldMk cId="0" sldId="275"/>
            <ac:spMk id="4" creationId="{00000000-0000-0000-0000-000000000000}"/>
          </ac:spMkLst>
        </pc:spChg>
      </pc:sldChg>
      <pc:sldChg chg="modSp add mod">
        <pc:chgData name="Opolski, Johanna (VITA)" userId="d193368f-0db6-4ee9-844e-4a3185a057bb" providerId="ADAL" clId="{1B852475-E514-423A-B5E9-C13900AC5FA9}" dt="2026-01-12T18:51:32.639" v="2040" actId="962"/>
        <pc:sldMkLst>
          <pc:docMk/>
          <pc:sldMk cId="0" sldId="276"/>
        </pc:sldMkLst>
        <pc:spChg chg="mod">
          <ac:chgData name="Opolski, Johanna (VITA)" userId="d193368f-0db6-4ee9-844e-4a3185a057bb" providerId="ADAL" clId="{1B852475-E514-423A-B5E9-C13900AC5FA9}" dt="2026-01-12T18:51:06.242" v="2036" actId="962"/>
          <ac:spMkLst>
            <pc:docMk/>
            <pc:sldMk cId="0" sldId="276"/>
            <ac:spMk id="2" creationId="{00000000-0000-0000-0000-000000000000}"/>
          </ac:spMkLst>
        </pc:spChg>
        <pc:spChg chg="mod">
          <ac:chgData name="Opolski, Johanna (VITA)" userId="d193368f-0db6-4ee9-844e-4a3185a057bb" providerId="ADAL" clId="{1B852475-E514-423A-B5E9-C13900AC5FA9}" dt="2026-01-12T18:51:08.634" v="2037" actId="962"/>
          <ac:spMkLst>
            <pc:docMk/>
            <pc:sldMk cId="0" sldId="276"/>
            <ac:spMk id="3" creationId="{00000000-0000-0000-0000-000000000000}"/>
          </ac:spMkLst>
        </pc:spChg>
        <pc:spChg chg="ord">
          <ac:chgData name="Opolski, Johanna (VITA)" userId="d193368f-0db6-4ee9-844e-4a3185a057bb" providerId="ADAL" clId="{1B852475-E514-423A-B5E9-C13900AC5FA9}" dt="2026-01-12T18:51:22.047" v="2039"/>
          <ac:spMkLst>
            <pc:docMk/>
            <pc:sldMk cId="0" sldId="276"/>
            <ac:spMk id="8" creationId="{00000000-0000-0000-0000-000000000000}"/>
          </ac:spMkLst>
        </pc:spChg>
        <pc:spChg chg="mod">
          <ac:chgData name="Opolski, Johanna (VITA)" userId="d193368f-0db6-4ee9-844e-4a3185a057bb" providerId="ADAL" clId="{1B852475-E514-423A-B5E9-C13900AC5FA9}" dt="2026-01-12T18:51:32.639" v="2040" actId="962"/>
          <ac:spMkLst>
            <pc:docMk/>
            <pc:sldMk cId="0" sldId="276"/>
            <ac:spMk id="10" creationId="{00000000-0000-0000-0000-000000000000}"/>
          </ac:spMkLst>
        </pc:spChg>
        <pc:picChg chg="mod">
          <ac:chgData name="Opolski, Johanna (VITA)" userId="d193368f-0db6-4ee9-844e-4a3185a057bb" providerId="ADAL" clId="{1B852475-E514-423A-B5E9-C13900AC5FA9}" dt="2026-01-12T16:51:40.097" v="1264" actId="962"/>
          <ac:picMkLst>
            <pc:docMk/>
            <pc:sldMk cId="0" sldId="276"/>
            <ac:picMk id="9" creationId="{00000000-0000-0000-0000-000000000000}"/>
          </ac:picMkLst>
        </pc:picChg>
      </pc:sldChg>
      <pc:sldChg chg="modSp add mod">
        <pc:chgData name="Opolski, Johanna (VITA)" userId="d193368f-0db6-4ee9-844e-4a3185a057bb" providerId="ADAL" clId="{1B852475-E514-423A-B5E9-C13900AC5FA9}" dt="2026-01-12T18:52:04.989" v="2044" actId="962"/>
        <pc:sldMkLst>
          <pc:docMk/>
          <pc:sldMk cId="0" sldId="277"/>
        </pc:sldMkLst>
        <pc:spChg chg="mod">
          <ac:chgData name="Opolski, Johanna (VITA)" userId="d193368f-0db6-4ee9-844e-4a3185a057bb" providerId="ADAL" clId="{1B852475-E514-423A-B5E9-C13900AC5FA9}" dt="2026-01-12T18:52:00.278" v="2043" actId="962"/>
          <ac:spMkLst>
            <pc:docMk/>
            <pc:sldMk cId="0" sldId="277"/>
            <ac:spMk id="16" creationId="{00000000-0000-0000-0000-000000000000}"/>
          </ac:spMkLst>
        </pc:spChg>
        <pc:spChg chg="mod">
          <ac:chgData name="Opolski, Johanna (VITA)" userId="d193368f-0db6-4ee9-844e-4a3185a057bb" providerId="ADAL" clId="{1B852475-E514-423A-B5E9-C13900AC5FA9}" dt="2026-01-12T18:52:04.989" v="2044" actId="962"/>
          <ac:spMkLst>
            <pc:docMk/>
            <pc:sldMk cId="0" sldId="277"/>
            <ac:spMk id="18" creationId="{00000000-0000-0000-0000-000000000000}"/>
          </ac:spMkLst>
        </pc:spChg>
        <pc:grpChg chg="mod">
          <ac:chgData name="Opolski, Johanna (VITA)" userId="d193368f-0db6-4ee9-844e-4a3185a057bb" providerId="ADAL" clId="{1B852475-E514-423A-B5E9-C13900AC5FA9}" dt="2026-01-12T16:52:56.732" v="1267" actId="962"/>
          <ac:grpSpMkLst>
            <pc:docMk/>
            <pc:sldMk cId="0" sldId="277"/>
            <ac:grpSpMk id="3" creationId="{00000000-0000-0000-0000-000000000000}"/>
          </ac:grpSpMkLst>
        </pc:grpChg>
        <pc:grpChg chg="mod">
          <ac:chgData name="Opolski, Johanna (VITA)" userId="d193368f-0db6-4ee9-844e-4a3185a057bb" providerId="ADAL" clId="{1B852475-E514-423A-B5E9-C13900AC5FA9}" dt="2026-01-12T16:53:33.820" v="1271" actId="962"/>
          <ac:grpSpMkLst>
            <pc:docMk/>
            <pc:sldMk cId="0" sldId="277"/>
            <ac:grpSpMk id="10" creationId="{00000000-0000-0000-0000-000000000000}"/>
          </ac:grpSpMkLst>
        </pc:grpChg>
        <pc:picChg chg="mod">
          <ac:chgData name="Opolski, Johanna (VITA)" userId="d193368f-0db6-4ee9-844e-4a3185a057bb" providerId="ADAL" clId="{1B852475-E514-423A-B5E9-C13900AC5FA9}" dt="2026-01-12T16:52:54.135" v="1266" actId="962"/>
          <ac:picMkLst>
            <pc:docMk/>
            <pc:sldMk cId="0" sldId="277"/>
            <ac:picMk id="2" creationId="{00000000-0000-0000-0000-000000000000}"/>
          </ac:picMkLst>
        </pc:picChg>
        <pc:picChg chg="mod ord">
          <ac:chgData name="Opolski, Johanna (VITA)" userId="d193368f-0db6-4ee9-844e-4a3185a057bb" providerId="ADAL" clId="{1B852475-E514-423A-B5E9-C13900AC5FA9}" dt="2026-01-12T18:51:45.917" v="2042"/>
          <ac:picMkLst>
            <pc:docMk/>
            <pc:sldMk cId="0" sldId="277"/>
            <ac:picMk id="9" creationId="{00000000-0000-0000-0000-000000000000}"/>
          </ac:picMkLst>
        </pc:picChg>
        <pc:picChg chg="mod">
          <ac:chgData name="Opolski, Johanna (VITA)" userId="d193368f-0db6-4ee9-844e-4a3185a057bb" providerId="ADAL" clId="{1B852475-E514-423A-B5E9-C13900AC5FA9}" dt="2026-01-12T16:53:36.788" v="1272" actId="962"/>
          <ac:picMkLst>
            <pc:docMk/>
            <pc:sldMk cId="0" sldId="277"/>
            <ac:picMk id="14" creationId="{00000000-0000-0000-0000-000000000000}"/>
          </ac:picMkLst>
        </pc:picChg>
      </pc:sldChg>
      <pc:sldChg chg="modSp add mod">
        <pc:chgData name="Opolski, Johanna (VITA)" userId="d193368f-0db6-4ee9-844e-4a3185a057bb" providerId="ADAL" clId="{1B852475-E514-423A-B5E9-C13900AC5FA9}" dt="2026-01-12T18:54:27.050" v="2057" actId="962"/>
        <pc:sldMkLst>
          <pc:docMk/>
          <pc:sldMk cId="0" sldId="278"/>
        </pc:sldMkLst>
        <pc:spChg chg="mod">
          <ac:chgData name="Opolski, Johanna (VITA)" userId="d193368f-0db6-4ee9-844e-4a3185a057bb" providerId="ADAL" clId="{1B852475-E514-423A-B5E9-C13900AC5FA9}" dt="2026-01-12T15:33:37.284" v="1023" actId="962"/>
          <ac:spMkLst>
            <pc:docMk/>
            <pc:sldMk cId="0" sldId="278"/>
            <ac:spMk id="2" creationId="{00000000-0000-0000-0000-000000000000}"/>
          </ac:spMkLst>
        </pc:spChg>
        <pc:spChg chg="ord">
          <ac:chgData name="Opolski, Johanna (VITA)" userId="d193368f-0db6-4ee9-844e-4a3185a057bb" providerId="ADAL" clId="{1B852475-E514-423A-B5E9-C13900AC5FA9}" dt="2026-01-12T18:53:26.865" v="2045"/>
          <ac:spMkLst>
            <pc:docMk/>
            <pc:sldMk cId="0" sldId="278"/>
            <ac:spMk id="7" creationId="{00000000-0000-0000-0000-000000000000}"/>
          </ac:spMkLst>
        </pc:spChg>
        <pc:spChg chg="ord">
          <ac:chgData name="Opolski, Johanna (VITA)" userId="d193368f-0db6-4ee9-844e-4a3185a057bb" providerId="ADAL" clId="{1B852475-E514-423A-B5E9-C13900AC5FA9}" dt="2026-01-12T18:53:48.752" v="2046"/>
          <ac:spMkLst>
            <pc:docMk/>
            <pc:sldMk cId="0" sldId="278"/>
            <ac:spMk id="8" creationId="{00000000-0000-0000-0000-000000000000}"/>
          </ac:spMkLst>
        </pc:spChg>
        <pc:spChg chg="mod">
          <ac:chgData name="Opolski, Johanna (VITA)" userId="d193368f-0db6-4ee9-844e-4a3185a057bb" providerId="ADAL" clId="{1B852475-E514-423A-B5E9-C13900AC5FA9}" dt="2026-01-12T16:57:09.120" v="1280" actId="962"/>
          <ac:spMkLst>
            <pc:docMk/>
            <pc:sldMk cId="0" sldId="278"/>
            <ac:spMk id="15" creationId="{00000000-0000-0000-0000-000000000000}"/>
          </ac:spMkLst>
        </pc:spChg>
        <pc:spChg chg="mod">
          <ac:chgData name="Opolski, Johanna (VITA)" userId="d193368f-0db6-4ee9-844e-4a3185a057bb" providerId="ADAL" clId="{1B852475-E514-423A-B5E9-C13900AC5FA9}" dt="2026-01-12T18:54:17.162" v="2054" actId="962"/>
          <ac:spMkLst>
            <pc:docMk/>
            <pc:sldMk cId="0" sldId="278"/>
            <ac:spMk id="16" creationId="{00000000-0000-0000-0000-000000000000}"/>
          </ac:spMkLst>
        </pc:spChg>
        <pc:spChg chg="mod">
          <ac:chgData name="Opolski, Johanna (VITA)" userId="d193368f-0db6-4ee9-844e-4a3185a057bb" providerId="ADAL" clId="{1B852475-E514-423A-B5E9-C13900AC5FA9}" dt="2026-01-12T18:54:27.050" v="2057" actId="962"/>
          <ac:spMkLst>
            <pc:docMk/>
            <pc:sldMk cId="0" sldId="278"/>
            <ac:spMk id="17" creationId="{00000000-0000-0000-0000-000000000000}"/>
          </ac:spMkLst>
        </pc:spChg>
        <pc:spChg chg="mod">
          <ac:chgData name="Opolski, Johanna (VITA)" userId="d193368f-0db6-4ee9-844e-4a3185a057bb" providerId="ADAL" clId="{1B852475-E514-423A-B5E9-C13900AC5FA9}" dt="2026-01-12T18:54:24.415" v="2056" actId="962"/>
          <ac:spMkLst>
            <pc:docMk/>
            <pc:sldMk cId="0" sldId="278"/>
            <ac:spMk id="18" creationId="{00000000-0000-0000-0000-000000000000}"/>
          </ac:spMkLst>
        </pc:spChg>
        <pc:grpChg chg="mod ord">
          <ac:chgData name="Opolski, Johanna (VITA)" userId="d193368f-0db6-4ee9-844e-4a3185a057bb" providerId="ADAL" clId="{1B852475-E514-423A-B5E9-C13900AC5FA9}" dt="2026-01-12T18:54:17.543" v="2055"/>
          <ac:grpSpMkLst>
            <pc:docMk/>
            <pc:sldMk cId="0" sldId="278"/>
            <ac:grpSpMk id="3" creationId="{00000000-0000-0000-0000-000000000000}"/>
          </ac:grpSpMkLst>
        </pc:grpChg>
        <pc:grpChg chg="mod">
          <ac:chgData name="Opolski, Johanna (VITA)" userId="d193368f-0db6-4ee9-844e-4a3185a057bb" providerId="ADAL" clId="{1B852475-E514-423A-B5E9-C13900AC5FA9}" dt="2026-01-12T16:55:41.403" v="1277" actId="962"/>
          <ac:grpSpMkLst>
            <pc:docMk/>
            <pc:sldMk cId="0" sldId="278"/>
            <ac:grpSpMk id="10" creationId="{00000000-0000-0000-0000-000000000000}"/>
          </ac:grpSpMkLst>
        </pc:grpChg>
        <pc:picChg chg="mod">
          <ac:chgData name="Opolski, Johanna (VITA)" userId="d193368f-0db6-4ee9-844e-4a3185a057bb" providerId="ADAL" clId="{1B852475-E514-423A-B5E9-C13900AC5FA9}" dt="2026-01-12T16:55:14.544" v="1275" actId="962"/>
          <ac:picMkLst>
            <pc:docMk/>
            <pc:sldMk cId="0" sldId="278"/>
            <ac:picMk id="9" creationId="{00000000-0000-0000-0000-000000000000}"/>
          </ac:picMkLst>
        </pc:picChg>
        <pc:picChg chg="mod">
          <ac:chgData name="Opolski, Johanna (VITA)" userId="d193368f-0db6-4ee9-844e-4a3185a057bb" providerId="ADAL" clId="{1B852475-E514-423A-B5E9-C13900AC5FA9}" dt="2026-01-12T16:56:52.801" v="1279" actId="962"/>
          <ac:picMkLst>
            <pc:docMk/>
            <pc:sldMk cId="0" sldId="278"/>
            <ac:picMk id="13" creationId="{00000000-0000-0000-0000-000000000000}"/>
          </ac:picMkLst>
        </pc:picChg>
        <pc:picChg chg="mod">
          <ac:chgData name="Opolski, Johanna (VITA)" userId="d193368f-0db6-4ee9-844e-4a3185a057bb" providerId="ADAL" clId="{1B852475-E514-423A-B5E9-C13900AC5FA9}" dt="2026-01-12T16:58:10.501" v="1470" actId="962"/>
          <ac:picMkLst>
            <pc:docMk/>
            <pc:sldMk cId="0" sldId="278"/>
            <ac:picMk id="14" creationId="{00000000-0000-0000-0000-000000000000}"/>
          </ac:picMkLst>
        </pc:picChg>
      </pc:sldChg>
      <pc:sldChg chg="add mod modShow">
        <pc:chgData name="Opolski, Johanna (VITA)" userId="d193368f-0db6-4ee9-844e-4a3185a057bb" providerId="ADAL" clId="{1B852475-E514-423A-B5E9-C13900AC5FA9}" dt="2025-12-18T14:30:18.179" v="531" actId="729"/>
        <pc:sldMkLst>
          <pc:docMk/>
          <pc:sldMk cId="4220195440" sldId="279"/>
        </pc:sldMkLst>
      </pc:sldChg>
      <pc:sldChg chg="modSp add mod">
        <pc:chgData name="Opolski, Johanna (VITA)" userId="d193368f-0db6-4ee9-844e-4a3185a057bb" providerId="ADAL" clId="{1B852475-E514-423A-B5E9-C13900AC5FA9}" dt="2026-01-12T18:57:01.591" v="2119"/>
        <pc:sldMkLst>
          <pc:docMk/>
          <pc:sldMk cId="0" sldId="280"/>
        </pc:sldMkLst>
        <pc:spChg chg="mod">
          <ac:chgData name="Opolski, Johanna (VITA)" userId="d193368f-0db6-4ee9-844e-4a3185a057bb" providerId="ADAL" clId="{1B852475-E514-423A-B5E9-C13900AC5FA9}" dt="2026-01-12T18:55:46.769" v="2077" actId="1076"/>
          <ac:spMkLst>
            <pc:docMk/>
            <pc:sldMk cId="0" sldId="280"/>
            <ac:spMk id="2" creationId="{00000000-0000-0000-0000-000000000000}"/>
          </ac:spMkLst>
        </pc:spChg>
        <pc:spChg chg="ord">
          <ac:chgData name="Opolski, Johanna (VITA)" userId="d193368f-0db6-4ee9-844e-4a3185a057bb" providerId="ADAL" clId="{1B852475-E514-423A-B5E9-C13900AC5FA9}" dt="2026-01-12T18:55:41.266" v="2076"/>
          <ac:spMkLst>
            <pc:docMk/>
            <pc:sldMk cId="0" sldId="280"/>
            <ac:spMk id="15" creationId="{00000000-0000-0000-0000-000000000000}"/>
          </ac:spMkLst>
        </pc:spChg>
        <pc:spChg chg="ord">
          <ac:chgData name="Opolski, Johanna (VITA)" userId="d193368f-0db6-4ee9-844e-4a3185a057bb" providerId="ADAL" clId="{1B852475-E514-423A-B5E9-C13900AC5FA9}" dt="2026-01-12T18:57:01.591" v="2119"/>
          <ac:spMkLst>
            <pc:docMk/>
            <pc:sldMk cId="0" sldId="280"/>
            <ac:spMk id="18" creationId="{00000000-0000-0000-0000-000000000000}"/>
          </ac:spMkLst>
        </pc:spChg>
        <pc:spChg chg="ord">
          <ac:chgData name="Opolski, Johanna (VITA)" userId="d193368f-0db6-4ee9-844e-4a3185a057bb" providerId="ADAL" clId="{1B852475-E514-423A-B5E9-C13900AC5FA9}" dt="2026-01-12T18:55:57.095" v="2082"/>
          <ac:spMkLst>
            <pc:docMk/>
            <pc:sldMk cId="0" sldId="280"/>
            <ac:spMk id="21" creationId="{00000000-0000-0000-0000-000000000000}"/>
          </ac:spMkLst>
        </pc:spChg>
        <pc:spChg chg="ord">
          <ac:chgData name="Opolski, Johanna (VITA)" userId="d193368f-0db6-4ee9-844e-4a3185a057bb" providerId="ADAL" clId="{1B852475-E514-423A-B5E9-C13900AC5FA9}" dt="2026-01-12T18:56:11.937" v="2092"/>
          <ac:spMkLst>
            <pc:docMk/>
            <pc:sldMk cId="0" sldId="280"/>
            <ac:spMk id="22" creationId="{00000000-0000-0000-0000-000000000000}"/>
          </ac:spMkLst>
        </pc:spChg>
        <pc:spChg chg="ord">
          <ac:chgData name="Opolski, Johanna (VITA)" userId="d193368f-0db6-4ee9-844e-4a3185a057bb" providerId="ADAL" clId="{1B852475-E514-423A-B5E9-C13900AC5FA9}" dt="2026-01-12T18:56:20.929" v="2100"/>
          <ac:spMkLst>
            <pc:docMk/>
            <pc:sldMk cId="0" sldId="280"/>
            <ac:spMk id="23" creationId="{00000000-0000-0000-0000-000000000000}"/>
          </ac:spMkLst>
        </pc:spChg>
        <pc:spChg chg="ord">
          <ac:chgData name="Opolski, Johanna (VITA)" userId="d193368f-0db6-4ee9-844e-4a3185a057bb" providerId="ADAL" clId="{1B852475-E514-423A-B5E9-C13900AC5FA9}" dt="2026-01-12T18:56:38.110" v="2110"/>
          <ac:spMkLst>
            <pc:docMk/>
            <pc:sldMk cId="0" sldId="280"/>
            <ac:spMk id="24" creationId="{00000000-0000-0000-0000-000000000000}"/>
          </ac:spMkLst>
        </pc:spChg>
        <pc:spChg chg="ord">
          <ac:chgData name="Opolski, Johanna (VITA)" userId="d193368f-0db6-4ee9-844e-4a3185a057bb" providerId="ADAL" clId="{1B852475-E514-423A-B5E9-C13900AC5FA9}" dt="2026-01-12T18:56:48.823" v="2118"/>
          <ac:spMkLst>
            <pc:docMk/>
            <pc:sldMk cId="0" sldId="280"/>
            <ac:spMk id="25" creationId="{00000000-0000-0000-0000-000000000000}"/>
          </ac:spMkLst>
        </pc:spChg>
        <pc:spChg chg="mod">
          <ac:chgData name="Opolski, Johanna (VITA)" userId="d193368f-0db6-4ee9-844e-4a3185a057bb" providerId="ADAL" clId="{1B852475-E514-423A-B5E9-C13900AC5FA9}" dt="2026-01-12T18:56:02.306" v="2083" actId="962"/>
          <ac:spMkLst>
            <pc:docMk/>
            <pc:sldMk cId="0" sldId="280"/>
            <ac:spMk id="27" creationId="{00000000-0000-0000-0000-000000000000}"/>
          </ac:spMkLst>
        </pc:spChg>
        <pc:spChg chg="mod">
          <ac:chgData name="Opolski, Johanna (VITA)" userId="d193368f-0db6-4ee9-844e-4a3185a057bb" providerId="ADAL" clId="{1B852475-E514-423A-B5E9-C13900AC5FA9}" dt="2026-01-12T18:56:04.381" v="2084" actId="962"/>
          <ac:spMkLst>
            <pc:docMk/>
            <pc:sldMk cId="0" sldId="280"/>
            <ac:spMk id="28" creationId="{00000000-0000-0000-0000-000000000000}"/>
          </ac:spMkLst>
        </pc:spChg>
        <pc:grpChg chg="mod">
          <ac:chgData name="Opolski, Johanna (VITA)" userId="d193368f-0db6-4ee9-844e-4a3185a057bb" providerId="ADAL" clId="{1B852475-E514-423A-B5E9-C13900AC5FA9}" dt="2026-01-12T17:00:26.274" v="1482" actId="962"/>
          <ac:grpSpMkLst>
            <pc:docMk/>
            <pc:sldMk cId="0" sldId="280"/>
            <ac:grpSpMk id="3" creationId="{00000000-0000-0000-0000-000000000000}"/>
          </ac:grpSpMkLst>
        </pc:grpChg>
        <pc:grpChg chg="mod">
          <ac:chgData name="Opolski, Johanna (VITA)" userId="d193368f-0db6-4ee9-844e-4a3185a057bb" providerId="ADAL" clId="{1B852475-E514-423A-B5E9-C13900AC5FA9}" dt="2026-01-12T17:00:44.969" v="1484" actId="962"/>
          <ac:grpSpMkLst>
            <pc:docMk/>
            <pc:sldMk cId="0" sldId="280"/>
            <ac:grpSpMk id="6" creationId="{00000000-0000-0000-0000-000000000000}"/>
          </ac:grpSpMkLst>
        </pc:grpChg>
        <pc:grpChg chg="mod">
          <ac:chgData name="Opolski, Johanna (VITA)" userId="d193368f-0db6-4ee9-844e-4a3185a057bb" providerId="ADAL" clId="{1B852475-E514-423A-B5E9-C13900AC5FA9}" dt="2026-01-12T17:00:49.798" v="1487" actId="962"/>
          <ac:grpSpMkLst>
            <pc:docMk/>
            <pc:sldMk cId="0" sldId="280"/>
            <ac:grpSpMk id="12" creationId="{00000000-0000-0000-0000-000000000000}"/>
          </ac:grpSpMkLst>
        </pc:grpChg>
        <pc:picChg chg="mod">
          <ac:chgData name="Opolski, Johanna (VITA)" userId="d193368f-0db6-4ee9-844e-4a3185a057bb" providerId="ADAL" clId="{1B852475-E514-423A-B5E9-C13900AC5FA9}" dt="2026-01-12T17:00:48.024" v="1485" actId="962"/>
          <ac:picMkLst>
            <pc:docMk/>
            <pc:sldMk cId="0" sldId="280"/>
            <ac:picMk id="10" creationId="{00000000-0000-0000-0000-000000000000}"/>
          </ac:picMkLst>
        </pc:picChg>
        <pc:picChg chg="mod">
          <ac:chgData name="Opolski, Johanna (VITA)" userId="d193368f-0db6-4ee9-844e-4a3185a057bb" providerId="ADAL" clId="{1B852475-E514-423A-B5E9-C13900AC5FA9}" dt="2026-01-12T17:00:48.947" v="1486" actId="962"/>
          <ac:picMkLst>
            <pc:docMk/>
            <pc:sldMk cId="0" sldId="280"/>
            <ac:picMk id="11" creationId="{00000000-0000-0000-0000-000000000000}"/>
          </ac:picMkLst>
        </pc:picChg>
        <pc:picChg chg="mod">
          <ac:chgData name="Opolski, Johanna (VITA)" userId="d193368f-0db6-4ee9-844e-4a3185a057bb" providerId="ADAL" clId="{1B852475-E514-423A-B5E9-C13900AC5FA9}" dt="2026-01-12T17:00:50.657" v="1488" actId="962"/>
          <ac:picMkLst>
            <pc:docMk/>
            <pc:sldMk cId="0" sldId="280"/>
            <ac:picMk id="19" creationId="{00000000-0000-0000-0000-000000000000}"/>
          </ac:picMkLst>
        </pc:picChg>
        <pc:picChg chg="mod">
          <ac:chgData name="Opolski, Johanna (VITA)" userId="d193368f-0db6-4ee9-844e-4a3185a057bb" providerId="ADAL" clId="{1B852475-E514-423A-B5E9-C13900AC5FA9}" dt="2026-01-12T17:00:51.429" v="1489" actId="962"/>
          <ac:picMkLst>
            <pc:docMk/>
            <pc:sldMk cId="0" sldId="280"/>
            <ac:picMk id="20" creationId="{00000000-0000-0000-0000-000000000000}"/>
          </ac:picMkLst>
        </pc:picChg>
      </pc:sldChg>
      <pc:sldChg chg="addSp modSp add mod">
        <pc:chgData name="Opolski, Johanna (VITA)" userId="d193368f-0db6-4ee9-844e-4a3185a057bb" providerId="ADAL" clId="{1B852475-E514-423A-B5E9-C13900AC5FA9}" dt="2026-01-12T18:57:39.698" v="2127"/>
        <pc:sldMkLst>
          <pc:docMk/>
          <pc:sldMk cId="0" sldId="281"/>
        </pc:sldMkLst>
        <pc:spChg chg="mod">
          <ac:chgData name="Opolski, Johanna (VITA)" userId="d193368f-0db6-4ee9-844e-4a3185a057bb" providerId="ADAL" clId="{1B852475-E514-423A-B5E9-C13900AC5FA9}" dt="2026-01-12T18:57:24.761" v="2121" actId="962"/>
          <ac:spMkLst>
            <pc:docMk/>
            <pc:sldMk cId="0" sldId="281"/>
            <ac:spMk id="5" creationId="{00000000-0000-0000-0000-000000000000}"/>
          </ac:spMkLst>
        </pc:spChg>
        <pc:spChg chg="mod">
          <ac:chgData name="Opolski, Johanna (VITA)" userId="d193368f-0db6-4ee9-844e-4a3185a057bb" providerId="ADAL" clId="{1B852475-E514-423A-B5E9-C13900AC5FA9}" dt="2026-01-12T18:57:29.272" v="2122" actId="962"/>
          <ac:spMkLst>
            <pc:docMk/>
            <pc:sldMk cId="0" sldId="281"/>
            <ac:spMk id="6" creationId="{00000000-0000-0000-0000-000000000000}"/>
          </ac:spMkLst>
        </pc:spChg>
        <pc:spChg chg="add mod ord">
          <ac:chgData name="Opolski, Johanna (VITA)" userId="d193368f-0db6-4ee9-844e-4a3185a057bb" providerId="ADAL" clId="{1B852475-E514-423A-B5E9-C13900AC5FA9}" dt="2026-01-12T18:57:39.698" v="2127"/>
          <ac:spMkLst>
            <pc:docMk/>
            <pc:sldMk cId="0" sldId="281"/>
            <ac:spMk id="7" creationId="{4937BD89-808C-868B-6A61-A0CE0312DC7C}"/>
          </ac:spMkLst>
        </pc:spChg>
        <pc:picChg chg="mod ord">
          <ac:chgData name="Opolski, Johanna (VITA)" userId="d193368f-0db6-4ee9-844e-4a3185a057bb" providerId="ADAL" clId="{1B852475-E514-423A-B5E9-C13900AC5FA9}" dt="2026-01-12T18:57:19.605" v="2120"/>
          <ac:picMkLst>
            <pc:docMk/>
            <pc:sldMk cId="0" sldId="281"/>
            <ac:picMk id="3" creationId="{00000000-0000-0000-0000-000000000000}"/>
          </ac:picMkLst>
        </pc:picChg>
      </pc:sldChg>
      <pc:sldChg chg="modSp add mod">
        <pc:chgData name="Opolski, Johanna (VITA)" userId="d193368f-0db6-4ee9-844e-4a3185a057bb" providerId="ADAL" clId="{1B852475-E514-423A-B5E9-C13900AC5FA9}" dt="2026-01-12T19:00:04.767" v="2157" actId="962"/>
        <pc:sldMkLst>
          <pc:docMk/>
          <pc:sldMk cId="0" sldId="282"/>
        </pc:sldMkLst>
        <pc:spChg chg="mod">
          <ac:chgData name="Opolski, Johanna (VITA)" userId="d193368f-0db6-4ee9-844e-4a3185a057bb" providerId="ADAL" clId="{1B852475-E514-423A-B5E9-C13900AC5FA9}" dt="2026-01-12T15:33:37.411" v="1027" actId="962"/>
          <ac:spMkLst>
            <pc:docMk/>
            <pc:sldMk cId="0" sldId="282"/>
            <ac:spMk id="36" creationId="{00000000-0000-0000-0000-000000000000}"/>
          </ac:spMkLst>
        </pc:spChg>
        <pc:spChg chg="mod">
          <ac:chgData name="Opolski, Johanna (VITA)" userId="d193368f-0db6-4ee9-844e-4a3185a057bb" providerId="ADAL" clId="{1B852475-E514-423A-B5E9-C13900AC5FA9}" dt="2026-01-12T15:33:37.421" v="1028" actId="962"/>
          <ac:spMkLst>
            <pc:docMk/>
            <pc:sldMk cId="0" sldId="282"/>
            <ac:spMk id="37" creationId="{00000000-0000-0000-0000-000000000000}"/>
          </ac:spMkLst>
        </pc:spChg>
        <pc:spChg chg="mod">
          <ac:chgData name="Opolski, Johanna (VITA)" userId="d193368f-0db6-4ee9-844e-4a3185a057bb" providerId="ADAL" clId="{1B852475-E514-423A-B5E9-C13900AC5FA9}" dt="2026-01-12T15:33:37.433" v="1029" actId="962"/>
          <ac:spMkLst>
            <pc:docMk/>
            <pc:sldMk cId="0" sldId="282"/>
            <ac:spMk id="38" creationId="{00000000-0000-0000-0000-000000000000}"/>
          </ac:spMkLst>
        </pc:spChg>
        <pc:spChg chg="mod">
          <ac:chgData name="Opolski, Johanna (VITA)" userId="d193368f-0db6-4ee9-844e-4a3185a057bb" providerId="ADAL" clId="{1B852475-E514-423A-B5E9-C13900AC5FA9}" dt="2026-01-12T15:33:37.443" v="1030" actId="962"/>
          <ac:spMkLst>
            <pc:docMk/>
            <pc:sldMk cId="0" sldId="282"/>
            <ac:spMk id="39" creationId="{00000000-0000-0000-0000-000000000000}"/>
          </ac:spMkLst>
        </pc:spChg>
        <pc:spChg chg="ord">
          <ac:chgData name="Opolski, Johanna (VITA)" userId="d193368f-0db6-4ee9-844e-4a3185a057bb" providerId="ADAL" clId="{1B852475-E514-423A-B5E9-C13900AC5FA9}" dt="2026-01-12T18:58:19.771" v="2130"/>
          <ac:spMkLst>
            <pc:docMk/>
            <pc:sldMk cId="0" sldId="282"/>
            <ac:spMk id="49" creationId="{00000000-0000-0000-0000-000000000000}"/>
          </ac:spMkLst>
        </pc:spChg>
        <pc:spChg chg="ord">
          <ac:chgData name="Opolski, Johanna (VITA)" userId="d193368f-0db6-4ee9-844e-4a3185a057bb" providerId="ADAL" clId="{1B852475-E514-423A-B5E9-C13900AC5FA9}" dt="2026-01-12T18:58:40.590" v="2132"/>
          <ac:spMkLst>
            <pc:docMk/>
            <pc:sldMk cId="0" sldId="282"/>
            <ac:spMk id="50" creationId="{00000000-0000-0000-0000-000000000000}"/>
          </ac:spMkLst>
        </pc:spChg>
        <pc:spChg chg="ord">
          <ac:chgData name="Opolski, Johanna (VITA)" userId="d193368f-0db6-4ee9-844e-4a3185a057bb" providerId="ADAL" clId="{1B852475-E514-423A-B5E9-C13900AC5FA9}" dt="2026-01-12T18:59:07.931" v="2141"/>
          <ac:spMkLst>
            <pc:docMk/>
            <pc:sldMk cId="0" sldId="282"/>
            <ac:spMk id="52" creationId="{00000000-0000-0000-0000-000000000000}"/>
          </ac:spMkLst>
        </pc:spChg>
        <pc:spChg chg="ord">
          <ac:chgData name="Opolski, Johanna (VITA)" userId="d193368f-0db6-4ee9-844e-4a3185a057bb" providerId="ADAL" clId="{1B852475-E514-423A-B5E9-C13900AC5FA9}" dt="2026-01-12T18:59:49.986" v="2150"/>
          <ac:spMkLst>
            <pc:docMk/>
            <pc:sldMk cId="0" sldId="282"/>
            <ac:spMk id="53" creationId="{00000000-0000-0000-0000-000000000000}"/>
          </ac:spMkLst>
        </pc:spChg>
        <pc:spChg chg="ord">
          <ac:chgData name="Opolski, Johanna (VITA)" userId="d193368f-0db6-4ee9-844e-4a3185a057bb" providerId="ADAL" clId="{1B852475-E514-423A-B5E9-C13900AC5FA9}" dt="2026-01-12T18:58:52.895" v="2139"/>
          <ac:spMkLst>
            <pc:docMk/>
            <pc:sldMk cId="0" sldId="282"/>
            <ac:spMk id="54" creationId="{00000000-0000-0000-0000-000000000000}"/>
          </ac:spMkLst>
        </pc:spChg>
        <pc:spChg chg="ord">
          <ac:chgData name="Opolski, Johanna (VITA)" userId="d193368f-0db6-4ee9-844e-4a3185a057bb" providerId="ADAL" clId="{1B852475-E514-423A-B5E9-C13900AC5FA9}" dt="2026-01-12T18:59:55.646" v="2155"/>
          <ac:spMkLst>
            <pc:docMk/>
            <pc:sldMk cId="0" sldId="282"/>
            <ac:spMk id="57" creationId="{00000000-0000-0000-0000-000000000000}"/>
          </ac:spMkLst>
        </pc:spChg>
        <pc:spChg chg="ord">
          <ac:chgData name="Opolski, Johanna (VITA)" userId="d193368f-0db6-4ee9-844e-4a3185a057bb" providerId="ADAL" clId="{1B852475-E514-423A-B5E9-C13900AC5FA9}" dt="2026-01-12T18:59:18.526" v="2149"/>
          <ac:spMkLst>
            <pc:docMk/>
            <pc:sldMk cId="0" sldId="282"/>
            <ac:spMk id="58" creationId="{00000000-0000-0000-0000-000000000000}"/>
          </ac:spMkLst>
        </pc:spChg>
        <pc:spChg chg="mod">
          <ac:chgData name="Opolski, Johanna (VITA)" userId="d193368f-0db6-4ee9-844e-4a3185a057bb" providerId="ADAL" clId="{1B852475-E514-423A-B5E9-C13900AC5FA9}" dt="2026-01-12T19:00:03.780" v="2156" actId="962"/>
          <ac:spMkLst>
            <pc:docMk/>
            <pc:sldMk cId="0" sldId="282"/>
            <ac:spMk id="60" creationId="{00000000-0000-0000-0000-000000000000}"/>
          </ac:spMkLst>
        </pc:spChg>
        <pc:spChg chg="mod">
          <ac:chgData name="Opolski, Johanna (VITA)" userId="d193368f-0db6-4ee9-844e-4a3185a057bb" providerId="ADAL" clId="{1B852475-E514-423A-B5E9-C13900AC5FA9}" dt="2026-01-12T19:00:04.767" v="2157" actId="962"/>
          <ac:spMkLst>
            <pc:docMk/>
            <pc:sldMk cId="0" sldId="282"/>
            <ac:spMk id="61" creationId="{00000000-0000-0000-0000-000000000000}"/>
          </ac:spMkLst>
        </pc:spChg>
        <pc:grpChg chg="mod">
          <ac:chgData name="Opolski, Johanna (VITA)" userId="d193368f-0db6-4ee9-844e-4a3185a057bb" providerId="ADAL" clId="{1B852475-E514-423A-B5E9-C13900AC5FA9}" dt="2026-01-12T17:02:16.452" v="1493" actId="962"/>
          <ac:grpSpMkLst>
            <pc:docMk/>
            <pc:sldMk cId="0" sldId="282"/>
            <ac:grpSpMk id="2" creationId="{00000000-0000-0000-0000-000000000000}"/>
          </ac:grpSpMkLst>
        </pc:grpChg>
        <pc:grpChg chg="mod">
          <ac:chgData name="Opolski, Johanna (VITA)" userId="d193368f-0db6-4ee9-844e-4a3185a057bb" providerId="ADAL" clId="{1B852475-E514-423A-B5E9-C13900AC5FA9}" dt="2026-01-12T17:02:18.748" v="1494" actId="962"/>
          <ac:grpSpMkLst>
            <pc:docMk/>
            <pc:sldMk cId="0" sldId="282"/>
            <ac:grpSpMk id="7" creationId="{00000000-0000-0000-0000-000000000000}"/>
          </ac:grpSpMkLst>
        </pc:grpChg>
        <pc:grpChg chg="mod">
          <ac:chgData name="Opolski, Johanna (VITA)" userId="d193368f-0db6-4ee9-844e-4a3185a057bb" providerId="ADAL" clId="{1B852475-E514-423A-B5E9-C13900AC5FA9}" dt="2026-01-12T17:02:19.532" v="1495" actId="962"/>
          <ac:grpSpMkLst>
            <pc:docMk/>
            <pc:sldMk cId="0" sldId="282"/>
            <ac:grpSpMk id="13" creationId="{00000000-0000-0000-0000-000000000000}"/>
          </ac:grpSpMkLst>
        </pc:grpChg>
        <pc:grpChg chg="mod">
          <ac:chgData name="Opolski, Johanna (VITA)" userId="d193368f-0db6-4ee9-844e-4a3185a057bb" providerId="ADAL" clId="{1B852475-E514-423A-B5E9-C13900AC5FA9}" dt="2026-01-12T17:02:20.188" v="1496" actId="962"/>
          <ac:grpSpMkLst>
            <pc:docMk/>
            <pc:sldMk cId="0" sldId="282"/>
            <ac:grpSpMk id="19" creationId="{00000000-0000-0000-0000-000000000000}"/>
          </ac:grpSpMkLst>
        </pc:grpChg>
        <pc:grpChg chg="mod">
          <ac:chgData name="Opolski, Johanna (VITA)" userId="d193368f-0db6-4ee9-844e-4a3185a057bb" providerId="ADAL" clId="{1B852475-E514-423A-B5E9-C13900AC5FA9}" dt="2026-01-12T17:02:20.906" v="1497" actId="962"/>
          <ac:grpSpMkLst>
            <pc:docMk/>
            <pc:sldMk cId="0" sldId="282"/>
            <ac:grpSpMk id="25" creationId="{00000000-0000-0000-0000-000000000000}"/>
          </ac:grpSpMkLst>
        </pc:grpChg>
        <pc:grpChg chg="mod">
          <ac:chgData name="Opolski, Johanna (VITA)" userId="d193368f-0db6-4ee9-844e-4a3185a057bb" providerId="ADAL" clId="{1B852475-E514-423A-B5E9-C13900AC5FA9}" dt="2026-01-12T17:02:21.647" v="1498" actId="962"/>
          <ac:grpSpMkLst>
            <pc:docMk/>
            <pc:sldMk cId="0" sldId="282"/>
            <ac:grpSpMk id="30" creationId="{00000000-0000-0000-0000-000000000000}"/>
          </ac:grpSpMkLst>
        </pc:grpChg>
        <pc:grpChg chg="mod">
          <ac:chgData name="Opolski, Johanna (VITA)" userId="d193368f-0db6-4ee9-844e-4a3185a057bb" providerId="ADAL" clId="{1B852475-E514-423A-B5E9-C13900AC5FA9}" dt="2026-01-12T17:02:22.848" v="1499" actId="962"/>
          <ac:grpSpMkLst>
            <pc:docMk/>
            <pc:sldMk cId="0" sldId="282"/>
            <ac:grpSpMk id="42" creationId="{00000000-0000-0000-0000-000000000000}"/>
          </ac:grpSpMkLst>
        </pc:grpChg>
        <pc:picChg chg="mod">
          <ac:chgData name="Opolski, Johanna (VITA)" userId="d193368f-0db6-4ee9-844e-4a3185a057bb" providerId="ADAL" clId="{1B852475-E514-423A-B5E9-C13900AC5FA9}" dt="2026-01-12T17:02:24.155" v="1500" actId="962"/>
          <ac:picMkLst>
            <pc:docMk/>
            <pc:sldMk cId="0" sldId="282"/>
            <ac:picMk id="55" creationId="{00000000-0000-0000-0000-000000000000}"/>
          </ac:picMkLst>
        </pc:picChg>
      </pc:sldChg>
      <pc:sldChg chg="delSp modSp add mod">
        <pc:chgData name="Opolski, Johanna (VITA)" userId="d193368f-0db6-4ee9-844e-4a3185a057bb" providerId="ADAL" clId="{1B852475-E514-423A-B5E9-C13900AC5FA9}" dt="2026-01-12T19:02:16.563" v="2177" actId="13244"/>
        <pc:sldMkLst>
          <pc:docMk/>
          <pc:sldMk cId="0" sldId="283"/>
        </pc:sldMkLst>
        <pc:spChg chg="mod">
          <ac:chgData name="Opolski, Johanna (VITA)" userId="d193368f-0db6-4ee9-844e-4a3185a057bb" providerId="ADAL" clId="{1B852475-E514-423A-B5E9-C13900AC5FA9}" dt="2026-01-12T15:33:37.475" v="1031" actId="962"/>
          <ac:spMkLst>
            <pc:docMk/>
            <pc:sldMk cId="0" sldId="283"/>
            <ac:spMk id="10" creationId="{00000000-0000-0000-0000-000000000000}"/>
          </ac:spMkLst>
        </pc:spChg>
        <pc:spChg chg="mod">
          <ac:chgData name="Opolski, Johanna (VITA)" userId="d193368f-0db6-4ee9-844e-4a3185a057bb" providerId="ADAL" clId="{1B852475-E514-423A-B5E9-C13900AC5FA9}" dt="2026-01-12T15:33:37.485" v="1032" actId="962"/>
          <ac:spMkLst>
            <pc:docMk/>
            <pc:sldMk cId="0" sldId="283"/>
            <ac:spMk id="11" creationId="{00000000-0000-0000-0000-000000000000}"/>
          </ac:spMkLst>
        </pc:spChg>
        <pc:spChg chg="del">
          <ac:chgData name="Opolski, Johanna (VITA)" userId="d193368f-0db6-4ee9-844e-4a3185a057bb" providerId="ADAL" clId="{1B852475-E514-423A-B5E9-C13900AC5FA9}" dt="2026-01-12T15:28:30.202" v="1008" actId="21"/>
          <ac:spMkLst>
            <pc:docMk/>
            <pc:sldMk cId="0" sldId="283"/>
            <ac:spMk id="12" creationId="{00000000-0000-0000-0000-000000000000}"/>
          </ac:spMkLst>
        </pc:spChg>
        <pc:spChg chg="mod">
          <ac:chgData name="Opolski, Johanna (VITA)" userId="d193368f-0db6-4ee9-844e-4a3185a057bb" providerId="ADAL" clId="{1B852475-E514-423A-B5E9-C13900AC5FA9}" dt="2026-01-12T19:02:12.540" v="2176" actId="962"/>
          <ac:spMkLst>
            <pc:docMk/>
            <pc:sldMk cId="0" sldId="283"/>
            <ac:spMk id="17" creationId="{00000000-0000-0000-0000-000000000000}"/>
          </ac:spMkLst>
        </pc:spChg>
        <pc:spChg chg="ord">
          <ac:chgData name="Opolski, Johanna (VITA)" userId="d193368f-0db6-4ee9-844e-4a3185a057bb" providerId="ADAL" clId="{1B852475-E514-423A-B5E9-C13900AC5FA9}" dt="2026-01-12T19:00:48.494" v="2171"/>
          <ac:spMkLst>
            <pc:docMk/>
            <pc:sldMk cId="0" sldId="283"/>
            <ac:spMk id="18" creationId="{00000000-0000-0000-0000-000000000000}"/>
          </ac:spMkLst>
        </pc:spChg>
        <pc:spChg chg="mod">
          <ac:chgData name="Opolski, Johanna (VITA)" userId="d193368f-0db6-4ee9-844e-4a3185a057bb" providerId="ADAL" clId="{1B852475-E514-423A-B5E9-C13900AC5FA9}" dt="2026-01-12T19:01:27.719" v="2173" actId="962"/>
          <ac:spMkLst>
            <pc:docMk/>
            <pc:sldMk cId="0" sldId="283"/>
            <ac:spMk id="19" creationId="{00000000-0000-0000-0000-000000000000}"/>
          </ac:spMkLst>
        </pc:spChg>
        <pc:spChg chg="ord">
          <ac:chgData name="Opolski, Johanna (VITA)" userId="d193368f-0db6-4ee9-844e-4a3185a057bb" providerId="ADAL" clId="{1B852475-E514-423A-B5E9-C13900AC5FA9}" dt="2026-01-12T19:00:39.781" v="2167"/>
          <ac:spMkLst>
            <pc:docMk/>
            <pc:sldMk cId="0" sldId="283"/>
            <ac:spMk id="20" creationId="{00000000-0000-0000-0000-000000000000}"/>
          </ac:spMkLst>
        </pc:spChg>
        <pc:spChg chg="ord">
          <ac:chgData name="Opolski, Johanna (VITA)" userId="d193368f-0db6-4ee9-844e-4a3185a057bb" providerId="ADAL" clId="{1B852475-E514-423A-B5E9-C13900AC5FA9}" dt="2026-01-12T19:00:34.277" v="2162"/>
          <ac:spMkLst>
            <pc:docMk/>
            <pc:sldMk cId="0" sldId="283"/>
            <ac:spMk id="21" creationId="{00000000-0000-0000-0000-000000000000}"/>
          </ac:spMkLst>
        </pc:spChg>
        <pc:spChg chg="ord">
          <ac:chgData name="Opolski, Johanna (VITA)" userId="d193368f-0db6-4ee9-844e-4a3185a057bb" providerId="ADAL" clId="{1B852475-E514-423A-B5E9-C13900AC5FA9}" dt="2026-01-12T19:01:36.310" v="2174" actId="13244"/>
          <ac:spMkLst>
            <pc:docMk/>
            <pc:sldMk cId="0" sldId="283"/>
            <ac:spMk id="22" creationId="{00000000-0000-0000-0000-000000000000}"/>
          </ac:spMkLst>
        </pc:spChg>
        <pc:spChg chg="ord">
          <ac:chgData name="Opolski, Johanna (VITA)" userId="d193368f-0db6-4ee9-844e-4a3185a057bb" providerId="ADAL" clId="{1B852475-E514-423A-B5E9-C13900AC5FA9}" dt="2026-01-12T19:01:49.347" v="2175" actId="13244"/>
          <ac:spMkLst>
            <pc:docMk/>
            <pc:sldMk cId="0" sldId="283"/>
            <ac:spMk id="23" creationId="{00000000-0000-0000-0000-000000000000}"/>
          </ac:spMkLst>
        </pc:spChg>
        <pc:spChg chg="ord">
          <ac:chgData name="Opolski, Johanna (VITA)" userId="d193368f-0db6-4ee9-844e-4a3185a057bb" providerId="ADAL" clId="{1B852475-E514-423A-B5E9-C13900AC5FA9}" dt="2026-01-12T19:01:20.548" v="2172" actId="13244"/>
          <ac:spMkLst>
            <pc:docMk/>
            <pc:sldMk cId="0" sldId="283"/>
            <ac:spMk id="26" creationId="{00000000-0000-0000-0000-000000000000}"/>
          </ac:spMkLst>
        </pc:spChg>
        <pc:grpChg chg="mod">
          <ac:chgData name="Opolski, Johanna (VITA)" userId="d193368f-0db6-4ee9-844e-4a3185a057bb" providerId="ADAL" clId="{1B852475-E514-423A-B5E9-C13900AC5FA9}" dt="2026-01-12T17:02:45.614" v="1502" actId="962"/>
          <ac:grpSpMkLst>
            <pc:docMk/>
            <pc:sldMk cId="0" sldId="283"/>
            <ac:grpSpMk id="2" creationId="{00000000-0000-0000-0000-000000000000}"/>
          </ac:grpSpMkLst>
        </pc:grpChg>
        <pc:grpChg chg="mod">
          <ac:chgData name="Opolski, Johanna (VITA)" userId="d193368f-0db6-4ee9-844e-4a3185a057bb" providerId="ADAL" clId="{1B852475-E514-423A-B5E9-C13900AC5FA9}" dt="2026-01-12T17:03:34.467" v="1504" actId="962"/>
          <ac:grpSpMkLst>
            <pc:docMk/>
            <pc:sldMk cId="0" sldId="283"/>
            <ac:grpSpMk id="6" creationId="{00000000-0000-0000-0000-000000000000}"/>
          </ac:grpSpMkLst>
        </pc:grpChg>
        <pc:grpChg chg="mod">
          <ac:chgData name="Opolski, Johanna (VITA)" userId="d193368f-0db6-4ee9-844e-4a3185a057bb" providerId="ADAL" clId="{1B852475-E514-423A-B5E9-C13900AC5FA9}" dt="2026-01-12T17:04:41.152" v="1506" actId="962"/>
          <ac:grpSpMkLst>
            <pc:docMk/>
            <pc:sldMk cId="0" sldId="283"/>
            <ac:grpSpMk id="13" creationId="{00000000-0000-0000-0000-000000000000}"/>
          </ac:grpSpMkLst>
        </pc:grpChg>
        <pc:grpChg chg="mod ord">
          <ac:chgData name="Opolski, Johanna (VITA)" userId="d193368f-0db6-4ee9-844e-4a3185a057bb" providerId="ADAL" clId="{1B852475-E514-423A-B5E9-C13900AC5FA9}" dt="2026-01-12T19:02:16.563" v="2177" actId="13244"/>
          <ac:grpSpMkLst>
            <pc:docMk/>
            <pc:sldMk cId="0" sldId="283"/>
            <ac:grpSpMk id="28" creationId="{00000000-0000-0000-0000-000000000000}"/>
          </ac:grpSpMkLst>
        </pc:grpChg>
        <pc:picChg chg="mod">
          <ac:chgData name="Opolski, Johanna (VITA)" userId="d193368f-0db6-4ee9-844e-4a3185a057bb" providerId="ADAL" clId="{1B852475-E514-423A-B5E9-C13900AC5FA9}" dt="2026-01-12T17:04:43.319" v="1507" actId="962"/>
          <ac:picMkLst>
            <pc:docMk/>
            <pc:sldMk cId="0" sldId="283"/>
            <ac:picMk id="24" creationId="{00000000-0000-0000-0000-000000000000}"/>
          </ac:picMkLst>
        </pc:picChg>
        <pc:picChg chg="mod">
          <ac:chgData name="Opolski, Johanna (VITA)" userId="d193368f-0db6-4ee9-844e-4a3185a057bb" providerId="ADAL" clId="{1B852475-E514-423A-B5E9-C13900AC5FA9}" dt="2026-01-12T17:04:44.208" v="1508" actId="962"/>
          <ac:picMkLst>
            <pc:docMk/>
            <pc:sldMk cId="0" sldId="283"/>
            <ac:picMk id="25" creationId="{00000000-0000-0000-0000-000000000000}"/>
          </ac:picMkLst>
        </pc:picChg>
      </pc:sldChg>
      <pc:sldChg chg="modSp add mod">
        <pc:chgData name="Opolski, Johanna (VITA)" userId="d193368f-0db6-4ee9-844e-4a3185a057bb" providerId="ADAL" clId="{1B852475-E514-423A-B5E9-C13900AC5FA9}" dt="2026-01-12T19:04:28.474" v="2180" actId="962"/>
        <pc:sldMkLst>
          <pc:docMk/>
          <pc:sldMk cId="0" sldId="284"/>
        </pc:sldMkLst>
        <pc:spChg chg="mod">
          <ac:chgData name="Opolski, Johanna (VITA)" userId="d193368f-0db6-4ee9-844e-4a3185a057bb" providerId="ADAL" clId="{1B852475-E514-423A-B5E9-C13900AC5FA9}" dt="2026-01-12T19:04:11.491" v="2178" actId="962"/>
          <ac:spMkLst>
            <pc:docMk/>
            <pc:sldMk cId="0" sldId="284"/>
            <ac:spMk id="6" creationId="{00000000-0000-0000-0000-000000000000}"/>
          </ac:spMkLst>
        </pc:spChg>
        <pc:spChg chg="mod">
          <ac:chgData name="Opolski, Johanna (VITA)" userId="d193368f-0db6-4ee9-844e-4a3185a057bb" providerId="ADAL" clId="{1B852475-E514-423A-B5E9-C13900AC5FA9}" dt="2026-01-12T19:04:28.474" v="2180" actId="962"/>
          <ac:spMkLst>
            <pc:docMk/>
            <pc:sldMk cId="0" sldId="284"/>
            <ac:spMk id="10" creationId="{00000000-0000-0000-0000-000000000000}"/>
          </ac:spMkLst>
        </pc:spChg>
        <pc:grpChg chg="mod">
          <ac:chgData name="Opolski, Johanna (VITA)" userId="d193368f-0db6-4ee9-844e-4a3185a057bb" providerId="ADAL" clId="{1B852475-E514-423A-B5E9-C13900AC5FA9}" dt="2026-01-12T17:05:07.423" v="1511" actId="962"/>
          <ac:grpSpMkLst>
            <pc:docMk/>
            <pc:sldMk cId="0" sldId="284"/>
            <ac:grpSpMk id="2" creationId="{00000000-0000-0000-0000-000000000000}"/>
          </ac:grpSpMkLst>
        </pc:grpChg>
        <pc:grpChg chg="mod ord">
          <ac:chgData name="Opolski, Johanna (VITA)" userId="d193368f-0db6-4ee9-844e-4a3185a057bb" providerId="ADAL" clId="{1B852475-E514-423A-B5E9-C13900AC5FA9}" dt="2026-01-12T19:04:21.389" v="2179" actId="13244"/>
          <ac:grpSpMkLst>
            <pc:docMk/>
            <pc:sldMk cId="0" sldId="284"/>
            <ac:grpSpMk id="11" creationId="{00000000-0000-0000-0000-000000000000}"/>
          </ac:grpSpMkLst>
        </pc:grpChg>
        <pc:grpChg chg="mod">
          <ac:chgData name="Opolski, Johanna (VITA)" userId="d193368f-0db6-4ee9-844e-4a3185a057bb" providerId="ADAL" clId="{1B852475-E514-423A-B5E9-C13900AC5FA9}" dt="2026-01-12T17:05:49.511" v="1515" actId="962"/>
          <ac:grpSpMkLst>
            <pc:docMk/>
            <pc:sldMk cId="0" sldId="284"/>
            <ac:grpSpMk id="14" creationId="{00000000-0000-0000-0000-000000000000}"/>
          </ac:grpSpMkLst>
        </pc:grpChg>
      </pc:sldChg>
      <pc:sldChg chg="add mod modShow">
        <pc:chgData name="Opolski, Johanna (VITA)" userId="d193368f-0db6-4ee9-844e-4a3185a057bb" providerId="ADAL" clId="{1B852475-E514-423A-B5E9-C13900AC5FA9}" dt="2025-12-18T14:30:32.798" v="534" actId="729"/>
        <pc:sldMkLst>
          <pc:docMk/>
          <pc:sldMk cId="4125153031" sldId="285"/>
        </pc:sldMkLst>
      </pc:sldChg>
      <pc:sldChg chg="modSp add mod">
        <pc:chgData name="Opolski, Johanna (VITA)" userId="d193368f-0db6-4ee9-844e-4a3185a057bb" providerId="ADAL" clId="{1B852475-E514-423A-B5E9-C13900AC5FA9}" dt="2026-01-12T19:22:27.495" v="2201" actId="962"/>
        <pc:sldMkLst>
          <pc:docMk/>
          <pc:sldMk cId="0" sldId="286"/>
        </pc:sldMkLst>
        <pc:spChg chg="ord">
          <ac:chgData name="Opolski, Johanna (VITA)" userId="d193368f-0db6-4ee9-844e-4a3185a057bb" providerId="ADAL" clId="{1B852475-E514-423A-B5E9-C13900AC5FA9}" dt="2026-01-12T19:21:48.638" v="2194"/>
          <ac:spMkLst>
            <pc:docMk/>
            <pc:sldMk cId="0" sldId="286"/>
            <ac:spMk id="25" creationId="{00000000-0000-0000-0000-000000000000}"/>
          </ac:spMkLst>
        </pc:spChg>
        <pc:spChg chg="mod">
          <ac:chgData name="Opolski, Johanna (VITA)" userId="d193368f-0db6-4ee9-844e-4a3185a057bb" providerId="ADAL" clId="{1B852475-E514-423A-B5E9-C13900AC5FA9}" dt="2026-01-12T15:33:37.522" v="1033" actId="962"/>
          <ac:spMkLst>
            <pc:docMk/>
            <pc:sldMk cId="0" sldId="286"/>
            <ac:spMk id="32" creationId="{00000000-0000-0000-0000-000000000000}"/>
          </ac:spMkLst>
        </pc:spChg>
        <pc:spChg chg="mod">
          <ac:chgData name="Opolski, Johanna (VITA)" userId="d193368f-0db6-4ee9-844e-4a3185a057bb" providerId="ADAL" clId="{1B852475-E514-423A-B5E9-C13900AC5FA9}" dt="2026-01-12T19:22:26.083" v="2199" actId="962"/>
          <ac:spMkLst>
            <pc:docMk/>
            <pc:sldMk cId="0" sldId="286"/>
            <ac:spMk id="33" creationId="{00000000-0000-0000-0000-000000000000}"/>
          </ac:spMkLst>
        </pc:spChg>
        <pc:spChg chg="mod">
          <ac:chgData name="Opolski, Johanna (VITA)" userId="d193368f-0db6-4ee9-844e-4a3185a057bb" providerId="ADAL" clId="{1B852475-E514-423A-B5E9-C13900AC5FA9}" dt="2026-01-12T19:22:26.875" v="2200" actId="962"/>
          <ac:spMkLst>
            <pc:docMk/>
            <pc:sldMk cId="0" sldId="286"/>
            <ac:spMk id="34" creationId="{00000000-0000-0000-0000-000000000000}"/>
          </ac:spMkLst>
        </pc:spChg>
        <pc:spChg chg="mod">
          <ac:chgData name="Opolski, Johanna (VITA)" userId="d193368f-0db6-4ee9-844e-4a3185a057bb" providerId="ADAL" clId="{1B852475-E514-423A-B5E9-C13900AC5FA9}" dt="2026-01-12T19:22:27.495" v="2201" actId="962"/>
          <ac:spMkLst>
            <pc:docMk/>
            <pc:sldMk cId="0" sldId="286"/>
            <ac:spMk id="35" creationId="{00000000-0000-0000-0000-000000000000}"/>
          </ac:spMkLst>
        </pc:spChg>
        <pc:grpChg chg="mod">
          <ac:chgData name="Opolski, Johanna (VITA)" userId="d193368f-0db6-4ee9-844e-4a3185a057bb" providerId="ADAL" clId="{1B852475-E514-423A-B5E9-C13900AC5FA9}" dt="2026-01-12T17:06:36.921" v="1521" actId="962"/>
          <ac:grpSpMkLst>
            <pc:docMk/>
            <pc:sldMk cId="0" sldId="286"/>
            <ac:grpSpMk id="2" creationId="{00000000-0000-0000-0000-000000000000}"/>
          </ac:grpSpMkLst>
        </pc:grpChg>
        <pc:grpChg chg="mod">
          <ac:chgData name="Opolski, Johanna (VITA)" userId="d193368f-0db6-4ee9-844e-4a3185a057bb" providerId="ADAL" clId="{1B852475-E514-423A-B5E9-C13900AC5FA9}" dt="2026-01-12T17:06:39" v="1522" actId="962"/>
          <ac:grpSpMkLst>
            <pc:docMk/>
            <pc:sldMk cId="0" sldId="286"/>
            <ac:grpSpMk id="6" creationId="{00000000-0000-0000-0000-000000000000}"/>
          </ac:grpSpMkLst>
        </pc:grpChg>
        <pc:grpChg chg="mod">
          <ac:chgData name="Opolski, Johanna (VITA)" userId="d193368f-0db6-4ee9-844e-4a3185a057bb" providerId="ADAL" clId="{1B852475-E514-423A-B5E9-C13900AC5FA9}" dt="2026-01-12T17:06:39.799" v="1523" actId="962"/>
          <ac:grpSpMkLst>
            <pc:docMk/>
            <pc:sldMk cId="0" sldId="286"/>
            <ac:grpSpMk id="9" creationId="{00000000-0000-0000-0000-000000000000}"/>
          </ac:grpSpMkLst>
        </pc:grpChg>
        <pc:grpChg chg="mod">
          <ac:chgData name="Opolski, Johanna (VITA)" userId="d193368f-0db6-4ee9-844e-4a3185a057bb" providerId="ADAL" clId="{1B852475-E514-423A-B5E9-C13900AC5FA9}" dt="2026-01-12T17:06:40.547" v="1524" actId="962"/>
          <ac:grpSpMkLst>
            <pc:docMk/>
            <pc:sldMk cId="0" sldId="286"/>
            <ac:grpSpMk id="12" creationId="{00000000-0000-0000-0000-000000000000}"/>
          </ac:grpSpMkLst>
        </pc:grpChg>
        <pc:grpChg chg="mod ord">
          <ac:chgData name="Opolski, Johanna (VITA)" userId="d193368f-0db6-4ee9-844e-4a3185a057bb" providerId="ADAL" clId="{1B852475-E514-423A-B5E9-C13900AC5FA9}" dt="2026-01-12T19:22:09.007" v="2198"/>
          <ac:grpSpMkLst>
            <pc:docMk/>
            <pc:sldMk cId="0" sldId="286"/>
            <ac:grpSpMk id="15" creationId="{00000000-0000-0000-0000-000000000000}"/>
          </ac:grpSpMkLst>
        </pc:grpChg>
        <pc:grpChg chg="mod">
          <ac:chgData name="Opolski, Johanna (VITA)" userId="d193368f-0db6-4ee9-844e-4a3185a057bb" providerId="ADAL" clId="{1B852475-E514-423A-B5E9-C13900AC5FA9}" dt="2026-01-12T17:08:02.603" v="1528" actId="962"/>
          <ac:grpSpMkLst>
            <pc:docMk/>
            <pc:sldMk cId="0" sldId="286"/>
            <ac:grpSpMk id="21" creationId="{00000000-0000-0000-0000-000000000000}"/>
          </ac:grpSpMkLst>
        </pc:grpChg>
        <pc:picChg chg="mod">
          <ac:chgData name="Opolski, Johanna (VITA)" userId="d193368f-0db6-4ee9-844e-4a3185a057bb" providerId="ADAL" clId="{1B852475-E514-423A-B5E9-C13900AC5FA9}" dt="2026-01-12T17:08:06.141" v="1529" actId="962"/>
          <ac:picMkLst>
            <pc:docMk/>
            <pc:sldMk cId="0" sldId="286"/>
            <ac:picMk id="27" creationId="{00000000-0000-0000-0000-000000000000}"/>
          </ac:picMkLst>
        </pc:picChg>
      </pc:sldChg>
      <pc:sldChg chg="modSp add mod">
        <pc:chgData name="Opolski, Johanna (VITA)" userId="d193368f-0db6-4ee9-844e-4a3185a057bb" providerId="ADAL" clId="{1B852475-E514-423A-B5E9-C13900AC5FA9}" dt="2026-01-12T19:23:02.474" v="2205" actId="962"/>
        <pc:sldMkLst>
          <pc:docMk/>
          <pc:sldMk cId="0" sldId="287"/>
        </pc:sldMkLst>
        <pc:spChg chg="ord">
          <ac:chgData name="Opolski, Johanna (VITA)" userId="d193368f-0db6-4ee9-844e-4a3185a057bb" providerId="ADAL" clId="{1B852475-E514-423A-B5E9-C13900AC5FA9}" dt="2026-01-12T19:22:44.376" v="2202"/>
          <ac:spMkLst>
            <pc:docMk/>
            <pc:sldMk cId="0" sldId="287"/>
            <ac:spMk id="7" creationId="{00000000-0000-0000-0000-000000000000}"/>
          </ac:spMkLst>
        </pc:spChg>
        <pc:spChg chg="ord">
          <ac:chgData name="Opolski, Johanna (VITA)" userId="d193368f-0db6-4ee9-844e-4a3185a057bb" providerId="ADAL" clId="{1B852475-E514-423A-B5E9-C13900AC5FA9}" dt="2026-01-12T19:22:49.852" v="2203"/>
          <ac:spMkLst>
            <pc:docMk/>
            <pc:sldMk cId="0" sldId="287"/>
            <ac:spMk id="8" creationId="{00000000-0000-0000-0000-000000000000}"/>
          </ac:spMkLst>
        </pc:spChg>
        <pc:spChg chg="mod">
          <ac:chgData name="Opolski, Johanna (VITA)" userId="d193368f-0db6-4ee9-844e-4a3185a057bb" providerId="ADAL" clId="{1B852475-E514-423A-B5E9-C13900AC5FA9}" dt="2026-01-12T19:23:01.979" v="2204" actId="962"/>
          <ac:spMkLst>
            <pc:docMk/>
            <pc:sldMk cId="0" sldId="287"/>
            <ac:spMk id="15" creationId="{00000000-0000-0000-0000-000000000000}"/>
          </ac:spMkLst>
        </pc:spChg>
        <pc:spChg chg="mod">
          <ac:chgData name="Opolski, Johanna (VITA)" userId="d193368f-0db6-4ee9-844e-4a3185a057bb" providerId="ADAL" clId="{1B852475-E514-423A-B5E9-C13900AC5FA9}" dt="2026-01-12T19:23:02.474" v="2205" actId="962"/>
          <ac:spMkLst>
            <pc:docMk/>
            <pc:sldMk cId="0" sldId="287"/>
            <ac:spMk id="16" creationId="{00000000-0000-0000-0000-000000000000}"/>
          </ac:spMkLst>
        </pc:spChg>
        <pc:grpChg chg="mod">
          <ac:chgData name="Opolski, Johanna (VITA)" userId="d193368f-0db6-4ee9-844e-4a3185a057bb" providerId="ADAL" clId="{1B852475-E514-423A-B5E9-C13900AC5FA9}" dt="2026-01-12T17:09:20.095" v="1532" actId="962"/>
          <ac:grpSpMkLst>
            <pc:docMk/>
            <pc:sldMk cId="0" sldId="287"/>
            <ac:grpSpMk id="3" creationId="{00000000-0000-0000-0000-000000000000}"/>
          </ac:grpSpMkLst>
        </pc:grpChg>
        <pc:grpChg chg="mod">
          <ac:chgData name="Opolski, Johanna (VITA)" userId="d193368f-0db6-4ee9-844e-4a3185a057bb" providerId="ADAL" clId="{1B852475-E514-423A-B5E9-C13900AC5FA9}" dt="2026-01-12T17:10:33.474" v="1534" actId="962"/>
          <ac:grpSpMkLst>
            <pc:docMk/>
            <pc:sldMk cId="0" sldId="287"/>
            <ac:grpSpMk id="9" creationId="{00000000-0000-0000-0000-000000000000}"/>
          </ac:grpSpMkLst>
        </pc:grpChg>
        <pc:picChg chg="mod">
          <ac:chgData name="Opolski, Johanna (VITA)" userId="d193368f-0db6-4ee9-844e-4a3185a057bb" providerId="ADAL" clId="{1B852475-E514-423A-B5E9-C13900AC5FA9}" dt="2026-01-12T17:08:10.085" v="1530" actId="962"/>
          <ac:picMkLst>
            <pc:docMk/>
            <pc:sldMk cId="0" sldId="287"/>
            <ac:picMk id="2" creationId="{00000000-0000-0000-0000-000000000000}"/>
          </ac:picMkLst>
        </pc:picChg>
      </pc:sldChg>
      <pc:sldChg chg="modSp add mod">
        <pc:chgData name="Opolski, Johanna (VITA)" userId="d193368f-0db6-4ee9-844e-4a3185a057bb" providerId="ADAL" clId="{1B852475-E514-423A-B5E9-C13900AC5FA9}" dt="2026-01-12T19:23:10.799" v="2207" actId="962"/>
        <pc:sldMkLst>
          <pc:docMk/>
          <pc:sldMk cId="0" sldId="288"/>
        </pc:sldMkLst>
        <pc:spChg chg="mod">
          <ac:chgData name="Opolski, Johanna (VITA)" userId="d193368f-0db6-4ee9-844e-4a3185a057bb" providerId="ADAL" clId="{1B852475-E514-423A-B5E9-C13900AC5FA9}" dt="2026-01-12T19:23:10.281" v="2206" actId="962"/>
          <ac:spMkLst>
            <pc:docMk/>
            <pc:sldMk cId="0" sldId="288"/>
            <ac:spMk id="10" creationId="{00000000-0000-0000-0000-000000000000}"/>
          </ac:spMkLst>
        </pc:spChg>
        <pc:spChg chg="mod">
          <ac:chgData name="Opolski, Johanna (VITA)" userId="d193368f-0db6-4ee9-844e-4a3185a057bb" providerId="ADAL" clId="{1B852475-E514-423A-B5E9-C13900AC5FA9}" dt="2026-01-12T19:23:10.799" v="2207" actId="962"/>
          <ac:spMkLst>
            <pc:docMk/>
            <pc:sldMk cId="0" sldId="288"/>
            <ac:spMk id="11" creationId="{00000000-0000-0000-0000-000000000000}"/>
          </ac:spMkLst>
        </pc:spChg>
        <pc:grpChg chg="mod">
          <ac:chgData name="Opolski, Johanna (VITA)" userId="d193368f-0db6-4ee9-844e-4a3185a057bb" providerId="ADAL" clId="{1B852475-E514-423A-B5E9-C13900AC5FA9}" dt="2026-01-12T17:10:46.836" v="1536" actId="962"/>
          <ac:grpSpMkLst>
            <pc:docMk/>
            <pc:sldMk cId="0" sldId="288"/>
            <ac:grpSpMk id="3" creationId="{00000000-0000-0000-0000-000000000000}"/>
          </ac:grpSpMkLst>
        </pc:grpChg>
        <pc:picChg chg="mod">
          <ac:chgData name="Opolski, Johanna (VITA)" userId="d193368f-0db6-4ee9-844e-4a3185a057bb" providerId="ADAL" clId="{1B852475-E514-423A-B5E9-C13900AC5FA9}" dt="2026-01-12T17:10:44.993" v="1535" actId="962"/>
          <ac:picMkLst>
            <pc:docMk/>
            <pc:sldMk cId="0" sldId="288"/>
            <ac:picMk id="2" creationId="{00000000-0000-0000-0000-000000000000}"/>
          </ac:picMkLst>
        </pc:picChg>
        <pc:picChg chg="mod">
          <ac:chgData name="Opolski, Johanna (VITA)" userId="d193368f-0db6-4ee9-844e-4a3185a057bb" providerId="ADAL" clId="{1B852475-E514-423A-B5E9-C13900AC5FA9}" dt="2026-01-12T17:10:55.713" v="1538" actId="962"/>
          <ac:picMkLst>
            <pc:docMk/>
            <pc:sldMk cId="0" sldId="288"/>
            <ac:picMk id="9" creationId="{00000000-0000-0000-0000-000000000000}"/>
          </ac:picMkLst>
        </pc:picChg>
      </pc:sldChg>
      <pc:sldChg chg="add mod modShow">
        <pc:chgData name="Opolski, Johanna (VITA)" userId="d193368f-0db6-4ee9-844e-4a3185a057bb" providerId="ADAL" clId="{1B852475-E514-423A-B5E9-C13900AC5FA9}" dt="2025-12-18T14:30:26.603" v="533" actId="729"/>
        <pc:sldMkLst>
          <pc:docMk/>
          <pc:sldMk cId="4107542105" sldId="291"/>
        </pc:sldMkLst>
      </pc:sldChg>
      <pc:sldChg chg="add mod modShow">
        <pc:chgData name="Opolski, Johanna (VITA)" userId="d193368f-0db6-4ee9-844e-4a3185a057bb" providerId="ADAL" clId="{1B852475-E514-423A-B5E9-C13900AC5FA9}" dt="2025-12-18T14:30:23.049" v="532" actId="729"/>
        <pc:sldMkLst>
          <pc:docMk/>
          <pc:sldMk cId="696723482" sldId="294"/>
        </pc:sldMkLst>
      </pc:sldChg>
      <pc:sldChg chg="addSp delSp modSp add mod">
        <pc:chgData name="Opolski, Johanna (VITA)" userId="d193368f-0db6-4ee9-844e-4a3185a057bb" providerId="ADAL" clId="{1B852475-E514-423A-B5E9-C13900AC5FA9}" dt="2026-01-12T18:27:40.664" v="1641" actId="962"/>
        <pc:sldMkLst>
          <pc:docMk/>
          <pc:sldMk cId="1731028950" sldId="295"/>
        </pc:sldMkLst>
        <pc:spChg chg="mod">
          <ac:chgData name="Opolski, Johanna (VITA)" userId="d193368f-0db6-4ee9-844e-4a3185a057bb" providerId="ADAL" clId="{1B852475-E514-423A-B5E9-C13900AC5FA9}" dt="2026-01-07T14:35:01.287" v="824" actId="14100"/>
          <ac:spMkLst>
            <pc:docMk/>
            <pc:sldMk cId="1731028950" sldId="295"/>
            <ac:spMk id="2" creationId="{5EBE43B4-22C5-5290-57B9-A2E0CE5BFDF8}"/>
          </ac:spMkLst>
        </pc:spChg>
        <pc:spChg chg="mod">
          <ac:chgData name="Opolski, Johanna (VITA)" userId="d193368f-0db6-4ee9-844e-4a3185a057bb" providerId="ADAL" clId="{1B852475-E514-423A-B5E9-C13900AC5FA9}" dt="2026-01-07T14:41:58.168" v="968" actId="27636"/>
          <ac:spMkLst>
            <pc:docMk/>
            <pc:sldMk cId="1731028950" sldId="295"/>
            <ac:spMk id="3" creationId="{C2604825-70AD-8172-4CAC-09E8BCB1706E}"/>
          </ac:spMkLst>
        </pc:spChg>
        <pc:spChg chg="mod">
          <ac:chgData name="Opolski, Johanna (VITA)" userId="d193368f-0db6-4ee9-844e-4a3185a057bb" providerId="ADAL" clId="{1B852475-E514-423A-B5E9-C13900AC5FA9}" dt="2026-01-07T14:35:33.121" v="863" actId="20577"/>
          <ac:spMkLst>
            <pc:docMk/>
            <pc:sldMk cId="1731028950" sldId="295"/>
            <ac:spMk id="6" creationId="{5E11B3F6-037F-9B25-DF57-8A9562BCF834}"/>
          </ac:spMkLst>
        </pc:spChg>
        <pc:picChg chg="add mod">
          <ac:chgData name="Opolski, Johanna (VITA)" userId="d193368f-0db6-4ee9-844e-4a3185a057bb" providerId="ADAL" clId="{1B852475-E514-423A-B5E9-C13900AC5FA9}" dt="2026-01-12T18:27:40.664" v="1641" actId="962"/>
          <ac:picMkLst>
            <pc:docMk/>
            <pc:sldMk cId="1731028950" sldId="295"/>
            <ac:picMk id="12" creationId="{8E465BA6-57E2-B4EB-0ED4-5CE05C86A2F4}"/>
          </ac:picMkLst>
        </pc:picChg>
      </pc:sldChg>
      <pc:sldChg chg="modSp add mod modShow">
        <pc:chgData name="Opolski, Johanna (VITA)" userId="d193368f-0db6-4ee9-844e-4a3185a057bb" providerId="ADAL" clId="{1B852475-E514-423A-B5E9-C13900AC5FA9}" dt="2025-12-18T14:30:15.173" v="530" actId="729"/>
        <pc:sldMkLst>
          <pc:docMk/>
          <pc:sldMk cId="2420161515" sldId="296"/>
        </pc:sldMkLst>
        <pc:spChg chg="mod">
          <ac:chgData name="Opolski, Johanna (VITA)" userId="d193368f-0db6-4ee9-844e-4a3185a057bb" providerId="ADAL" clId="{1B852475-E514-423A-B5E9-C13900AC5FA9}" dt="2025-12-18T14:30:00.820" v="527" actId="1076"/>
          <ac:spMkLst>
            <pc:docMk/>
            <pc:sldMk cId="2420161515" sldId="296"/>
            <ac:spMk id="2" creationId="{E9737CD9-943D-FB2C-931B-BC4447E057E3}"/>
          </ac:spMkLst>
        </pc:spChg>
        <pc:spChg chg="mod">
          <ac:chgData name="Opolski, Johanna (VITA)" userId="d193368f-0db6-4ee9-844e-4a3185a057bb" providerId="ADAL" clId="{1B852475-E514-423A-B5E9-C13900AC5FA9}" dt="2025-12-18T14:29:57.138" v="526" actId="1076"/>
          <ac:spMkLst>
            <pc:docMk/>
            <pc:sldMk cId="2420161515" sldId="296"/>
            <ac:spMk id="3" creationId="{506A0198-3F35-7DAA-6267-0A936DFC5B6F}"/>
          </ac:spMkLst>
        </pc:spChg>
        <pc:spChg chg="mod">
          <ac:chgData name="Opolski, Johanna (VITA)" userId="d193368f-0db6-4ee9-844e-4a3185a057bb" providerId="ADAL" clId="{1B852475-E514-423A-B5E9-C13900AC5FA9}" dt="2025-12-18T14:30:06.743" v="528" actId="1076"/>
          <ac:spMkLst>
            <pc:docMk/>
            <pc:sldMk cId="2420161515" sldId="296"/>
            <ac:spMk id="4" creationId="{DD8D9321-EF74-E703-3972-CB40A0552F59}"/>
          </ac:spMkLst>
        </pc:spChg>
        <pc:spChg chg="mod">
          <ac:chgData name="Opolski, Johanna (VITA)" userId="d193368f-0db6-4ee9-844e-4a3185a057bb" providerId="ADAL" clId="{1B852475-E514-423A-B5E9-C13900AC5FA9}" dt="2025-12-18T14:30:09.549" v="529" actId="1076"/>
          <ac:spMkLst>
            <pc:docMk/>
            <pc:sldMk cId="2420161515" sldId="296"/>
            <ac:spMk id="5" creationId="{BB4B3402-9C74-448B-6DAF-865915AEB392}"/>
          </ac:spMkLst>
        </pc:spChg>
      </pc:sldChg>
      <pc:sldChg chg="add">
        <pc:chgData name="Opolski, Johanna (VITA)" userId="d193368f-0db6-4ee9-844e-4a3185a057bb" providerId="ADAL" clId="{1B852475-E514-423A-B5E9-C13900AC5FA9}" dt="2026-01-06T13:42:47.737" v="659"/>
        <pc:sldMkLst>
          <pc:docMk/>
          <pc:sldMk cId="3602583027" sldId="297"/>
        </pc:sldMkLst>
      </pc:sldChg>
      <pc:sldChg chg="modSp add mod">
        <pc:chgData name="Opolski, Johanna (VITA)" userId="d193368f-0db6-4ee9-844e-4a3185a057bb" providerId="ADAL" clId="{1B852475-E514-423A-B5E9-C13900AC5FA9}" dt="2026-01-12T19:30:59.484" v="2252"/>
        <pc:sldMkLst>
          <pc:docMk/>
          <pc:sldMk cId="3234573742" sldId="299"/>
        </pc:sldMkLst>
        <pc:spChg chg="ord">
          <ac:chgData name="Opolski, Johanna (VITA)" userId="d193368f-0db6-4ee9-844e-4a3185a057bb" providerId="ADAL" clId="{1B852475-E514-423A-B5E9-C13900AC5FA9}" dt="2026-01-12T19:30:59.484" v="2252"/>
          <ac:spMkLst>
            <pc:docMk/>
            <pc:sldMk cId="3234573742" sldId="299"/>
            <ac:spMk id="4" creationId="{D15BEAB1-B930-3AF6-60F3-23F0F103D347}"/>
          </ac:spMkLst>
        </pc:spChg>
      </pc:sldChg>
      <pc:sldChg chg="add">
        <pc:chgData name="Opolski, Johanna (VITA)" userId="d193368f-0db6-4ee9-844e-4a3185a057bb" providerId="ADAL" clId="{1B852475-E514-423A-B5E9-C13900AC5FA9}" dt="2026-01-06T13:42:47.737" v="659"/>
        <pc:sldMkLst>
          <pc:docMk/>
          <pc:sldMk cId="2540098447" sldId="302"/>
        </pc:sldMkLst>
      </pc:sldChg>
      <pc:sldChg chg="modSp add mod">
        <pc:chgData name="Opolski, Johanna (VITA)" userId="d193368f-0db6-4ee9-844e-4a3185a057bb" providerId="ADAL" clId="{1B852475-E514-423A-B5E9-C13900AC5FA9}" dt="2026-01-12T19:30:53.703" v="2251"/>
        <pc:sldMkLst>
          <pc:docMk/>
          <pc:sldMk cId="491458895" sldId="303"/>
        </pc:sldMkLst>
        <pc:spChg chg="ord">
          <ac:chgData name="Opolski, Johanna (VITA)" userId="d193368f-0db6-4ee9-844e-4a3185a057bb" providerId="ADAL" clId="{1B852475-E514-423A-B5E9-C13900AC5FA9}" dt="2026-01-12T19:30:53.703" v="2251"/>
          <ac:spMkLst>
            <pc:docMk/>
            <pc:sldMk cId="491458895" sldId="303"/>
            <ac:spMk id="4" creationId="{5413014C-101F-8F8B-29B8-F299A49216BF}"/>
          </ac:spMkLst>
        </pc:spChg>
      </pc:sldChg>
      <pc:sldChg chg="modSp add mod">
        <pc:chgData name="Opolski, Johanna (VITA)" userId="d193368f-0db6-4ee9-844e-4a3185a057bb" providerId="ADAL" clId="{1B852475-E514-423A-B5E9-C13900AC5FA9}" dt="2026-01-12T19:29:30.183" v="2227"/>
        <pc:sldMkLst>
          <pc:docMk/>
          <pc:sldMk cId="109529269" sldId="307"/>
        </pc:sldMkLst>
        <pc:spChg chg="ord">
          <ac:chgData name="Opolski, Johanna (VITA)" userId="d193368f-0db6-4ee9-844e-4a3185a057bb" providerId="ADAL" clId="{1B852475-E514-423A-B5E9-C13900AC5FA9}" dt="2026-01-12T19:29:30.183" v="2227"/>
          <ac:spMkLst>
            <pc:docMk/>
            <pc:sldMk cId="109529269" sldId="307"/>
            <ac:spMk id="4" creationId="{62477083-E830-AEDC-C68D-ED520D75C4EF}"/>
          </ac:spMkLst>
        </pc:spChg>
      </pc:sldChg>
      <pc:sldChg chg="modSp add mod">
        <pc:chgData name="Opolski, Johanna (VITA)" userId="d193368f-0db6-4ee9-844e-4a3185a057bb" providerId="ADAL" clId="{1B852475-E514-423A-B5E9-C13900AC5FA9}" dt="2026-01-12T19:29:22.442" v="2226"/>
        <pc:sldMkLst>
          <pc:docMk/>
          <pc:sldMk cId="3406116823" sldId="308"/>
        </pc:sldMkLst>
        <pc:spChg chg="ord">
          <ac:chgData name="Opolski, Johanna (VITA)" userId="d193368f-0db6-4ee9-844e-4a3185a057bb" providerId="ADAL" clId="{1B852475-E514-423A-B5E9-C13900AC5FA9}" dt="2026-01-12T19:29:22.442" v="2226"/>
          <ac:spMkLst>
            <pc:docMk/>
            <pc:sldMk cId="3406116823" sldId="308"/>
            <ac:spMk id="4" creationId="{A7D87D24-CF96-B7E3-8DB4-85DD2E0259A1}"/>
          </ac:spMkLst>
        </pc:spChg>
        <pc:picChg chg="mod">
          <ac:chgData name="Opolski, Johanna (VITA)" userId="d193368f-0db6-4ee9-844e-4a3185a057bb" providerId="ADAL" clId="{1B852475-E514-423A-B5E9-C13900AC5FA9}" dt="2026-01-12T18:24:03.684" v="1633" actId="962"/>
          <ac:picMkLst>
            <pc:docMk/>
            <pc:sldMk cId="3406116823" sldId="308"/>
            <ac:picMk id="2" creationId="{D0BDDB5E-8B45-A172-02E1-F724C612F8B4}"/>
          </ac:picMkLst>
        </pc:picChg>
      </pc:sldChg>
      <pc:sldChg chg="addSp modSp add mod">
        <pc:chgData name="Opolski, Johanna (VITA)" userId="d193368f-0db6-4ee9-844e-4a3185a057bb" providerId="ADAL" clId="{1B852475-E514-423A-B5E9-C13900AC5FA9}" dt="2026-01-12T19:32:21.629" v="2256"/>
        <pc:sldMkLst>
          <pc:docMk/>
          <pc:sldMk cId="1770269713" sldId="309"/>
        </pc:sldMkLst>
        <pc:spChg chg="add mod ord">
          <ac:chgData name="Opolski, Johanna (VITA)" userId="d193368f-0db6-4ee9-844e-4a3185a057bb" providerId="ADAL" clId="{1B852475-E514-423A-B5E9-C13900AC5FA9}" dt="2026-01-12T19:32:21.629" v="2256"/>
          <ac:spMkLst>
            <pc:docMk/>
            <pc:sldMk cId="1770269713" sldId="309"/>
            <ac:spMk id="3" creationId="{282E4F97-BC1C-71F1-26A5-3E56590D1230}"/>
          </ac:spMkLst>
        </pc:spChg>
        <pc:picChg chg="mod">
          <ac:chgData name="Opolski, Johanna (VITA)" userId="d193368f-0db6-4ee9-844e-4a3185a057bb" providerId="ADAL" clId="{1B852475-E514-423A-B5E9-C13900AC5FA9}" dt="2026-01-12T18:26:15.518" v="1637" actId="962"/>
          <ac:picMkLst>
            <pc:docMk/>
            <pc:sldMk cId="1770269713" sldId="309"/>
            <ac:picMk id="10" creationId="{A499A56E-D897-BB13-EC7F-2BF73701672A}"/>
          </ac:picMkLst>
        </pc:picChg>
      </pc:sldChg>
      <pc:sldChg chg="modSp add mod">
        <pc:chgData name="Opolski, Johanna (VITA)" userId="d193368f-0db6-4ee9-844e-4a3185a057bb" providerId="ADAL" clId="{1B852475-E514-423A-B5E9-C13900AC5FA9}" dt="2026-01-12T19:30:12.954" v="2237"/>
        <pc:sldMkLst>
          <pc:docMk/>
          <pc:sldMk cId="2813760328" sldId="310"/>
        </pc:sldMkLst>
        <pc:spChg chg="ord">
          <ac:chgData name="Opolski, Johanna (VITA)" userId="d193368f-0db6-4ee9-844e-4a3185a057bb" providerId="ADAL" clId="{1B852475-E514-423A-B5E9-C13900AC5FA9}" dt="2026-01-12T19:30:12.954" v="2237"/>
          <ac:spMkLst>
            <pc:docMk/>
            <pc:sldMk cId="2813760328" sldId="310"/>
            <ac:spMk id="4" creationId="{D29CF2FD-2C9D-A1D4-2F95-DD916023039F}"/>
          </ac:spMkLst>
        </pc:spChg>
        <pc:spChg chg="ord">
          <ac:chgData name="Opolski, Johanna (VITA)" userId="d193368f-0db6-4ee9-844e-4a3185a057bb" providerId="ADAL" clId="{1B852475-E514-423A-B5E9-C13900AC5FA9}" dt="2026-01-12T19:29:47.796" v="2230"/>
          <ac:spMkLst>
            <pc:docMk/>
            <pc:sldMk cId="2813760328" sldId="310"/>
            <ac:spMk id="5" creationId="{131674A5-9886-C814-8FB1-9C7961C83E50}"/>
          </ac:spMkLst>
        </pc:spChg>
        <pc:spChg chg="ord">
          <ac:chgData name="Opolski, Johanna (VITA)" userId="d193368f-0db6-4ee9-844e-4a3185a057bb" providerId="ADAL" clId="{1B852475-E514-423A-B5E9-C13900AC5FA9}" dt="2026-01-12T19:30:06.627" v="2236"/>
          <ac:spMkLst>
            <pc:docMk/>
            <pc:sldMk cId="2813760328" sldId="310"/>
            <ac:spMk id="6" creationId="{618D24D4-E1AA-6F8F-12F2-B98330028C18}"/>
          </ac:spMkLst>
        </pc:spChg>
        <pc:spChg chg="ord">
          <ac:chgData name="Opolski, Johanna (VITA)" userId="d193368f-0db6-4ee9-844e-4a3185a057bb" providerId="ADAL" clId="{1B852475-E514-423A-B5E9-C13900AC5FA9}" dt="2026-01-12T19:29:55.160" v="2234"/>
          <ac:spMkLst>
            <pc:docMk/>
            <pc:sldMk cId="2813760328" sldId="310"/>
            <ac:spMk id="7" creationId="{51AAE844-0E41-2AC8-00AD-819F4B5C828D}"/>
          </ac:spMkLst>
        </pc:spChg>
      </pc:sldChg>
      <pc:sldChg chg="modSp add mod">
        <pc:chgData name="Opolski, Johanna (VITA)" userId="d193368f-0db6-4ee9-844e-4a3185a057bb" providerId="ADAL" clId="{1B852475-E514-423A-B5E9-C13900AC5FA9}" dt="2026-01-12T19:28:37.316" v="2219"/>
        <pc:sldMkLst>
          <pc:docMk/>
          <pc:sldMk cId="1102903382" sldId="311"/>
        </pc:sldMkLst>
        <pc:spChg chg="ord">
          <ac:chgData name="Opolski, Johanna (VITA)" userId="d193368f-0db6-4ee9-844e-4a3185a057bb" providerId="ADAL" clId="{1B852475-E514-423A-B5E9-C13900AC5FA9}" dt="2026-01-12T19:28:37.316" v="2219"/>
          <ac:spMkLst>
            <pc:docMk/>
            <pc:sldMk cId="1102903382" sldId="311"/>
            <ac:spMk id="4" creationId="{751B860C-6F62-E1B3-8DD5-22C511258A41}"/>
          </ac:spMkLst>
        </pc:spChg>
      </pc:sldChg>
      <pc:sldChg chg="modSp add mod">
        <pc:chgData name="Opolski, Johanna (VITA)" userId="d193368f-0db6-4ee9-844e-4a3185a057bb" providerId="ADAL" clId="{1B852475-E514-423A-B5E9-C13900AC5FA9}" dt="2026-01-12T19:31:42.918" v="2254"/>
        <pc:sldMkLst>
          <pc:docMk/>
          <pc:sldMk cId="646596613" sldId="312"/>
        </pc:sldMkLst>
        <pc:spChg chg="ord">
          <ac:chgData name="Opolski, Johanna (VITA)" userId="d193368f-0db6-4ee9-844e-4a3185a057bb" providerId="ADAL" clId="{1B852475-E514-423A-B5E9-C13900AC5FA9}" dt="2026-01-12T19:31:42.918" v="2254"/>
          <ac:spMkLst>
            <pc:docMk/>
            <pc:sldMk cId="646596613" sldId="312"/>
            <ac:spMk id="76" creationId="{20B7FC04-D0BA-D02E-E143-D53A7643003B}"/>
          </ac:spMkLst>
        </pc:spChg>
        <pc:grpChg chg="mod">
          <ac:chgData name="Opolski, Johanna (VITA)" userId="d193368f-0db6-4ee9-844e-4a3185a057bb" providerId="ADAL" clId="{1B852475-E514-423A-B5E9-C13900AC5FA9}" dt="2026-01-12T18:25:19.652" v="1635" actId="962"/>
          <ac:grpSpMkLst>
            <pc:docMk/>
            <pc:sldMk cId="646596613" sldId="312"/>
            <ac:grpSpMk id="11" creationId="{EDEDCBDC-86B4-5C49-7DA2-A4E8806019B8}"/>
          </ac:grpSpMkLst>
        </pc:grpChg>
      </pc:sldChg>
      <pc:sldChg chg="modSp add mod">
        <pc:chgData name="Opolski, Johanna (VITA)" userId="d193368f-0db6-4ee9-844e-4a3185a057bb" providerId="ADAL" clId="{1B852475-E514-423A-B5E9-C13900AC5FA9}" dt="2026-01-12T19:32:52.350" v="2257"/>
        <pc:sldMkLst>
          <pc:docMk/>
          <pc:sldMk cId="1873033320" sldId="313"/>
        </pc:sldMkLst>
        <pc:spChg chg="mod">
          <ac:chgData name="Opolski, Johanna (VITA)" userId="d193368f-0db6-4ee9-844e-4a3185a057bb" providerId="ADAL" clId="{1B852475-E514-423A-B5E9-C13900AC5FA9}" dt="2026-01-12T15:33:37.585" v="1035" actId="962"/>
          <ac:spMkLst>
            <pc:docMk/>
            <pc:sldMk cId="1873033320" sldId="313"/>
            <ac:spMk id="5" creationId="{79CEB6E0-5592-4CE2-9E50-A8D1D75A59A5}"/>
          </ac:spMkLst>
        </pc:spChg>
        <pc:spChg chg="ord">
          <ac:chgData name="Opolski, Johanna (VITA)" userId="d193368f-0db6-4ee9-844e-4a3185a057bb" providerId="ADAL" clId="{1B852475-E514-423A-B5E9-C13900AC5FA9}" dt="2026-01-12T19:32:52.350" v="2257"/>
          <ac:spMkLst>
            <pc:docMk/>
            <pc:sldMk cId="1873033320" sldId="313"/>
            <ac:spMk id="76" creationId="{486859BB-3AB6-2FE5-67AB-14B023742678}"/>
          </ac:spMkLst>
        </pc:spChg>
        <pc:grpChg chg="mod">
          <ac:chgData name="Opolski, Johanna (VITA)" userId="d193368f-0db6-4ee9-844e-4a3185a057bb" providerId="ADAL" clId="{1B852475-E514-423A-B5E9-C13900AC5FA9}" dt="2026-01-12T18:27:03.095" v="1639" actId="962"/>
          <ac:grpSpMkLst>
            <pc:docMk/>
            <pc:sldMk cId="1873033320" sldId="313"/>
            <ac:grpSpMk id="3" creationId="{6B25C65B-3D05-166A-68F7-DD2CFF763E22}"/>
          </ac:grpSpMkLst>
        </pc:grpChg>
      </pc:sldChg>
      <pc:sldChg chg="modSp add mod">
        <pc:chgData name="Opolski, Johanna (VITA)" userId="d193368f-0db6-4ee9-844e-4a3185a057bb" providerId="ADAL" clId="{1B852475-E514-423A-B5E9-C13900AC5FA9}" dt="2026-01-12T19:30:46.952" v="2250"/>
        <pc:sldMkLst>
          <pc:docMk/>
          <pc:sldMk cId="3811128063" sldId="314"/>
        </pc:sldMkLst>
        <pc:spChg chg="ord">
          <ac:chgData name="Opolski, Johanna (VITA)" userId="d193368f-0db6-4ee9-844e-4a3185a057bb" providerId="ADAL" clId="{1B852475-E514-423A-B5E9-C13900AC5FA9}" dt="2026-01-12T19:30:46.952" v="2250"/>
          <ac:spMkLst>
            <pc:docMk/>
            <pc:sldMk cId="3811128063" sldId="314"/>
            <ac:spMk id="4" creationId="{4D66BAB8-1E6C-CDB9-77F7-7E9E44795771}"/>
          </ac:spMkLst>
        </pc:spChg>
        <pc:spChg chg="ord">
          <ac:chgData name="Opolski, Johanna (VITA)" userId="d193368f-0db6-4ee9-844e-4a3185a057bb" providerId="ADAL" clId="{1B852475-E514-423A-B5E9-C13900AC5FA9}" dt="2026-01-12T19:30:29.250" v="2240"/>
          <ac:spMkLst>
            <pc:docMk/>
            <pc:sldMk cId="3811128063" sldId="314"/>
            <ac:spMk id="5" creationId="{4EC5A6FB-2F7C-B96D-A862-9EEE9EC380E7}"/>
          </ac:spMkLst>
        </pc:spChg>
        <pc:spChg chg="ord">
          <ac:chgData name="Opolski, Johanna (VITA)" userId="d193368f-0db6-4ee9-844e-4a3185a057bb" providerId="ADAL" clId="{1B852475-E514-423A-B5E9-C13900AC5FA9}" dt="2026-01-12T19:30:37.415" v="2247"/>
          <ac:spMkLst>
            <pc:docMk/>
            <pc:sldMk cId="3811128063" sldId="314"/>
            <ac:spMk id="6" creationId="{15BDEFCB-1336-E903-7B95-217D8A88B59E}"/>
          </ac:spMkLst>
        </pc:spChg>
        <pc:spChg chg="ord">
          <ac:chgData name="Opolski, Johanna (VITA)" userId="d193368f-0db6-4ee9-844e-4a3185a057bb" providerId="ADAL" clId="{1B852475-E514-423A-B5E9-C13900AC5FA9}" dt="2026-01-12T19:30:33.734" v="2244"/>
          <ac:spMkLst>
            <pc:docMk/>
            <pc:sldMk cId="3811128063" sldId="314"/>
            <ac:spMk id="7" creationId="{10B6D4FD-F0EB-57E0-8DF6-F53F1F510148}"/>
          </ac:spMkLst>
        </pc:spChg>
        <pc:spChg chg="ord">
          <ac:chgData name="Opolski, Johanna (VITA)" userId="d193368f-0db6-4ee9-844e-4a3185a057bb" providerId="ADAL" clId="{1B852475-E514-423A-B5E9-C13900AC5FA9}" dt="2026-01-12T19:30:41.874" v="2249"/>
          <ac:spMkLst>
            <pc:docMk/>
            <pc:sldMk cId="3811128063" sldId="314"/>
            <ac:spMk id="9" creationId="{8754D84A-728C-51EB-3037-2CA36FA5A2D4}"/>
          </ac:spMkLst>
        </pc:spChg>
      </pc:sldChg>
      <pc:sldChg chg="delSp modSp mod ord modShow">
        <pc:chgData name="Opolski, Johanna (VITA)" userId="d193368f-0db6-4ee9-844e-4a3185a057bb" providerId="ADAL" clId="{1B852475-E514-423A-B5E9-C13900AC5FA9}" dt="2026-01-12T18:33:44.490" v="1886" actId="962"/>
        <pc:sldMkLst>
          <pc:docMk/>
          <pc:sldMk cId="505377817" sldId="419"/>
        </pc:sldMkLst>
        <pc:spChg chg="del">
          <ac:chgData name="Opolski, Johanna (VITA)" userId="d193368f-0db6-4ee9-844e-4a3185a057bb" providerId="ADAL" clId="{1B852475-E514-423A-B5E9-C13900AC5FA9}" dt="2026-01-12T15:33:20.845" v="1018" actId="21"/>
          <ac:spMkLst>
            <pc:docMk/>
            <pc:sldMk cId="505377817" sldId="419"/>
            <ac:spMk id="2" creationId="{F0A432CA-B8AD-562D-7E9F-4D15061C672A}"/>
          </ac:spMkLst>
        </pc:spChg>
        <pc:spChg chg="mod">
          <ac:chgData name="Opolski, Johanna (VITA)" userId="d193368f-0db6-4ee9-844e-4a3185a057bb" providerId="ADAL" clId="{1B852475-E514-423A-B5E9-C13900AC5FA9}" dt="2026-01-12T17:33:19.321" v="1624" actId="33553"/>
          <ac:spMkLst>
            <pc:docMk/>
            <pc:sldMk cId="505377817" sldId="419"/>
            <ac:spMk id="4" creationId="{C9C71B94-CB61-9BA6-57BD-370A570B23E4}"/>
          </ac:spMkLst>
        </pc:spChg>
        <pc:spChg chg="mod">
          <ac:chgData name="Opolski, Johanna (VITA)" userId="d193368f-0db6-4ee9-844e-4a3185a057bb" providerId="ADAL" clId="{1B852475-E514-423A-B5E9-C13900AC5FA9}" dt="2026-01-12T15:33:37.698" v="1044" actId="962"/>
          <ac:spMkLst>
            <pc:docMk/>
            <pc:sldMk cId="505377817" sldId="419"/>
            <ac:spMk id="5" creationId="{6DCABEB7-601D-5175-558C-8FB690CCA07D}"/>
          </ac:spMkLst>
        </pc:spChg>
        <pc:spChg chg="del">
          <ac:chgData name="Opolski, Johanna (VITA)" userId="d193368f-0db6-4ee9-844e-4a3185a057bb" providerId="ADAL" clId="{1B852475-E514-423A-B5E9-C13900AC5FA9}" dt="2026-01-12T15:32:38.376" v="1016" actId="21"/>
          <ac:spMkLst>
            <pc:docMk/>
            <pc:sldMk cId="505377817" sldId="419"/>
            <ac:spMk id="11" creationId="{DA1DB219-AAA5-C821-7D0A-BF546B7D5D12}"/>
          </ac:spMkLst>
        </pc:spChg>
        <pc:picChg chg="mod">
          <ac:chgData name="Opolski, Johanna (VITA)" userId="d193368f-0db6-4ee9-844e-4a3185a057bb" providerId="ADAL" clId="{1B852475-E514-423A-B5E9-C13900AC5FA9}" dt="2026-01-12T18:33:44.490" v="1886" actId="962"/>
          <ac:picMkLst>
            <pc:docMk/>
            <pc:sldMk cId="505377817" sldId="419"/>
            <ac:picMk id="7" creationId="{6B0A2A24-66E4-E4F1-882B-E03FB8273E45}"/>
          </ac:picMkLst>
        </pc:picChg>
      </pc:sldChg>
      <pc:sldChg chg="delSp modSp mod">
        <pc:chgData name="Opolski, Johanna (VITA)" userId="d193368f-0db6-4ee9-844e-4a3185a057bb" providerId="ADAL" clId="{1B852475-E514-423A-B5E9-C13900AC5FA9}" dt="2026-01-12T18:30:20.858" v="1874" actId="962"/>
        <pc:sldMkLst>
          <pc:docMk/>
          <pc:sldMk cId="3570213951" sldId="420"/>
        </pc:sldMkLst>
        <pc:spChg chg="del">
          <ac:chgData name="Opolski, Johanna (VITA)" userId="d193368f-0db6-4ee9-844e-4a3185a057bb" providerId="ADAL" clId="{1B852475-E514-423A-B5E9-C13900AC5FA9}" dt="2026-01-12T15:29:59.823" v="1009" actId="21"/>
          <ac:spMkLst>
            <pc:docMk/>
            <pc:sldMk cId="3570213951" sldId="420"/>
            <ac:spMk id="3" creationId="{A7DEAB58-DF06-0D18-0B7E-30F7C16886C3}"/>
          </ac:spMkLst>
        </pc:spChg>
        <pc:spChg chg="del mod">
          <ac:chgData name="Opolski, Johanna (VITA)" userId="d193368f-0db6-4ee9-844e-4a3185a057bb" providerId="ADAL" clId="{1B852475-E514-423A-B5E9-C13900AC5FA9}" dt="2026-01-12T15:31:07.293" v="1011" actId="21"/>
          <ac:spMkLst>
            <pc:docMk/>
            <pc:sldMk cId="3570213951" sldId="420"/>
            <ac:spMk id="4" creationId="{A506E48A-07F7-FD2A-0D26-3C936FCE70E6}"/>
          </ac:spMkLst>
        </pc:spChg>
        <pc:spChg chg="del mod">
          <ac:chgData name="Opolski, Johanna (VITA)" userId="d193368f-0db6-4ee9-844e-4a3185a057bb" providerId="ADAL" clId="{1B852475-E514-423A-B5E9-C13900AC5FA9}" dt="2026-01-12T15:31:34.798" v="1013" actId="21"/>
          <ac:spMkLst>
            <pc:docMk/>
            <pc:sldMk cId="3570213951" sldId="420"/>
            <ac:spMk id="7" creationId="{F362DEC3-3793-5A38-A1BD-7970BB01CD54}"/>
          </ac:spMkLst>
        </pc:spChg>
        <pc:picChg chg="mod">
          <ac:chgData name="Opolski, Johanna (VITA)" userId="d193368f-0db6-4ee9-844e-4a3185a057bb" providerId="ADAL" clId="{1B852475-E514-423A-B5E9-C13900AC5FA9}" dt="2026-01-12T18:30:20.858" v="1874" actId="962"/>
          <ac:picMkLst>
            <pc:docMk/>
            <pc:sldMk cId="3570213951" sldId="420"/>
            <ac:picMk id="6" creationId="{3AA51F40-2124-6B28-DCF6-24DB68335E6F}"/>
          </ac:picMkLst>
        </pc:picChg>
      </pc:sldChg>
      <pc:sldChg chg="delSp modSp mod">
        <pc:chgData name="Opolski, Johanna (VITA)" userId="d193368f-0db6-4ee9-844e-4a3185a057bb" providerId="ADAL" clId="{1B852475-E514-423A-B5E9-C13900AC5FA9}" dt="2026-01-12T19:37:40.273" v="2265" actId="13244"/>
        <pc:sldMkLst>
          <pc:docMk/>
          <pc:sldMk cId="3067314871" sldId="421"/>
        </pc:sldMkLst>
        <pc:spChg chg="del">
          <ac:chgData name="Opolski, Johanna (VITA)" userId="d193368f-0db6-4ee9-844e-4a3185a057bb" providerId="ADAL" clId="{1B852475-E514-423A-B5E9-C13900AC5FA9}" dt="2026-01-12T15:32:21.705" v="1015" actId="21"/>
          <ac:spMkLst>
            <pc:docMk/>
            <pc:sldMk cId="3067314871" sldId="421"/>
            <ac:spMk id="2" creationId="{F0A432CA-B8AD-562D-7E9F-4D15061C672A}"/>
          </ac:spMkLst>
        </pc:spChg>
        <pc:spChg chg="del">
          <ac:chgData name="Opolski, Johanna (VITA)" userId="d193368f-0db6-4ee9-844e-4a3185a057bb" providerId="ADAL" clId="{1B852475-E514-423A-B5E9-C13900AC5FA9}" dt="2026-01-12T15:32:08.666" v="1014" actId="21"/>
          <ac:spMkLst>
            <pc:docMk/>
            <pc:sldMk cId="3067314871" sldId="421"/>
            <ac:spMk id="4" creationId="{C9C71B94-CB61-9BA6-57BD-370A570B23E4}"/>
          </ac:spMkLst>
        </pc:spChg>
        <pc:spChg chg="mod">
          <ac:chgData name="Opolski, Johanna (VITA)" userId="d193368f-0db6-4ee9-844e-4a3185a057bb" providerId="ADAL" clId="{1B852475-E514-423A-B5E9-C13900AC5FA9}" dt="2026-01-12T15:33:37.680" v="1043" actId="962"/>
          <ac:spMkLst>
            <pc:docMk/>
            <pc:sldMk cId="3067314871" sldId="421"/>
            <ac:spMk id="5" creationId="{6DCABEB7-601D-5175-558C-8FB690CCA07D}"/>
          </ac:spMkLst>
        </pc:spChg>
        <pc:spChg chg="mod ord">
          <ac:chgData name="Opolski, Johanna (VITA)" userId="d193368f-0db6-4ee9-844e-4a3185a057bb" providerId="ADAL" clId="{1B852475-E514-423A-B5E9-C13900AC5FA9}" dt="2026-01-12T19:37:40.273" v="2265" actId="13244"/>
          <ac:spMkLst>
            <pc:docMk/>
            <pc:sldMk cId="3067314871" sldId="421"/>
            <ac:spMk id="8" creationId="{80B8F47D-265C-FE4C-5E7E-9CC627CDF1B4}"/>
          </ac:spMkLst>
        </pc:spChg>
        <pc:spChg chg="del">
          <ac:chgData name="Opolski, Johanna (VITA)" userId="d193368f-0db6-4ee9-844e-4a3185a057bb" providerId="ADAL" clId="{1B852475-E514-423A-B5E9-C13900AC5FA9}" dt="2026-01-12T15:32:56.874" v="1017" actId="21"/>
          <ac:spMkLst>
            <pc:docMk/>
            <pc:sldMk cId="3067314871" sldId="421"/>
            <ac:spMk id="11" creationId="{DA1DB219-AAA5-C821-7D0A-BF546B7D5D12}"/>
          </ac:spMkLst>
        </pc:spChg>
        <pc:picChg chg="mod">
          <ac:chgData name="Opolski, Johanna (VITA)" userId="d193368f-0db6-4ee9-844e-4a3185a057bb" providerId="ADAL" clId="{1B852475-E514-423A-B5E9-C13900AC5FA9}" dt="2026-01-12T18:33:15.082" v="1884" actId="962"/>
          <ac:picMkLst>
            <pc:docMk/>
            <pc:sldMk cId="3067314871" sldId="421"/>
            <ac:picMk id="7" creationId="{6B0A2A24-66E4-E4F1-882B-E03FB8273E45}"/>
          </ac:picMkLst>
        </pc:picChg>
      </pc:sldChg>
      <pc:sldChg chg="delSp modSp mod">
        <pc:chgData name="Opolski, Johanna (VITA)" userId="d193368f-0db6-4ee9-844e-4a3185a057bb" providerId="ADAL" clId="{1B852475-E514-423A-B5E9-C13900AC5FA9}" dt="2026-01-12T18:34:41.221" v="1894"/>
        <pc:sldMkLst>
          <pc:docMk/>
          <pc:sldMk cId="4100398212" sldId="422"/>
        </pc:sldMkLst>
        <pc:spChg chg="del">
          <ac:chgData name="Opolski, Johanna (VITA)" userId="d193368f-0db6-4ee9-844e-4a3185a057bb" providerId="ADAL" clId="{1B852475-E514-423A-B5E9-C13900AC5FA9}" dt="2026-01-12T15:27:10.139" v="1007" actId="21"/>
          <ac:spMkLst>
            <pc:docMk/>
            <pc:sldMk cId="4100398212" sldId="422"/>
            <ac:spMk id="5" creationId="{CA688261-911D-072F-9BF8-77CF5D88FA64}"/>
          </ac:spMkLst>
        </pc:spChg>
        <pc:spChg chg="mod ord">
          <ac:chgData name="Opolski, Johanna (VITA)" userId="d193368f-0db6-4ee9-844e-4a3185a057bb" providerId="ADAL" clId="{1B852475-E514-423A-B5E9-C13900AC5FA9}" dt="2026-01-12T18:34:41.221" v="1894"/>
          <ac:spMkLst>
            <pc:docMk/>
            <pc:sldMk cId="4100398212" sldId="422"/>
            <ac:spMk id="25" creationId="{E431C65D-8BBA-0959-DA30-01E754958044}"/>
          </ac:spMkLst>
        </pc:spChg>
        <pc:spChg chg="mod">
          <ac:chgData name="Opolski, Johanna (VITA)" userId="d193368f-0db6-4ee9-844e-4a3185a057bb" providerId="ADAL" clId="{1B852475-E514-423A-B5E9-C13900AC5FA9}" dt="2026-01-12T15:33:37.208" v="1020" actId="962"/>
          <ac:spMkLst>
            <pc:docMk/>
            <pc:sldMk cId="4100398212" sldId="422"/>
            <ac:spMk id="27" creationId="{B4E6071B-5BB7-DD6E-B9D3-4A9332EA6980}"/>
          </ac:spMkLst>
        </pc:spChg>
        <pc:spChg chg="ord">
          <ac:chgData name="Opolski, Johanna (VITA)" userId="d193368f-0db6-4ee9-844e-4a3185a057bb" providerId="ADAL" clId="{1B852475-E514-423A-B5E9-C13900AC5FA9}" dt="2026-01-12T18:34:09.526" v="1887" actId="13244"/>
          <ac:spMkLst>
            <pc:docMk/>
            <pc:sldMk cId="4100398212" sldId="422"/>
            <ac:spMk id="29" creationId="{0F545453-724D-EC62-FECF-BB726EC34D18}"/>
          </ac:spMkLst>
        </pc:spChg>
        <pc:graphicFrameChg chg="mod modGraphic">
          <ac:chgData name="Opolski, Johanna (VITA)" userId="d193368f-0db6-4ee9-844e-4a3185a057bb" providerId="ADAL" clId="{1B852475-E514-423A-B5E9-C13900AC5FA9}" dt="2026-01-07T14:58:42.559" v="1006" actId="20577"/>
          <ac:graphicFrameMkLst>
            <pc:docMk/>
            <pc:sldMk cId="4100398212" sldId="422"/>
            <ac:graphicFrameMk id="6" creationId="{8B17F0F3-691F-F800-9D15-F5D3D114F801}"/>
          </ac:graphicFrameMkLst>
        </pc:graphicFrameChg>
        <pc:picChg chg="mod ord">
          <ac:chgData name="Opolski, Johanna (VITA)" userId="d193368f-0db6-4ee9-844e-4a3185a057bb" providerId="ADAL" clId="{1B852475-E514-423A-B5E9-C13900AC5FA9}" dt="2026-01-12T18:34:35.465" v="1891" actId="962"/>
          <ac:picMkLst>
            <pc:docMk/>
            <pc:sldMk cId="4100398212" sldId="422"/>
            <ac:picMk id="3" creationId="{CD4795E9-7766-AD4F-8518-13706C569B24}"/>
          </ac:picMkLst>
        </pc:picChg>
        <pc:picChg chg="mod">
          <ac:chgData name="Opolski, Johanna (VITA)" userId="d193368f-0db6-4ee9-844e-4a3185a057bb" providerId="ADAL" clId="{1B852475-E514-423A-B5E9-C13900AC5FA9}" dt="2026-01-12T16:00:40.679" v="1045" actId="962"/>
          <ac:picMkLst>
            <pc:docMk/>
            <pc:sldMk cId="4100398212" sldId="422"/>
            <ac:picMk id="28" creationId="{37D4BAFB-60BE-096A-BFBB-8F244CE8616A}"/>
          </ac:picMkLst>
        </pc:picChg>
        <pc:cxnChg chg="mod">
          <ac:chgData name="Opolski, Johanna (VITA)" userId="d193368f-0db6-4ee9-844e-4a3185a057bb" providerId="ADAL" clId="{1B852475-E514-423A-B5E9-C13900AC5FA9}" dt="2026-01-12T15:33:37.188" v="1019" actId="962"/>
          <ac:cxnSpMkLst>
            <pc:docMk/>
            <pc:sldMk cId="4100398212" sldId="422"/>
            <ac:cxnSpMk id="26" creationId="{50784CBF-F71B-11BB-07A7-A24D095704B7}"/>
          </ac:cxnSpMkLst>
        </pc:cxnChg>
      </pc:sldChg>
      <pc:sldChg chg="modSp mod ord">
        <pc:chgData name="Opolski, Johanna (VITA)" userId="d193368f-0db6-4ee9-844e-4a3185a057bb" providerId="ADAL" clId="{1B852475-E514-423A-B5E9-C13900AC5FA9}" dt="2026-01-12T17:31:01.751" v="1542" actId="27636"/>
        <pc:sldMkLst>
          <pc:docMk/>
          <pc:sldMk cId="2159154844" sldId="423"/>
        </pc:sldMkLst>
        <pc:spChg chg="mod">
          <ac:chgData name="Opolski, Johanna (VITA)" userId="d193368f-0db6-4ee9-844e-4a3185a057bb" providerId="ADAL" clId="{1B852475-E514-423A-B5E9-C13900AC5FA9}" dt="2026-01-12T17:31:01.751" v="1542" actId="27636"/>
          <ac:spMkLst>
            <pc:docMk/>
            <pc:sldMk cId="2159154844" sldId="423"/>
            <ac:spMk id="9" creationId="{7399B764-445D-B882-5C59-0BB35D0677B3}"/>
          </ac:spMkLst>
        </pc:spChg>
        <pc:spChg chg="mod">
          <ac:chgData name="Opolski, Johanna (VITA)" userId="d193368f-0db6-4ee9-844e-4a3185a057bb" providerId="ADAL" clId="{1B852475-E514-423A-B5E9-C13900AC5FA9}" dt="2025-12-29T14:24:18.605" v="614" actId="1076"/>
          <ac:spMkLst>
            <pc:docMk/>
            <pc:sldMk cId="2159154844" sldId="423"/>
            <ac:spMk id="10" creationId="{1B004BB7-1429-4C4D-AB1D-FB87AA645A3A}"/>
          </ac:spMkLst>
        </pc:spChg>
      </pc:sldChg>
      <pc:sldChg chg="modSp add mod">
        <pc:chgData name="Opolski, Johanna (VITA)" userId="d193368f-0db6-4ee9-844e-4a3185a057bb" providerId="ADAL" clId="{1B852475-E514-423A-B5E9-C13900AC5FA9}" dt="2025-12-17T19:58:08.294" v="220" actId="20577"/>
        <pc:sldMkLst>
          <pc:docMk/>
          <pc:sldMk cId="493909176" sldId="426"/>
        </pc:sldMkLst>
        <pc:spChg chg="mod">
          <ac:chgData name="Opolski, Johanna (VITA)" userId="d193368f-0db6-4ee9-844e-4a3185a057bb" providerId="ADAL" clId="{1B852475-E514-423A-B5E9-C13900AC5FA9}" dt="2025-12-17T19:58:08.294" v="220" actId="20577"/>
          <ac:spMkLst>
            <pc:docMk/>
            <pc:sldMk cId="493909176" sldId="426"/>
            <ac:spMk id="5" creationId="{C89AABD8-BBC2-8181-EBF7-7ACADED79305}"/>
          </ac:spMkLst>
        </pc:spChg>
      </pc:sldChg>
      <pc:sldChg chg="modSp add mod ord">
        <pc:chgData name="Opolski, Johanna (VITA)" userId="d193368f-0db6-4ee9-844e-4a3185a057bb" providerId="ADAL" clId="{1B852475-E514-423A-B5E9-C13900AC5FA9}" dt="2025-12-17T21:55:41.869" v="438"/>
        <pc:sldMkLst>
          <pc:docMk/>
          <pc:sldMk cId="1026044947" sldId="513"/>
        </pc:sldMkLst>
        <pc:spChg chg="mod">
          <ac:chgData name="Opolski, Johanna (VITA)" userId="d193368f-0db6-4ee9-844e-4a3185a057bb" providerId="ADAL" clId="{1B852475-E514-423A-B5E9-C13900AC5FA9}" dt="2025-12-17T19:55:56.715" v="151" actId="20577"/>
          <ac:spMkLst>
            <pc:docMk/>
            <pc:sldMk cId="1026044947" sldId="513"/>
            <ac:spMk id="9" creationId="{D032D2B4-E221-0F23-2782-C248D04BCAAF}"/>
          </ac:spMkLst>
        </pc:spChg>
        <pc:spChg chg="mod">
          <ac:chgData name="Opolski, Johanna (VITA)" userId="d193368f-0db6-4ee9-844e-4a3185a057bb" providerId="ADAL" clId="{1B852475-E514-423A-B5E9-C13900AC5FA9}" dt="2025-12-17T19:56:10.230" v="153" actId="20577"/>
          <ac:spMkLst>
            <pc:docMk/>
            <pc:sldMk cId="1026044947" sldId="513"/>
            <ac:spMk id="11" creationId="{170CA0AD-3A83-7EC2-3400-C9F9DEFDBC91}"/>
          </ac:spMkLst>
        </pc:spChg>
      </pc:sldChg>
      <pc:sldChg chg="modSp add mod">
        <pc:chgData name="Opolski, Johanna (VITA)" userId="d193368f-0db6-4ee9-844e-4a3185a057bb" providerId="ADAL" clId="{1B852475-E514-423A-B5E9-C13900AC5FA9}" dt="2026-01-12T19:36:35.027" v="2262" actId="962"/>
        <pc:sldMkLst>
          <pc:docMk/>
          <pc:sldMk cId="2907115206" sldId="614"/>
        </pc:sldMkLst>
        <pc:spChg chg="mod">
          <ac:chgData name="Opolski, Johanna (VITA)" userId="d193368f-0db6-4ee9-844e-4a3185a057bb" providerId="ADAL" clId="{1B852475-E514-423A-B5E9-C13900AC5FA9}" dt="2026-01-12T19:36:35.027" v="2262" actId="962"/>
          <ac:spMkLst>
            <pc:docMk/>
            <pc:sldMk cId="2907115206" sldId="614"/>
            <ac:spMk id="3" creationId="{5F43A167-3F28-2821-2060-FCEC14F8AA8A}"/>
          </ac:spMkLst>
        </pc:spChg>
        <pc:spChg chg="mod">
          <ac:chgData name="Opolski, Johanna (VITA)" userId="d193368f-0db6-4ee9-844e-4a3185a057bb" providerId="ADAL" clId="{1B852475-E514-423A-B5E9-C13900AC5FA9}" dt="2026-01-12T19:36:33.401" v="2261" actId="962"/>
          <ac:spMkLst>
            <pc:docMk/>
            <pc:sldMk cId="2907115206" sldId="614"/>
            <ac:spMk id="4" creationId="{189F7A27-402D-04B2-69CE-8F6E7C662CD7}"/>
          </ac:spMkLst>
        </pc:spChg>
      </pc:sldChg>
      <pc:sldChg chg="modSp mod">
        <pc:chgData name="Opolski, Johanna (VITA)" userId="d193368f-0db6-4ee9-844e-4a3185a057bb" providerId="ADAL" clId="{1B852475-E514-423A-B5E9-C13900AC5FA9}" dt="2026-01-12T18:29:26.432" v="1869" actId="962"/>
        <pc:sldMkLst>
          <pc:docMk/>
          <pc:sldMk cId="3654051267" sldId="4159"/>
        </pc:sldMkLst>
        <pc:spChg chg="mod">
          <ac:chgData name="Opolski, Johanna (VITA)" userId="d193368f-0db6-4ee9-844e-4a3185a057bb" providerId="ADAL" clId="{1B852475-E514-423A-B5E9-C13900AC5FA9}" dt="2026-01-12T17:32:52.840" v="1619" actId="33553"/>
          <ac:spMkLst>
            <pc:docMk/>
            <pc:sldMk cId="3654051267" sldId="4159"/>
            <ac:spMk id="2" creationId="{55DE4932-EA81-92F0-3DBA-CA6251E0B3F0}"/>
          </ac:spMkLst>
        </pc:spChg>
        <pc:spChg chg="mod">
          <ac:chgData name="Opolski, Johanna (VITA)" userId="d193368f-0db6-4ee9-844e-4a3185a057bb" providerId="ADAL" clId="{1B852475-E514-423A-B5E9-C13900AC5FA9}" dt="2026-01-12T15:33:37.664" v="1042" actId="962"/>
          <ac:spMkLst>
            <pc:docMk/>
            <pc:sldMk cId="3654051267" sldId="4159"/>
            <ac:spMk id="11" creationId="{170CA0AD-3A83-7EC2-3400-C9F9DEFDBC91}"/>
          </ac:spMkLst>
        </pc:spChg>
        <pc:picChg chg="mod">
          <ac:chgData name="Opolski, Johanna (VITA)" userId="d193368f-0db6-4ee9-844e-4a3185a057bb" providerId="ADAL" clId="{1B852475-E514-423A-B5E9-C13900AC5FA9}" dt="2026-01-12T18:29:26.432" v="1869" actId="962"/>
          <ac:picMkLst>
            <pc:docMk/>
            <pc:sldMk cId="3654051267" sldId="4159"/>
            <ac:picMk id="3" creationId="{9E3D674F-EA15-3E40-E302-1F76B708770D}"/>
          </ac:picMkLst>
        </pc:picChg>
      </pc:sldChg>
      <pc:sldChg chg="addSp delSp modSp add mod">
        <pc:chgData name="Opolski, Johanna (VITA)" userId="d193368f-0db6-4ee9-844e-4a3185a057bb" providerId="ADAL" clId="{1B852475-E514-423A-B5E9-C13900AC5FA9}" dt="2026-01-12T19:23:31.763" v="2209" actId="21"/>
        <pc:sldMkLst>
          <pc:docMk/>
          <pc:sldMk cId="607673706" sldId="550144038"/>
        </pc:sldMkLst>
        <pc:spChg chg="add del mod">
          <ac:chgData name="Opolski, Johanna (VITA)" userId="d193368f-0db6-4ee9-844e-4a3185a057bb" providerId="ADAL" clId="{1B852475-E514-423A-B5E9-C13900AC5FA9}" dt="2026-01-12T19:23:31.763" v="2209" actId="21"/>
          <ac:spMkLst>
            <pc:docMk/>
            <pc:sldMk cId="607673706" sldId="550144038"/>
            <ac:spMk id="3" creationId="{6EB5F053-24D6-A9FA-B9C8-41CB4313286D}"/>
          </ac:spMkLst>
        </pc:spChg>
        <pc:spChg chg="del">
          <ac:chgData name="Opolski, Johanna (VITA)" userId="d193368f-0db6-4ee9-844e-4a3185a057bb" providerId="ADAL" clId="{1B852475-E514-423A-B5E9-C13900AC5FA9}" dt="2026-01-12T19:23:23.778" v="2208" actId="21"/>
          <ac:spMkLst>
            <pc:docMk/>
            <pc:sldMk cId="607673706" sldId="550144038"/>
            <ac:spMk id="6" creationId="{3F6C68EC-75CE-4C05-74BF-44FF3B090C9D}"/>
          </ac:spMkLst>
        </pc:spChg>
      </pc:sldChg>
      <pc:sldChg chg="modSp add mod">
        <pc:chgData name="Opolski, Johanna (VITA)" userId="d193368f-0db6-4ee9-844e-4a3185a057bb" providerId="ADAL" clId="{1B852475-E514-423A-B5E9-C13900AC5FA9}" dt="2026-01-12T19:23:42.467" v="2210"/>
        <pc:sldMkLst>
          <pc:docMk/>
          <pc:sldMk cId="2096937901" sldId="550144040"/>
        </pc:sldMkLst>
        <pc:spChg chg="ord">
          <ac:chgData name="Opolski, Johanna (VITA)" userId="d193368f-0db6-4ee9-844e-4a3185a057bb" providerId="ADAL" clId="{1B852475-E514-423A-B5E9-C13900AC5FA9}" dt="2026-01-12T19:23:42.467" v="2210"/>
          <ac:spMkLst>
            <pc:docMk/>
            <pc:sldMk cId="2096937901" sldId="550144040"/>
            <ac:spMk id="4" creationId="{3700619E-BE80-C646-BA63-34400E7F4333}"/>
          </ac:spMkLst>
        </pc:spChg>
      </pc:sldChg>
      <pc:sldChg chg="add">
        <pc:chgData name="Opolski, Johanna (VITA)" userId="d193368f-0db6-4ee9-844e-4a3185a057bb" providerId="ADAL" clId="{1B852475-E514-423A-B5E9-C13900AC5FA9}" dt="2026-01-07T13:42:59.355" v="816"/>
        <pc:sldMkLst>
          <pc:docMk/>
          <pc:sldMk cId="3357957438" sldId="550144041"/>
        </pc:sldMkLst>
      </pc:sldChg>
      <pc:sldChg chg="add">
        <pc:chgData name="Opolski, Johanna (VITA)" userId="d193368f-0db6-4ee9-844e-4a3185a057bb" providerId="ADAL" clId="{1B852475-E514-423A-B5E9-C13900AC5FA9}" dt="2026-01-07T13:42:59.355" v="816"/>
        <pc:sldMkLst>
          <pc:docMk/>
          <pc:sldMk cId="2391623615" sldId="550144042"/>
        </pc:sldMkLst>
      </pc:sldChg>
      <pc:sldChg chg="add">
        <pc:chgData name="Opolski, Johanna (VITA)" userId="d193368f-0db6-4ee9-844e-4a3185a057bb" providerId="ADAL" clId="{1B852475-E514-423A-B5E9-C13900AC5FA9}" dt="2026-01-07T13:42:59.355" v="816"/>
        <pc:sldMkLst>
          <pc:docMk/>
          <pc:sldMk cId="2665382034" sldId="550144043"/>
        </pc:sldMkLst>
      </pc:sldChg>
      <pc:sldChg chg="modSp add mod">
        <pc:chgData name="Opolski, Johanna (VITA)" userId="d193368f-0db6-4ee9-844e-4a3185a057bb" providerId="ADAL" clId="{1B852475-E514-423A-B5E9-C13900AC5FA9}" dt="2026-01-12T19:23:57.308" v="2211"/>
        <pc:sldMkLst>
          <pc:docMk/>
          <pc:sldMk cId="2058536798" sldId="550144044"/>
        </pc:sldMkLst>
        <pc:spChg chg="ord">
          <ac:chgData name="Opolski, Johanna (VITA)" userId="d193368f-0db6-4ee9-844e-4a3185a057bb" providerId="ADAL" clId="{1B852475-E514-423A-B5E9-C13900AC5FA9}" dt="2026-01-12T19:23:57.308" v="2211"/>
          <ac:spMkLst>
            <pc:docMk/>
            <pc:sldMk cId="2058536798" sldId="550144044"/>
            <ac:spMk id="4" creationId="{83756BD8-9E05-A6B3-98FA-F8B3179D274A}"/>
          </ac:spMkLst>
        </pc:spChg>
      </pc:sldChg>
      <pc:sldChg chg="modSp add mod">
        <pc:chgData name="Opolski, Johanna (VITA)" userId="d193368f-0db6-4ee9-844e-4a3185a057bb" providerId="ADAL" clId="{1B852475-E514-423A-B5E9-C13900AC5FA9}" dt="2026-01-12T19:24:58.389" v="2217"/>
        <pc:sldMkLst>
          <pc:docMk/>
          <pc:sldMk cId="1925568772" sldId="550144046"/>
        </pc:sldMkLst>
        <pc:spChg chg="ord">
          <ac:chgData name="Opolski, Johanna (VITA)" userId="d193368f-0db6-4ee9-844e-4a3185a057bb" providerId="ADAL" clId="{1B852475-E514-423A-B5E9-C13900AC5FA9}" dt="2026-01-12T19:24:58.389" v="2217"/>
          <ac:spMkLst>
            <pc:docMk/>
            <pc:sldMk cId="1925568772" sldId="550144046"/>
            <ac:spMk id="2" creationId="{19FCBD4E-C861-8E58-15B6-9BD44DE01162}"/>
          </ac:spMkLst>
        </pc:spChg>
        <pc:spChg chg="ord">
          <ac:chgData name="Opolski, Johanna (VITA)" userId="d193368f-0db6-4ee9-844e-4a3185a057bb" providerId="ADAL" clId="{1B852475-E514-423A-B5E9-C13900AC5FA9}" dt="2026-01-12T19:24:55.283" v="2216"/>
          <ac:spMkLst>
            <pc:docMk/>
            <pc:sldMk cId="1925568772" sldId="550144046"/>
            <ac:spMk id="4" creationId="{7F97969E-3E4B-90EC-A78C-8494F4F0096F}"/>
          </ac:spMkLst>
        </pc:spChg>
      </pc:sldChg>
      <pc:sldChg chg="modSp add mod">
        <pc:chgData name="Opolski, Johanna (VITA)" userId="d193368f-0db6-4ee9-844e-4a3185a057bb" providerId="ADAL" clId="{1B852475-E514-423A-B5E9-C13900AC5FA9}" dt="2026-01-12T19:25:17.678" v="2218"/>
        <pc:sldMkLst>
          <pc:docMk/>
          <pc:sldMk cId="3975276581" sldId="550144047"/>
        </pc:sldMkLst>
        <pc:spChg chg="ord">
          <ac:chgData name="Opolski, Johanna (VITA)" userId="d193368f-0db6-4ee9-844e-4a3185a057bb" providerId="ADAL" clId="{1B852475-E514-423A-B5E9-C13900AC5FA9}" dt="2026-01-12T19:25:17.678" v="2218"/>
          <ac:spMkLst>
            <pc:docMk/>
            <pc:sldMk cId="3975276581" sldId="550144047"/>
            <ac:spMk id="4" creationId="{73CFE4F8-9F74-E62D-F3A3-11665A0F61FC}"/>
          </ac:spMkLst>
        </pc:spChg>
      </pc:sldChg>
      <pc:sldChg chg="modSp add mod">
        <pc:chgData name="Opolski, Johanna (VITA)" userId="d193368f-0db6-4ee9-844e-4a3185a057bb" providerId="ADAL" clId="{1B852475-E514-423A-B5E9-C13900AC5FA9}" dt="2026-01-12T19:24:04.853" v="2212"/>
        <pc:sldMkLst>
          <pc:docMk/>
          <pc:sldMk cId="4085521898" sldId="550144048"/>
        </pc:sldMkLst>
        <pc:spChg chg="ord">
          <ac:chgData name="Opolski, Johanna (VITA)" userId="d193368f-0db6-4ee9-844e-4a3185a057bb" providerId="ADAL" clId="{1B852475-E514-423A-B5E9-C13900AC5FA9}" dt="2026-01-12T19:24:04.853" v="2212"/>
          <ac:spMkLst>
            <pc:docMk/>
            <pc:sldMk cId="4085521898" sldId="550144048"/>
            <ac:spMk id="4" creationId="{65699D36-B148-3165-8787-85852C207F11}"/>
          </ac:spMkLst>
        </pc:spChg>
      </pc:sldChg>
      <pc:sldChg chg="modSp add mod">
        <pc:chgData name="Opolski, Johanna (VITA)" userId="d193368f-0db6-4ee9-844e-4a3185a057bb" providerId="ADAL" clId="{1B852475-E514-423A-B5E9-C13900AC5FA9}" dt="2026-01-12T19:24:42.118" v="2214"/>
        <pc:sldMkLst>
          <pc:docMk/>
          <pc:sldMk cId="3357905959" sldId="550144049"/>
        </pc:sldMkLst>
        <pc:spChg chg="ord">
          <ac:chgData name="Opolski, Johanna (VITA)" userId="d193368f-0db6-4ee9-844e-4a3185a057bb" providerId="ADAL" clId="{1B852475-E514-423A-B5E9-C13900AC5FA9}" dt="2026-01-12T19:24:42.118" v="2214"/>
          <ac:spMkLst>
            <pc:docMk/>
            <pc:sldMk cId="3357905959" sldId="550144049"/>
            <ac:spMk id="4" creationId="{6987726D-97B6-67B8-0B16-68A7D4B25F64}"/>
          </ac:spMkLst>
        </pc:spChg>
      </pc:sldChg>
      <pc:sldChg chg="modSp add mod">
        <pc:chgData name="Opolski, Johanna (VITA)" userId="d193368f-0db6-4ee9-844e-4a3185a057bb" providerId="ADAL" clId="{1B852475-E514-423A-B5E9-C13900AC5FA9}" dt="2026-01-12T19:24:34.581" v="2213"/>
        <pc:sldMkLst>
          <pc:docMk/>
          <pc:sldMk cId="1889155930" sldId="550144050"/>
        </pc:sldMkLst>
        <pc:spChg chg="ord">
          <ac:chgData name="Opolski, Johanna (VITA)" userId="d193368f-0db6-4ee9-844e-4a3185a057bb" providerId="ADAL" clId="{1B852475-E514-423A-B5E9-C13900AC5FA9}" dt="2026-01-12T19:24:34.581" v="2213"/>
          <ac:spMkLst>
            <pc:docMk/>
            <pc:sldMk cId="1889155930" sldId="550144050"/>
            <ac:spMk id="4" creationId="{52BF6E12-FEB9-EDC0-4570-95CEA2E6A040}"/>
          </ac:spMkLst>
        </pc:spChg>
      </pc:sldChg>
      <pc:sldChg chg="add">
        <pc:chgData name="Opolski, Johanna (VITA)" userId="d193368f-0db6-4ee9-844e-4a3185a057bb" providerId="ADAL" clId="{1B852475-E514-423A-B5E9-C13900AC5FA9}" dt="2026-01-06T13:44:42.851" v="660"/>
        <pc:sldMkLst>
          <pc:docMk/>
          <pc:sldMk cId="4200230749" sldId="2147483398"/>
        </pc:sldMkLst>
      </pc:sldChg>
      <pc:sldChg chg="modSp add mod ord">
        <pc:chgData name="Opolski, Johanna (VITA)" userId="d193368f-0db6-4ee9-844e-4a3185a057bb" providerId="ADAL" clId="{1B852475-E514-423A-B5E9-C13900AC5FA9}" dt="2026-01-07T14:50:53.631" v="969" actId="12"/>
        <pc:sldMkLst>
          <pc:docMk/>
          <pc:sldMk cId="159529309" sldId="2147483401"/>
        </pc:sldMkLst>
        <pc:spChg chg="mod">
          <ac:chgData name="Opolski, Johanna (VITA)" userId="d193368f-0db6-4ee9-844e-4a3185a057bb" providerId="ADAL" clId="{1B852475-E514-423A-B5E9-C13900AC5FA9}" dt="2026-01-07T14:50:53.631" v="969" actId="12"/>
          <ac:spMkLst>
            <pc:docMk/>
            <pc:sldMk cId="159529309" sldId="2147483401"/>
            <ac:spMk id="3" creationId="{4EF9DEE1-D27B-BEDB-0B6B-989026FC56FD}"/>
          </ac:spMkLst>
        </pc:spChg>
        <pc:spChg chg="mod">
          <ac:chgData name="Opolski, Johanna (VITA)" userId="d193368f-0db6-4ee9-844e-4a3185a057bb" providerId="ADAL" clId="{1B852475-E514-423A-B5E9-C13900AC5FA9}" dt="2026-01-06T16:21:10.183" v="724"/>
          <ac:spMkLst>
            <pc:docMk/>
            <pc:sldMk cId="159529309" sldId="2147483401"/>
            <ac:spMk id="4" creationId="{0D0FB8ED-ACE4-29E1-6D98-73ED9F672412}"/>
          </ac:spMkLst>
        </pc:spChg>
      </pc:sldChg>
      <pc:sldChg chg="addSp modSp new mod modShow">
        <pc:chgData name="Opolski, Johanna (VITA)" userId="d193368f-0db6-4ee9-844e-4a3185a057bb" providerId="ADAL" clId="{1B852475-E514-423A-B5E9-C13900AC5FA9}" dt="2026-01-12T18:32:51.903" v="1882" actId="962"/>
        <pc:sldMkLst>
          <pc:docMk/>
          <pc:sldMk cId="2131392712" sldId="2147483402"/>
        </pc:sldMkLst>
        <pc:spChg chg="mod">
          <ac:chgData name="Opolski, Johanna (VITA)" userId="d193368f-0db6-4ee9-844e-4a3185a057bb" providerId="ADAL" clId="{1B852475-E514-423A-B5E9-C13900AC5FA9}" dt="2026-01-12T17:33:10.838" v="1622" actId="27636"/>
          <ac:spMkLst>
            <pc:docMk/>
            <pc:sldMk cId="2131392712" sldId="2147483402"/>
            <ac:spMk id="2" creationId="{B7CF248C-0E9C-1302-8B7E-A79E73DB244E}"/>
          </ac:spMkLst>
        </pc:spChg>
        <pc:spChg chg="add mod">
          <ac:chgData name="Opolski, Johanna (VITA)" userId="d193368f-0db6-4ee9-844e-4a3185a057bb" providerId="ADAL" clId="{1B852475-E514-423A-B5E9-C13900AC5FA9}" dt="2025-12-17T21:48:18.924" v="423" actId="1076"/>
          <ac:spMkLst>
            <pc:docMk/>
            <pc:sldMk cId="2131392712" sldId="2147483402"/>
            <ac:spMk id="4" creationId="{C8A28C7F-BB38-50E5-C5DD-2C28811D61A6}"/>
          </ac:spMkLst>
        </pc:spChg>
        <pc:spChg chg="add mod">
          <ac:chgData name="Opolski, Johanna (VITA)" userId="d193368f-0db6-4ee9-844e-4a3185a057bb" providerId="ADAL" clId="{1B852475-E514-423A-B5E9-C13900AC5FA9}" dt="2025-12-17T21:49:07.111" v="436" actId="20577"/>
          <ac:spMkLst>
            <pc:docMk/>
            <pc:sldMk cId="2131392712" sldId="2147483402"/>
            <ac:spMk id="7" creationId="{35A95766-0829-B606-EA99-3968FE0739EC}"/>
          </ac:spMkLst>
        </pc:spChg>
        <pc:picChg chg="add mod">
          <ac:chgData name="Opolski, Johanna (VITA)" userId="d193368f-0db6-4ee9-844e-4a3185a057bb" providerId="ADAL" clId="{1B852475-E514-423A-B5E9-C13900AC5FA9}" dt="2026-01-12T18:31:57.125" v="1880" actId="962"/>
          <ac:picMkLst>
            <pc:docMk/>
            <pc:sldMk cId="2131392712" sldId="2147483402"/>
            <ac:picMk id="6" creationId="{0D2ED8C4-213C-3B6B-10C7-A040E2FC9D05}"/>
          </ac:picMkLst>
        </pc:picChg>
        <pc:picChg chg="add mod">
          <ac:chgData name="Opolski, Johanna (VITA)" userId="d193368f-0db6-4ee9-844e-4a3185a057bb" providerId="ADAL" clId="{1B852475-E514-423A-B5E9-C13900AC5FA9}" dt="2026-01-12T18:32:51.903" v="1882" actId="962"/>
          <ac:picMkLst>
            <pc:docMk/>
            <pc:sldMk cId="2131392712" sldId="2147483402"/>
            <ac:picMk id="9" creationId="{858E3625-5BF5-D480-0DA0-E71DC4D881C0}"/>
          </ac:picMkLst>
        </pc:picChg>
      </pc:sldChg>
      <pc:sldChg chg="addSp modSp new mod modShow">
        <pc:chgData name="Opolski, Johanna (VITA)" userId="d193368f-0db6-4ee9-844e-4a3185a057bb" providerId="ADAL" clId="{1B852475-E514-423A-B5E9-C13900AC5FA9}" dt="2026-01-12T17:32:39.349" v="1618" actId="33553"/>
        <pc:sldMkLst>
          <pc:docMk/>
          <pc:sldMk cId="3699715097" sldId="2147483403"/>
        </pc:sldMkLst>
        <pc:spChg chg="add mod">
          <ac:chgData name="Opolski, Johanna (VITA)" userId="d193368f-0db6-4ee9-844e-4a3185a057bb" providerId="ADAL" clId="{1B852475-E514-423A-B5E9-C13900AC5FA9}" dt="2026-01-12T17:32:39.349" v="1618" actId="33553"/>
          <ac:spMkLst>
            <pc:docMk/>
            <pc:sldMk cId="3699715097" sldId="2147483403"/>
            <ac:spMk id="2" creationId="{AEE5955B-9F9D-5D68-856D-4606E001E8AA}"/>
          </ac:spMkLst>
        </pc:spChg>
      </pc:sldChg>
      <pc:sldChg chg="add">
        <pc:chgData name="Opolski, Johanna (VITA)" userId="d193368f-0db6-4ee9-844e-4a3185a057bb" providerId="ADAL" clId="{1B852475-E514-423A-B5E9-C13900AC5FA9}" dt="2026-01-06T13:42:47.737" v="659"/>
        <pc:sldMkLst>
          <pc:docMk/>
          <pc:sldMk cId="4293827369" sldId="2147483404"/>
        </pc:sldMkLst>
      </pc:sldChg>
      <pc:sldChg chg="add">
        <pc:chgData name="Opolski, Johanna (VITA)" userId="d193368f-0db6-4ee9-844e-4a3185a057bb" providerId="ADAL" clId="{1B852475-E514-423A-B5E9-C13900AC5FA9}" dt="2026-01-06T13:42:47.737" v="659"/>
        <pc:sldMkLst>
          <pc:docMk/>
          <pc:sldMk cId="383744667" sldId="2147483405"/>
        </pc:sldMkLst>
      </pc:sldChg>
      <pc:sldChg chg="add">
        <pc:chgData name="Opolski, Johanna (VITA)" userId="d193368f-0db6-4ee9-844e-4a3185a057bb" providerId="ADAL" clId="{1B852475-E514-423A-B5E9-C13900AC5FA9}" dt="2026-01-06T13:44:42.851" v="660"/>
        <pc:sldMkLst>
          <pc:docMk/>
          <pc:sldMk cId="1723901540" sldId="2147483406"/>
        </pc:sldMkLst>
      </pc:sldChg>
      <pc:sldChg chg="add">
        <pc:chgData name="Opolski, Johanna (VITA)" userId="d193368f-0db6-4ee9-844e-4a3185a057bb" providerId="ADAL" clId="{1B852475-E514-423A-B5E9-C13900AC5FA9}" dt="2026-01-06T13:44:42.851" v="660"/>
        <pc:sldMkLst>
          <pc:docMk/>
          <pc:sldMk cId="1787713023" sldId="2147483407"/>
        </pc:sldMkLst>
      </pc:sldChg>
      <pc:sldChg chg="modSp add mod">
        <pc:chgData name="Opolski, Johanna (VITA)" userId="d193368f-0db6-4ee9-844e-4a3185a057bb" providerId="ADAL" clId="{1B852475-E514-423A-B5E9-C13900AC5FA9}" dt="2026-01-12T19:33:45.535" v="2258"/>
        <pc:sldMkLst>
          <pc:docMk/>
          <pc:sldMk cId="1303327840" sldId="2147483408"/>
        </pc:sldMkLst>
        <pc:spChg chg="ord">
          <ac:chgData name="Opolski, Johanna (VITA)" userId="d193368f-0db6-4ee9-844e-4a3185a057bb" providerId="ADAL" clId="{1B852475-E514-423A-B5E9-C13900AC5FA9}" dt="2026-01-12T19:33:45.535" v="2258"/>
          <ac:spMkLst>
            <pc:docMk/>
            <pc:sldMk cId="1303327840" sldId="2147483408"/>
            <ac:spMk id="4" creationId="{54A1473A-034C-2719-1056-EDCB1343C825}"/>
          </ac:spMkLst>
        </pc:spChg>
      </pc:sldChg>
      <pc:sldChg chg="add">
        <pc:chgData name="Opolski, Johanna (VITA)" userId="d193368f-0db6-4ee9-844e-4a3185a057bb" providerId="ADAL" clId="{1B852475-E514-423A-B5E9-C13900AC5FA9}" dt="2026-01-06T13:44:42.851" v="660"/>
        <pc:sldMkLst>
          <pc:docMk/>
          <pc:sldMk cId="3482242578" sldId="2147483409"/>
        </pc:sldMkLst>
      </pc:sldChg>
      <pc:sldChg chg="modSp add mod">
        <pc:chgData name="Opolski, Johanna (VITA)" userId="d193368f-0db6-4ee9-844e-4a3185a057bb" providerId="ADAL" clId="{1B852475-E514-423A-B5E9-C13900AC5FA9}" dt="2026-01-12T19:33:59.316" v="2259"/>
        <pc:sldMkLst>
          <pc:docMk/>
          <pc:sldMk cId="189793108" sldId="2147483410"/>
        </pc:sldMkLst>
        <pc:spChg chg="ord">
          <ac:chgData name="Opolski, Johanna (VITA)" userId="d193368f-0db6-4ee9-844e-4a3185a057bb" providerId="ADAL" clId="{1B852475-E514-423A-B5E9-C13900AC5FA9}" dt="2026-01-12T19:33:59.316" v="2259"/>
          <ac:spMkLst>
            <pc:docMk/>
            <pc:sldMk cId="189793108" sldId="2147483410"/>
            <ac:spMk id="4" creationId="{F8DDBAB4-6518-2ADD-F877-A97A8761F780}"/>
          </ac:spMkLst>
        </pc:spChg>
      </pc:sldChg>
      <pc:sldChg chg="modSp add mod">
        <pc:chgData name="Opolski, Johanna (VITA)" userId="d193368f-0db6-4ee9-844e-4a3185a057bb" providerId="ADAL" clId="{1B852475-E514-423A-B5E9-C13900AC5FA9}" dt="2026-01-12T19:34:05.584" v="2260"/>
        <pc:sldMkLst>
          <pc:docMk/>
          <pc:sldMk cId="3995866234" sldId="2147483411"/>
        </pc:sldMkLst>
        <pc:spChg chg="ord">
          <ac:chgData name="Opolski, Johanna (VITA)" userId="d193368f-0db6-4ee9-844e-4a3185a057bb" providerId="ADAL" clId="{1B852475-E514-423A-B5E9-C13900AC5FA9}" dt="2026-01-12T19:34:05.584" v="2260"/>
          <ac:spMkLst>
            <pc:docMk/>
            <pc:sldMk cId="3995866234" sldId="2147483411"/>
            <ac:spMk id="4" creationId="{A8C99166-B063-DC49-B41A-ABE5E298E8AC}"/>
          </ac:spMkLst>
        </pc:spChg>
      </pc:sldChg>
      <pc:sldChg chg="addSp delSp modSp add mod ord">
        <pc:chgData name="Opolski, Johanna (VITA)" userId="d193368f-0db6-4ee9-844e-4a3185a057bb" providerId="ADAL" clId="{1B852475-E514-423A-B5E9-C13900AC5FA9}" dt="2026-01-12T18:29:53.267" v="1870" actId="962"/>
        <pc:sldMkLst>
          <pc:docMk/>
          <pc:sldMk cId="2514748485" sldId="2147483412"/>
        </pc:sldMkLst>
        <pc:spChg chg="del mod">
          <ac:chgData name="Opolski, Johanna (VITA)" userId="d193368f-0db6-4ee9-844e-4a3185a057bb" providerId="ADAL" clId="{1B852475-E514-423A-B5E9-C13900AC5FA9}" dt="2026-01-12T18:27:59.058" v="1643" actId="21"/>
          <ac:spMkLst>
            <pc:docMk/>
            <pc:sldMk cId="2514748485" sldId="2147483412"/>
            <ac:spMk id="3" creationId="{354E66DE-48EF-467A-10BD-63B585FCE6E0}"/>
          </ac:spMkLst>
        </pc:spChg>
        <pc:spChg chg="mod">
          <ac:chgData name="Opolski, Johanna (VITA)" userId="d193368f-0db6-4ee9-844e-4a3185a057bb" providerId="ADAL" clId="{1B852475-E514-423A-B5E9-C13900AC5FA9}" dt="2026-01-06T16:22:14.849" v="730"/>
          <ac:spMkLst>
            <pc:docMk/>
            <pc:sldMk cId="2514748485" sldId="2147483412"/>
            <ac:spMk id="4" creationId="{1FB40BBB-407A-943F-6215-1B5A50B8CFCF}"/>
          </ac:spMkLst>
        </pc:spChg>
        <pc:spChg chg="add mod">
          <ac:chgData name="Opolski, Johanna (VITA)" userId="d193368f-0db6-4ee9-844e-4a3185a057bb" providerId="ADAL" clId="{1B852475-E514-423A-B5E9-C13900AC5FA9}" dt="2026-01-12T15:33:37.603" v="1036" actId="962"/>
          <ac:spMkLst>
            <pc:docMk/>
            <pc:sldMk cId="2514748485" sldId="2147483412"/>
            <ac:spMk id="9" creationId="{8281AB64-6983-126B-BC56-1957A351E73B}"/>
          </ac:spMkLst>
        </pc:spChg>
        <pc:spChg chg="add mod">
          <ac:chgData name="Opolski, Johanna (VITA)" userId="d193368f-0db6-4ee9-844e-4a3185a057bb" providerId="ADAL" clId="{1B852475-E514-423A-B5E9-C13900AC5FA9}" dt="2026-01-12T15:33:37.609" v="1037" actId="962"/>
          <ac:spMkLst>
            <pc:docMk/>
            <pc:sldMk cId="2514748485" sldId="2147483412"/>
            <ac:spMk id="10" creationId="{DF65FF36-03C2-69BD-F9BB-FBB89364250D}"/>
          </ac:spMkLst>
        </pc:spChg>
        <pc:spChg chg="add mod">
          <ac:chgData name="Opolski, Johanna (VITA)" userId="d193368f-0db6-4ee9-844e-4a3185a057bb" providerId="ADAL" clId="{1B852475-E514-423A-B5E9-C13900AC5FA9}" dt="2026-01-12T15:33:37.621" v="1038" actId="962"/>
          <ac:spMkLst>
            <pc:docMk/>
            <pc:sldMk cId="2514748485" sldId="2147483412"/>
            <ac:spMk id="11" creationId="{80FEB15B-5C3B-F27B-0FB1-81A6D21D4D97}"/>
          </ac:spMkLst>
        </pc:spChg>
        <pc:spChg chg="add mod">
          <ac:chgData name="Opolski, Johanna (VITA)" userId="d193368f-0db6-4ee9-844e-4a3185a057bb" providerId="ADAL" clId="{1B852475-E514-423A-B5E9-C13900AC5FA9}" dt="2026-01-12T15:33:37.632" v="1039" actId="962"/>
          <ac:spMkLst>
            <pc:docMk/>
            <pc:sldMk cId="2514748485" sldId="2147483412"/>
            <ac:spMk id="12" creationId="{D9958D0C-9722-EAEE-FFFA-4DF97A391A41}"/>
          </ac:spMkLst>
        </pc:spChg>
        <pc:spChg chg="add mod">
          <ac:chgData name="Opolski, Johanna (VITA)" userId="d193368f-0db6-4ee9-844e-4a3185a057bb" providerId="ADAL" clId="{1B852475-E514-423A-B5E9-C13900AC5FA9}" dt="2026-01-12T15:33:37.637" v="1040" actId="962"/>
          <ac:spMkLst>
            <pc:docMk/>
            <pc:sldMk cId="2514748485" sldId="2147483412"/>
            <ac:spMk id="13" creationId="{6F6BAC27-6876-B8F6-1410-D145E4F1CC7F}"/>
          </ac:spMkLst>
        </pc:spChg>
        <pc:spChg chg="add mod">
          <ac:chgData name="Opolski, Johanna (VITA)" userId="d193368f-0db6-4ee9-844e-4a3185a057bb" providerId="ADAL" clId="{1B852475-E514-423A-B5E9-C13900AC5FA9}" dt="2026-01-12T15:33:37.648" v="1041" actId="962"/>
          <ac:spMkLst>
            <pc:docMk/>
            <pc:sldMk cId="2514748485" sldId="2147483412"/>
            <ac:spMk id="14" creationId="{4F2054C2-AF79-0889-CC7D-57E6C531790B}"/>
          </ac:spMkLst>
        </pc:spChg>
        <pc:picChg chg="add mod">
          <ac:chgData name="Opolski, Johanna (VITA)" userId="d193368f-0db6-4ee9-844e-4a3185a057bb" providerId="ADAL" clId="{1B852475-E514-423A-B5E9-C13900AC5FA9}" dt="2026-01-12T18:28:54.953" v="1865" actId="962"/>
          <ac:picMkLst>
            <pc:docMk/>
            <pc:sldMk cId="2514748485" sldId="2147483412"/>
            <ac:picMk id="2" creationId="{61ACE376-D87B-B6C8-1402-197D48F3F92A}"/>
          </ac:picMkLst>
        </pc:picChg>
        <pc:picChg chg="add mod">
          <ac:chgData name="Opolski, Johanna (VITA)" userId="d193368f-0db6-4ee9-844e-4a3185a057bb" providerId="ADAL" clId="{1B852475-E514-423A-B5E9-C13900AC5FA9}" dt="2026-01-12T18:29:11.333" v="1866" actId="962"/>
          <ac:picMkLst>
            <pc:docMk/>
            <pc:sldMk cId="2514748485" sldId="2147483412"/>
            <ac:picMk id="5" creationId="{E878F7D1-91C0-3B24-AB6C-62FF3B27855E}"/>
          </ac:picMkLst>
        </pc:picChg>
        <pc:picChg chg="add mod">
          <ac:chgData name="Opolski, Johanna (VITA)" userId="d193368f-0db6-4ee9-844e-4a3185a057bb" providerId="ADAL" clId="{1B852475-E514-423A-B5E9-C13900AC5FA9}" dt="2026-01-12T18:29:17.885" v="1868" actId="962"/>
          <ac:picMkLst>
            <pc:docMk/>
            <pc:sldMk cId="2514748485" sldId="2147483412"/>
            <ac:picMk id="6" creationId="{F2EECDBE-B10A-82F2-FF73-89496DE23FA5}"/>
          </ac:picMkLst>
        </pc:picChg>
        <pc:picChg chg="add mod">
          <ac:chgData name="Opolski, Johanna (VITA)" userId="d193368f-0db6-4ee9-844e-4a3185a057bb" providerId="ADAL" clId="{1B852475-E514-423A-B5E9-C13900AC5FA9}" dt="2026-01-12T18:29:14.617" v="1867" actId="962"/>
          <ac:picMkLst>
            <pc:docMk/>
            <pc:sldMk cId="2514748485" sldId="2147483412"/>
            <ac:picMk id="7" creationId="{F91767E7-A028-5D78-B6AB-2A8D95E95EA3}"/>
          </ac:picMkLst>
        </pc:picChg>
        <pc:picChg chg="add mod">
          <ac:chgData name="Opolski, Johanna (VITA)" userId="d193368f-0db6-4ee9-844e-4a3185a057bb" providerId="ADAL" clId="{1B852475-E514-423A-B5E9-C13900AC5FA9}" dt="2026-01-12T18:29:53.267" v="1870" actId="962"/>
          <ac:picMkLst>
            <pc:docMk/>
            <pc:sldMk cId="2514748485" sldId="2147483412"/>
            <ac:picMk id="8" creationId="{9B9DA71F-09FD-3BEA-1E6B-614BEB25FF04}"/>
          </ac:picMkLst>
        </pc:picChg>
      </pc:sldChg>
      <pc:sldChg chg="modSp add mod">
        <pc:chgData name="Opolski, Johanna (VITA)" userId="d193368f-0db6-4ee9-844e-4a3185a057bb" providerId="ADAL" clId="{1B852475-E514-423A-B5E9-C13900AC5FA9}" dt="2026-01-12T18:35:41.279" v="1897" actId="962"/>
        <pc:sldMkLst>
          <pc:docMk/>
          <pc:sldMk cId="0" sldId="2147483413"/>
        </pc:sldMkLst>
        <pc:spChg chg="mod">
          <ac:chgData name="Opolski, Johanna (VITA)" userId="d193368f-0db6-4ee9-844e-4a3185a057bb" providerId="ADAL" clId="{1B852475-E514-423A-B5E9-C13900AC5FA9}" dt="2026-01-12T18:35:33.643" v="1896" actId="962"/>
          <ac:spMkLst>
            <pc:docMk/>
            <pc:sldMk cId="0" sldId="2147483413"/>
            <ac:spMk id="3" creationId="{00000000-0000-0000-0000-000000000000}"/>
          </ac:spMkLst>
        </pc:spChg>
        <pc:spChg chg="mod">
          <ac:chgData name="Opolski, Johanna (VITA)" userId="d193368f-0db6-4ee9-844e-4a3185a057bb" providerId="ADAL" clId="{1B852475-E514-423A-B5E9-C13900AC5FA9}" dt="2026-01-12T18:35:41.279" v="1897" actId="962"/>
          <ac:spMkLst>
            <pc:docMk/>
            <pc:sldMk cId="0" sldId="2147483413"/>
            <ac:spMk id="4" creationId="{00000000-0000-0000-0000-000000000000}"/>
          </ac:spMkLst>
        </pc:spChg>
      </pc:sldChg>
      <pc:sldChg chg="modSp add mod">
        <pc:chgData name="Opolski, Johanna (VITA)" userId="d193368f-0db6-4ee9-844e-4a3185a057bb" providerId="ADAL" clId="{1B852475-E514-423A-B5E9-C13900AC5FA9}" dt="2026-01-12T18:39:47.544" v="1911" actId="962"/>
        <pc:sldMkLst>
          <pc:docMk/>
          <pc:sldMk cId="0" sldId="2147483414"/>
        </pc:sldMkLst>
        <pc:spChg chg="mod">
          <ac:chgData name="Opolski, Johanna (VITA)" userId="d193368f-0db6-4ee9-844e-4a3185a057bb" providerId="ADAL" clId="{1B852475-E514-423A-B5E9-C13900AC5FA9}" dt="2026-01-12T18:38:41.469" v="1907" actId="962"/>
          <ac:spMkLst>
            <pc:docMk/>
            <pc:sldMk cId="0" sldId="2147483414"/>
            <ac:spMk id="12" creationId="{00000000-0000-0000-0000-000000000000}"/>
          </ac:spMkLst>
        </pc:spChg>
        <pc:spChg chg="mod">
          <ac:chgData name="Opolski, Johanna (VITA)" userId="d193368f-0db6-4ee9-844e-4a3185a057bb" providerId="ADAL" clId="{1B852475-E514-423A-B5E9-C13900AC5FA9}" dt="2026-01-12T18:39:47.544" v="1911" actId="962"/>
          <ac:spMkLst>
            <pc:docMk/>
            <pc:sldMk cId="0" sldId="2147483414"/>
            <ac:spMk id="13" creationId="{00000000-0000-0000-0000-000000000000}"/>
          </ac:spMkLst>
        </pc:spChg>
        <pc:grpChg chg="mod">
          <ac:chgData name="Opolski, Johanna (VITA)" userId="d193368f-0db6-4ee9-844e-4a3185a057bb" providerId="ADAL" clId="{1B852475-E514-423A-B5E9-C13900AC5FA9}" dt="2026-01-12T16:25:31.246" v="1225" actId="962"/>
          <ac:grpSpMkLst>
            <pc:docMk/>
            <pc:sldMk cId="0" sldId="2147483414"/>
            <ac:grpSpMk id="2" creationId="{00000000-0000-0000-0000-000000000000}"/>
          </ac:grpSpMkLst>
        </pc:grpChg>
        <pc:grpChg chg="mod">
          <ac:chgData name="Opolski, Johanna (VITA)" userId="d193368f-0db6-4ee9-844e-4a3185a057bb" providerId="ADAL" clId="{1B852475-E514-423A-B5E9-C13900AC5FA9}" dt="2026-01-12T18:39:45.269" v="1910" actId="962"/>
          <ac:grpSpMkLst>
            <pc:docMk/>
            <pc:sldMk cId="0" sldId="2147483414"/>
            <ac:grpSpMk id="9" creationId="{00000000-0000-0000-0000-000000000000}"/>
          </ac:grpSpMkLst>
        </pc:grpChg>
      </pc:sldChg>
      <pc:sldChg chg="modSp add mod">
        <pc:chgData name="Opolski, Johanna (VITA)" userId="d193368f-0db6-4ee9-844e-4a3185a057bb" providerId="ADAL" clId="{1B852475-E514-423A-B5E9-C13900AC5FA9}" dt="2026-01-12T18:40:16.376" v="1919"/>
        <pc:sldMkLst>
          <pc:docMk/>
          <pc:sldMk cId="0" sldId="2147483415"/>
        </pc:sldMkLst>
        <pc:spChg chg="ord">
          <ac:chgData name="Opolski, Johanna (VITA)" userId="d193368f-0db6-4ee9-844e-4a3185a057bb" providerId="ADAL" clId="{1B852475-E514-423A-B5E9-C13900AC5FA9}" dt="2026-01-12T18:40:08.029" v="1915"/>
          <ac:spMkLst>
            <pc:docMk/>
            <pc:sldMk cId="0" sldId="2147483415"/>
            <ac:spMk id="7" creationId="{00000000-0000-0000-0000-000000000000}"/>
          </ac:spMkLst>
        </pc:spChg>
        <pc:spChg chg="mod">
          <ac:chgData name="Opolski, Johanna (VITA)" userId="d193368f-0db6-4ee9-844e-4a3185a057bb" providerId="ADAL" clId="{1B852475-E514-423A-B5E9-C13900AC5FA9}" dt="2026-01-12T18:40:12.257" v="1916" actId="962"/>
          <ac:spMkLst>
            <pc:docMk/>
            <pc:sldMk cId="0" sldId="2147483415"/>
            <ac:spMk id="8" creationId="{00000000-0000-0000-0000-000000000000}"/>
          </ac:spMkLst>
        </pc:spChg>
        <pc:spChg chg="ord">
          <ac:chgData name="Opolski, Johanna (VITA)" userId="d193368f-0db6-4ee9-844e-4a3185a057bb" providerId="ADAL" clId="{1B852475-E514-423A-B5E9-C13900AC5FA9}" dt="2026-01-12T18:40:16.376" v="1919"/>
          <ac:spMkLst>
            <pc:docMk/>
            <pc:sldMk cId="0" sldId="2147483415"/>
            <ac:spMk id="10" creationId="{00000000-0000-0000-0000-000000000000}"/>
          </ac:spMkLst>
        </pc:spChg>
        <pc:grpChg chg="mod">
          <ac:chgData name="Opolski, Johanna (VITA)" userId="d193368f-0db6-4ee9-844e-4a3185a057bb" providerId="ADAL" clId="{1B852475-E514-423A-B5E9-C13900AC5FA9}" dt="2026-01-12T16:26:38.412" v="1228" actId="962"/>
          <ac:grpSpMkLst>
            <pc:docMk/>
            <pc:sldMk cId="0" sldId="2147483415"/>
            <ac:grpSpMk id="2" creationId="{00000000-0000-0000-0000-000000000000}"/>
          </ac:grpSpMkLst>
        </pc:grpChg>
        <pc:picChg chg="mod">
          <ac:chgData name="Opolski, Johanna (VITA)" userId="d193368f-0db6-4ee9-844e-4a3185a057bb" providerId="ADAL" clId="{1B852475-E514-423A-B5E9-C13900AC5FA9}" dt="2026-01-12T16:26:44.422" v="1229" actId="962"/>
          <ac:picMkLst>
            <pc:docMk/>
            <pc:sldMk cId="0" sldId="2147483415"/>
            <ac:picMk id="9" creationId="{00000000-0000-0000-0000-000000000000}"/>
          </ac:picMkLst>
        </pc:picChg>
      </pc:sldChg>
      <pc:sldChg chg="modSp add mod">
        <pc:chgData name="Opolski, Johanna (VITA)" userId="d193368f-0db6-4ee9-844e-4a3185a057bb" providerId="ADAL" clId="{1B852475-E514-423A-B5E9-C13900AC5FA9}" dt="2026-01-12T18:41:43.289" v="1939" actId="962"/>
        <pc:sldMkLst>
          <pc:docMk/>
          <pc:sldMk cId="0" sldId="2147483416"/>
        </pc:sldMkLst>
        <pc:spChg chg="mod">
          <ac:chgData name="Opolski, Johanna (VITA)" userId="d193368f-0db6-4ee9-844e-4a3185a057bb" providerId="ADAL" clId="{1B852475-E514-423A-B5E9-C13900AC5FA9}" dt="2026-01-12T18:41:43.289" v="1939" actId="962"/>
          <ac:spMkLst>
            <pc:docMk/>
            <pc:sldMk cId="0" sldId="2147483416"/>
            <ac:spMk id="8" creationId="{00000000-0000-0000-0000-000000000000}"/>
          </ac:spMkLst>
        </pc:spChg>
        <pc:grpChg chg="mod">
          <ac:chgData name="Opolski, Johanna (VITA)" userId="d193368f-0db6-4ee9-844e-4a3185a057bb" providerId="ADAL" clId="{1B852475-E514-423A-B5E9-C13900AC5FA9}" dt="2026-01-12T16:30:19.342" v="1236" actId="962"/>
          <ac:grpSpMkLst>
            <pc:docMk/>
            <pc:sldMk cId="0" sldId="2147483416"/>
            <ac:grpSpMk id="2" creationId="{00000000-0000-0000-0000-000000000000}"/>
          </ac:grpSpMkLst>
        </pc:grpChg>
        <pc:picChg chg="mod">
          <ac:chgData name="Opolski, Johanna (VITA)" userId="d193368f-0db6-4ee9-844e-4a3185a057bb" providerId="ADAL" clId="{1B852475-E514-423A-B5E9-C13900AC5FA9}" dt="2026-01-12T16:33:00.185" v="1238" actId="962"/>
          <ac:picMkLst>
            <pc:docMk/>
            <pc:sldMk cId="0" sldId="2147483416"/>
            <ac:picMk id="7" creationId="{00000000-0000-0000-0000-000000000000}"/>
          </ac:picMkLst>
        </pc:picChg>
      </pc:sldChg>
      <pc:sldChg chg="modSp add mod">
        <pc:chgData name="Opolski, Johanna (VITA)" userId="d193368f-0db6-4ee9-844e-4a3185a057bb" providerId="ADAL" clId="{1B852475-E514-423A-B5E9-C13900AC5FA9}" dt="2026-01-12T18:46:03.369" v="1989" actId="962"/>
        <pc:sldMkLst>
          <pc:docMk/>
          <pc:sldMk cId="0" sldId="2147483417"/>
        </pc:sldMkLst>
        <pc:spChg chg="mod">
          <ac:chgData name="Opolski, Johanna (VITA)" userId="d193368f-0db6-4ee9-844e-4a3185a057bb" providerId="ADAL" clId="{1B852475-E514-423A-B5E9-C13900AC5FA9}" dt="2026-01-12T18:46:02.408" v="1988" actId="962"/>
          <ac:spMkLst>
            <pc:docMk/>
            <pc:sldMk cId="0" sldId="2147483417"/>
            <ac:spMk id="3" creationId="{00000000-0000-0000-0000-000000000000}"/>
          </ac:spMkLst>
        </pc:spChg>
        <pc:spChg chg="mod">
          <ac:chgData name="Opolski, Johanna (VITA)" userId="d193368f-0db6-4ee9-844e-4a3185a057bb" providerId="ADAL" clId="{1B852475-E514-423A-B5E9-C13900AC5FA9}" dt="2026-01-12T18:46:03.369" v="1989" actId="962"/>
          <ac:spMkLst>
            <pc:docMk/>
            <pc:sldMk cId="0" sldId="2147483417"/>
            <ac:spMk id="4" creationId="{00000000-0000-0000-0000-000000000000}"/>
          </ac:spMkLst>
        </pc:spChg>
      </pc:sldChg>
      <pc:sldChg chg="modSp add mod">
        <pc:chgData name="Opolski, Johanna (VITA)" userId="d193368f-0db6-4ee9-844e-4a3185a057bb" providerId="ADAL" clId="{1B852475-E514-423A-B5E9-C13900AC5FA9}" dt="2026-01-12T18:47:36.212" v="2010"/>
        <pc:sldMkLst>
          <pc:docMk/>
          <pc:sldMk cId="0" sldId="2147483418"/>
        </pc:sldMkLst>
        <pc:spChg chg="ord">
          <ac:chgData name="Opolski, Johanna (VITA)" userId="d193368f-0db6-4ee9-844e-4a3185a057bb" providerId="ADAL" clId="{1B852475-E514-423A-B5E9-C13900AC5FA9}" dt="2026-01-12T18:46:53.261" v="1995"/>
          <ac:spMkLst>
            <pc:docMk/>
            <pc:sldMk cId="0" sldId="2147483418"/>
            <ac:spMk id="18" creationId="{00000000-0000-0000-0000-000000000000}"/>
          </ac:spMkLst>
        </pc:spChg>
        <pc:spChg chg="mod">
          <ac:chgData name="Opolski, Johanna (VITA)" userId="d193368f-0db6-4ee9-844e-4a3185a057bb" providerId="ADAL" clId="{1B852475-E514-423A-B5E9-C13900AC5FA9}" dt="2026-01-12T18:47:05.992" v="2000" actId="962"/>
          <ac:spMkLst>
            <pc:docMk/>
            <pc:sldMk cId="0" sldId="2147483418"/>
            <ac:spMk id="19" creationId="{00000000-0000-0000-0000-000000000000}"/>
          </ac:spMkLst>
        </pc:spChg>
        <pc:spChg chg="ord">
          <ac:chgData name="Opolski, Johanna (VITA)" userId="d193368f-0db6-4ee9-844e-4a3185a057bb" providerId="ADAL" clId="{1B852475-E514-423A-B5E9-C13900AC5FA9}" dt="2026-01-12T18:47:12.990" v="2002" actId="13244"/>
          <ac:spMkLst>
            <pc:docMk/>
            <pc:sldMk cId="0" sldId="2147483418"/>
            <ac:spMk id="20" creationId="{00000000-0000-0000-0000-000000000000}"/>
          </ac:spMkLst>
        </pc:spChg>
        <pc:spChg chg="ord">
          <ac:chgData name="Opolski, Johanna (VITA)" userId="d193368f-0db6-4ee9-844e-4a3185a057bb" providerId="ADAL" clId="{1B852475-E514-423A-B5E9-C13900AC5FA9}" dt="2026-01-12T18:47:19.920" v="2004"/>
          <ac:spMkLst>
            <pc:docMk/>
            <pc:sldMk cId="0" sldId="2147483418"/>
            <ac:spMk id="21" creationId="{00000000-0000-0000-0000-000000000000}"/>
          </ac:spMkLst>
        </pc:spChg>
        <pc:spChg chg="ord">
          <ac:chgData name="Opolski, Johanna (VITA)" userId="d193368f-0db6-4ee9-844e-4a3185a057bb" providerId="ADAL" clId="{1B852475-E514-423A-B5E9-C13900AC5FA9}" dt="2026-01-12T18:47:23.744" v="2006"/>
          <ac:spMkLst>
            <pc:docMk/>
            <pc:sldMk cId="0" sldId="2147483418"/>
            <ac:spMk id="22" creationId="{00000000-0000-0000-0000-000000000000}"/>
          </ac:spMkLst>
        </pc:spChg>
        <pc:spChg chg="mod">
          <ac:chgData name="Opolski, Johanna (VITA)" userId="d193368f-0db6-4ee9-844e-4a3185a057bb" providerId="ADAL" clId="{1B852475-E514-423A-B5E9-C13900AC5FA9}" dt="2026-01-12T18:47:00.732" v="1996" actId="962"/>
          <ac:spMkLst>
            <pc:docMk/>
            <pc:sldMk cId="0" sldId="2147483418"/>
            <ac:spMk id="23" creationId="{00000000-0000-0000-0000-000000000000}"/>
          </ac:spMkLst>
        </pc:spChg>
        <pc:spChg chg="mod">
          <ac:chgData name="Opolski, Johanna (VITA)" userId="d193368f-0db6-4ee9-844e-4a3185a057bb" providerId="ADAL" clId="{1B852475-E514-423A-B5E9-C13900AC5FA9}" dt="2026-01-12T18:47:02.320" v="1997" actId="962"/>
          <ac:spMkLst>
            <pc:docMk/>
            <pc:sldMk cId="0" sldId="2147483418"/>
            <ac:spMk id="24" creationId="{00000000-0000-0000-0000-000000000000}"/>
          </ac:spMkLst>
        </pc:spChg>
        <pc:grpChg chg="mod">
          <ac:chgData name="Opolski, Johanna (VITA)" userId="d193368f-0db6-4ee9-844e-4a3185a057bb" providerId="ADAL" clId="{1B852475-E514-423A-B5E9-C13900AC5FA9}" dt="2026-01-12T16:42:56.832" v="1252" actId="962"/>
          <ac:grpSpMkLst>
            <pc:docMk/>
            <pc:sldMk cId="0" sldId="2147483418"/>
            <ac:grpSpMk id="2" creationId="{00000000-0000-0000-0000-000000000000}"/>
          </ac:grpSpMkLst>
        </pc:grpChg>
        <pc:grpChg chg="mod">
          <ac:chgData name="Opolski, Johanna (VITA)" userId="d193368f-0db6-4ee9-844e-4a3185a057bb" providerId="ADAL" clId="{1B852475-E514-423A-B5E9-C13900AC5FA9}" dt="2026-01-12T16:42:58.899" v="1253" actId="962"/>
          <ac:grpSpMkLst>
            <pc:docMk/>
            <pc:sldMk cId="0" sldId="2147483418"/>
            <ac:grpSpMk id="5" creationId="{00000000-0000-0000-0000-000000000000}"/>
          </ac:grpSpMkLst>
        </pc:grpChg>
        <pc:grpChg chg="mod">
          <ac:chgData name="Opolski, Johanna (VITA)" userId="d193368f-0db6-4ee9-844e-4a3185a057bb" providerId="ADAL" clId="{1B852475-E514-423A-B5E9-C13900AC5FA9}" dt="2026-01-12T16:46:10.849" v="1255" actId="962"/>
          <ac:grpSpMkLst>
            <pc:docMk/>
            <pc:sldMk cId="0" sldId="2147483418"/>
            <ac:grpSpMk id="9" creationId="{00000000-0000-0000-0000-000000000000}"/>
          </ac:grpSpMkLst>
        </pc:grpChg>
        <pc:grpChg chg="mod ord">
          <ac:chgData name="Opolski, Johanna (VITA)" userId="d193368f-0db6-4ee9-844e-4a3185a057bb" providerId="ADAL" clId="{1B852475-E514-423A-B5E9-C13900AC5FA9}" dt="2026-01-12T18:47:36.212" v="2010"/>
          <ac:grpSpMkLst>
            <pc:docMk/>
            <pc:sldMk cId="0" sldId="2147483418"/>
            <ac:grpSpMk id="14" creationId="{00000000-0000-0000-0000-000000000000}"/>
          </ac:grpSpMkLst>
        </pc:grpChg>
      </pc:sldChg>
      <pc:sldChg chg="modSp add mod">
        <pc:chgData name="Opolski, Johanna (VITA)" userId="d193368f-0db6-4ee9-844e-4a3185a057bb" providerId="ADAL" clId="{1B852475-E514-423A-B5E9-C13900AC5FA9}" dt="2026-01-12T18:55:32.314" v="2071" actId="962"/>
        <pc:sldMkLst>
          <pc:docMk/>
          <pc:sldMk cId="0" sldId="2147483419"/>
        </pc:sldMkLst>
        <pc:spChg chg="mod">
          <ac:chgData name="Opolski, Johanna (VITA)" userId="d193368f-0db6-4ee9-844e-4a3185a057bb" providerId="ADAL" clId="{1B852475-E514-423A-B5E9-C13900AC5FA9}" dt="2026-01-12T15:33:37.319" v="1024" actId="962"/>
          <ac:spMkLst>
            <pc:docMk/>
            <pc:sldMk cId="0" sldId="2147483419"/>
            <ac:spMk id="2" creationId="{00000000-0000-0000-0000-000000000000}"/>
          </ac:spMkLst>
        </pc:spChg>
        <pc:spChg chg="mod">
          <ac:chgData name="Opolski, Johanna (VITA)" userId="d193368f-0db6-4ee9-844e-4a3185a057bb" providerId="ADAL" clId="{1B852475-E514-423A-B5E9-C13900AC5FA9}" dt="2026-01-12T15:33:37.321" v="1025" actId="962"/>
          <ac:spMkLst>
            <pc:docMk/>
            <pc:sldMk cId="0" sldId="2147483419"/>
            <ac:spMk id="4" creationId="{00000000-0000-0000-0000-000000000000}"/>
          </ac:spMkLst>
        </pc:spChg>
        <pc:spChg chg="ord">
          <ac:chgData name="Opolski, Johanna (VITA)" userId="d193368f-0db6-4ee9-844e-4a3185a057bb" providerId="ADAL" clId="{1B852475-E514-423A-B5E9-C13900AC5FA9}" dt="2026-01-12T18:54:55.677" v="2063"/>
          <ac:spMkLst>
            <pc:docMk/>
            <pc:sldMk cId="0" sldId="2147483419"/>
            <ac:spMk id="14" creationId="{00000000-0000-0000-0000-000000000000}"/>
          </ac:spMkLst>
        </pc:spChg>
        <pc:spChg chg="ord">
          <ac:chgData name="Opolski, Johanna (VITA)" userId="d193368f-0db6-4ee9-844e-4a3185a057bb" providerId="ADAL" clId="{1B852475-E514-423A-B5E9-C13900AC5FA9}" dt="2026-01-12T18:55:19.899" v="2068"/>
          <ac:spMkLst>
            <pc:docMk/>
            <pc:sldMk cId="0" sldId="2147483419"/>
            <ac:spMk id="17" creationId="{00000000-0000-0000-0000-000000000000}"/>
          </ac:spMkLst>
        </pc:spChg>
        <pc:spChg chg="ord">
          <ac:chgData name="Opolski, Johanna (VITA)" userId="d193368f-0db6-4ee9-844e-4a3185a057bb" providerId="ADAL" clId="{1B852475-E514-423A-B5E9-C13900AC5FA9}" dt="2026-01-12T18:55:09.795" v="2065"/>
          <ac:spMkLst>
            <pc:docMk/>
            <pc:sldMk cId="0" sldId="2147483419"/>
            <ac:spMk id="18" creationId="{00000000-0000-0000-0000-000000000000}"/>
          </ac:spMkLst>
        </pc:spChg>
        <pc:spChg chg="mod">
          <ac:chgData name="Opolski, Johanna (VITA)" userId="d193368f-0db6-4ee9-844e-4a3185a057bb" providerId="ADAL" clId="{1B852475-E514-423A-B5E9-C13900AC5FA9}" dt="2026-01-12T18:55:28.405" v="2069" actId="962"/>
          <ac:spMkLst>
            <pc:docMk/>
            <pc:sldMk cId="0" sldId="2147483419"/>
            <ac:spMk id="25" creationId="{00000000-0000-0000-0000-000000000000}"/>
          </ac:spMkLst>
        </pc:spChg>
        <pc:spChg chg="mod">
          <ac:chgData name="Opolski, Johanna (VITA)" userId="d193368f-0db6-4ee9-844e-4a3185a057bb" providerId="ADAL" clId="{1B852475-E514-423A-B5E9-C13900AC5FA9}" dt="2026-01-12T18:55:29.731" v="2070" actId="962"/>
          <ac:spMkLst>
            <pc:docMk/>
            <pc:sldMk cId="0" sldId="2147483419"/>
            <ac:spMk id="26" creationId="{00000000-0000-0000-0000-000000000000}"/>
          </ac:spMkLst>
        </pc:spChg>
        <pc:spChg chg="mod">
          <ac:chgData name="Opolski, Johanna (VITA)" userId="d193368f-0db6-4ee9-844e-4a3185a057bb" providerId="ADAL" clId="{1B852475-E514-423A-B5E9-C13900AC5FA9}" dt="2026-01-12T18:55:32.314" v="2071" actId="962"/>
          <ac:spMkLst>
            <pc:docMk/>
            <pc:sldMk cId="0" sldId="2147483419"/>
            <ac:spMk id="27" creationId="{00000000-0000-0000-0000-000000000000}"/>
          </ac:spMkLst>
        </pc:spChg>
        <pc:grpChg chg="mod">
          <ac:chgData name="Opolski, Johanna (VITA)" userId="d193368f-0db6-4ee9-844e-4a3185a057bb" providerId="ADAL" clId="{1B852475-E514-423A-B5E9-C13900AC5FA9}" dt="2026-01-12T16:58:34.333" v="1473" actId="962"/>
          <ac:grpSpMkLst>
            <pc:docMk/>
            <pc:sldMk cId="0" sldId="2147483419"/>
            <ac:grpSpMk id="5" creationId="{00000000-0000-0000-0000-000000000000}"/>
          </ac:grpSpMkLst>
        </pc:grpChg>
        <pc:grpChg chg="mod">
          <ac:chgData name="Opolski, Johanna (VITA)" userId="d193368f-0db6-4ee9-844e-4a3185a057bb" providerId="ADAL" clId="{1B852475-E514-423A-B5E9-C13900AC5FA9}" dt="2026-01-12T16:58:41.046" v="1476" actId="962"/>
          <ac:grpSpMkLst>
            <pc:docMk/>
            <pc:sldMk cId="0" sldId="2147483419"/>
            <ac:grpSpMk id="11" creationId="{00000000-0000-0000-0000-000000000000}"/>
          </ac:grpSpMkLst>
        </pc:grpChg>
        <pc:grpChg chg="mod">
          <ac:chgData name="Opolski, Johanna (VITA)" userId="d193368f-0db6-4ee9-844e-4a3185a057bb" providerId="ADAL" clId="{1B852475-E514-423A-B5E9-C13900AC5FA9}" dt="2026-01-12T17:00:01.979" v="1480" actId="962"/>
          <ac:grpSpMkLst>
            <pc:docMk/>
            <pc:sldMk cId="0" sldId="2147483419"/>
            <ac:grpSpMk id="21" creationId="{00000000-0000-0000-0000-000000000000}"/>
          </ac:grpSpMkLst>
        </pc:grpChg>
        <pc:picChg chg="mod">
          <ac:chgData name="Opolski, Johanna (VITA)" userId="d193368f-0db6-4ee9-844e-4a3185a057bb" providerId="ADAL" clId="{1B852475-E514-423A-B5E9-C13900AC5FA9}" dt="2026-01-12T16:58:32.233" v="1472" actId="962"/>
          <ac:picMkLst>
            <pc:docMk/>
            <pc:sldMk cId="0" sldId="2147483419"/>
            <ac:picMk id="3" creationId="{00000000-0000-0000-0000-000000000000}"/>
          </ac:picMkLst>
        </pc:picChg>
        <pc:picChg chg="mod">
          <ac:chgData name="Opolski, Johanna (VITA)" userId="d193368f-0db6-4ee9-844e-4a3185a057bb" providerId="ADAL" clId="{1B852475-E514-423A-B5E9-C13900AC5FA9}" dt="2026-01-12T16:58:37.777" v="1474" actId="962"/>
          <ac:picMkLst>
            <pc:docMk/>
            <pc:sldMk cId="0" sldId="2147483419"/>
            <ac:picMk id="9" creationId="{00000000-0000-0000-0000-000000000000}"/>
          </ac:picMkLst>
        </pc:picChg>
        <pc:picChg chg="mod">
          <ac:chgData name="Opolski, Johanna (VITA)" userId="d193368f-0db6-4ee9-844e-4a3185a057bb" providerId="ADAL" clId="{1B852475-E514-423A-B5E9-C13900AC5FA9}" dt="2026-01-12T16:58:38.580" v="1475" actId="962"/>
          <ac:picMkLst>
            <pc:docMk/>
            <pc:sldMk cId="0" sldId="2147483419"/>
            <ac:picMk id="10" creationId="{00000000-0000-0000-0000-000000000000}"/>
          </ac:picMkLst>
        </pc:picChg>
        <pc:picChg chg="mod">
          <ac:chgData name="Opolski, Johanna (VITA)" userId="d193368f-0db6-4ee9-844e-4a3185a057bb" providerId="ADAL" clId="{1B852475-E514-423A-B5E9-C13900AC5FA9}" dt="2026-01-12T16:58:42.745" v="1477" actId="962"/>
          <ac:picMkLst>
            <pc:docMk/>
            <pc:sldMk cId="0" sldId="2147483419"/>
            <ac:picMk id="19" creationId="{00000000-0000-0000-0000-000000000000}"/>
          </ac:picMkLst>
        </pc:picChg>
        <pc:picChg chg="mod">
          <ac:chgData name="Opolski, Johanna (VITA)" userId="d193368f-0db6-4ee9-844e-4a3185a057bb" providerId="ADAL" clId="{1B852475-E514-423A-B5E9-C13900AC5FA9}" dt="2026-01-12T16:58:43.505" v="1478" actId="962"/>
          <ac:picMkLst>
            <pc:docMk/>
            <pc:sldMk cId="0" sldId="2147483419"/>
            <ac:picMk id="20" creationId="{00000000-0000-0000-0000-000000000000}"/>
          </ac:picMkLst>
        </pc:picChg>
      </pc:sldChg>
      <pc:sldChg chg="modSp add mod">
        <pc:chgData name="Opolski, Johanna (VITA)" userId="d193368f-0db6-4ee9-844e-4a3185a057bb" providerId="ADAL" clId="{1B852475-E514-423A-B5E9-C13900AC5FA9}" dt="2026-01-12T19:04:55.889" v="2188" actId="13244"/>
        <pc:sldMkLst>
          <pc:docMk/>
          <pc:sldMk cId="0" sldId="2147483420"/>
        </pc:sldMkLst>
        <pc:spChg chg="mod">
          <ac:chgData name="Opolski, Johanna (VITA)" userId="d193368f-0db6-4ee9-844e-4a3185a057bb" providerId="ADAL" clId="{1B852475-E514-423A-B5E9-C13900AC5FA9}" dt="2026-01-12T19:04:38.685" v="2181" actId="962"/>
          <ac:spMkLst>
            <pc:docMk/>
            <pc:sldMk cId="0" sldId="2147483420"/>
            <ac:spMk id="23" creationId="{00000000-0000-0000-0000-000000000000}"/>
          </ac:spMkLst>
        </pc:spChg>
        <pc:spChg chg="mod">
          <ac:chgData name="Opolski, Johanna (VITA)" userId="d193368f-0db6-4ee9-844e-4a3185a057bb" providerId="ADAL" clId="{1B852475-E514-423A-B5E9-C13900AC5FA9}" dt="2026-01-12T19:04:40.557" v="2182" actId="962"/>
          <ac:spMkLst>
            <pc:docMk/>
            <pc:sldMk cId="0" sldId="2147483420"/>
            <ac:spMk id="24" creationId="{00000000-0000-0000-0000-000000000000}"/>
          </ac:spMkLst>
        </pc:spChg>
        <pc:spChg chg="mod">
          <ac:chgData name="Opolski, Johanna (VITA)" userId="d193368f-0db6-4ee9-844e-4a3185a057bb" providerId="ADAL" clId="{1B852475-E514-423A-B5E9-C13900AC5FA9}" dt="2026-01-12T19:04:41.820" v="2183" actId="962"/>
          <ac:spMkLst>
            <pc:docMk/>
            <pc:sldMk cId="0" sldId="2147483420"/>
            <ac:spMk id="25" creationId="{00000000-0000-0000-0000-000000000000}"/>
          </ac:spMkLst>
        </pc:spChg>
        <pc:spChg chg="mod">
          <ac:chgData name="Opolski, Johanna (VITA)" userId="d193368f-0db6-4ee9-844e-4a3185a057bb" providerId="ADAL" clId="{1B852475-E514-423A-B5E9-C13900AC5FA9}" dt="2026-01-12T19:04:45.533" v="2184" actId="962"/>
          <ac:spMkLst>
            <pc:docMk/>
            <pc:sldMk cId="0" sldId="2147483420"/>
            <ac:spMk id="30" creationId="{00000000-0000-0000-0000-000000000000}"/>
          </ac:spMkLst>
        </pc:spChg>
        <pc:spChg chg="ord">
          <ac:chgData name="Opolski, Johanna (VITA)" userId="d193368f-0db6-4ee9-844e-4a3185a057bb" providerId="ADAL" clId="{1B852475-E514-423A-B5E9-C13900AC5FA9}" dt="2026-01-12T19:04:55.889" v="2188" actId="13244"/>
          <ac:spMkLst>
            <pc:docMk/>
            <pc:sldMk cId="0" sldId="2147483420"/>
            <ac:spMk id="31" creationId="{00000000-0000-0000-0000-000000000000}"/>
          </ac:spMkLst>
        </pc:spChg>
        <pc:spChg chg="mod">
          <ac:chgData name="Opolski, Johanna (VITA)" userId="d193368f-0db6-4ee9-844e-4a3185a057bb" providerId="ADAL" clId="{1B852475-E514-423A-B5E9-C13900AC5FA9}" dt="2026-01-12T19:04:47.466" v="2185" actId="962"/>
          <ac:spMkLst>
            <pc:docMk/>
            <pc:sldMk cId="0" sldId="2147483420"/>
            <ac:spMk id="32" creationId="{00000000-0000-0000-0000-000000000000}"/>
          </ac:spMkLst>
        </pc:spChg>
        <pc:spChg chg="mod">
          <ac:chgData name="Opolski, Johanna (VITA)" userId="d193368f-0db6-4ee9-844e-4a3185a057bb" providerId="ADAL" clId="{1B852475-E514-423A-B5E9-C13900AC5FA9}" dt="2026-01-12T19:04:50.366" v="2186" actId="962"/>
          <ac:spMkLst>
            <pc:docMk/>
            <pc:sldMk cId="0" sldId="2147483420"/>
            <ac:spMk id="34" creationId="{00000000-0000-0000-0000-000000000000}"/>
          </ac:spMkLst>
        </pc:spChg>
        <pc:spChg chg="mod">
          <ac:chgData name="Opolski, Johanna (VITA)" userId="d193368f-0db6-4ee9-844e-4a3185a057bb" providerId="ADAL" clId="{1B852475-E514-423A-B5E9-C13900AC5FA9}" dt="2026-01-12T19:04:52.428" v="2187" actId="962"/>
          <ac:spMkLst>
            <pc:docMk/>
            <pc:sldMk cId="0" sldId="2147483420"/>
            <ac:spMk id="35" creationId="{00000000-0000-0000-0000-000000000000}"/>
          </ac:spMkLst>
        </pc:spChg>
        <pc:grpChg chg="mod">
          <ac:chgData name="Opolski, Johanna (VITA)" userId="d193368f-0db6-4ee9-844e-4a3185a057bb" providerId="ADAL" clId="{1B852475-E514-423A-B5E9-C13900AC5FA9}" dt="2026-01-12T17:06:08.895" v="1518" actId="962"/>
          <ac:grpSpMkLst>
            <pc:docMk/>
            <pc:sldMk cId="0" sldId="2147483420"/>
            <ac:grpSpMk id="3" creationId="{00000000-0000-0000-0000-000000000000}"/>
          </ac:grpSpMkLst>
        </pc:grpChg>
        <pc:grpChg chg="mod">
          <ac:chgData name="Opolski, Johanna (VITA)" userId="d193368f-0db6-4ee9-844e-4a3185a057bb" providerId="ADAL" clId="{1B852475-E514-423A-B5E9-C13900AC5FA9}" dt="2026-01-12T17:06:11.964" v="1519" actId="962"/>
          <ac:grpSpMkLst>
            <pc:docMk/>
            <pc:sldMk cId="0" sldId="2147483420"/>
            <ac:grpSpMk id="26" creationId="{00000000-0000-0000-0000-000000000000}"/>
          </ac:grpSpMkLst>
        </pc:grpChg>
        <pc:picChg chg="mod">
          <ac:chgData name="Opolski, Johanna (VITA)" userId="d193368f-0db6-4ee9-844e-4a3185a057bb" providerId="ADAL" clId="{1B852475-E514-423A-B5E9-C13900AC5FA9}" dt="2026-01-12T17:05:53.894" v="1516" actId="962"/>
          <ac:picMkLst>
            <pc:docMk/>
            <pc:sldMk cId="0" sldId="2147483420"/>
            <ac:picMk id="2" creationId="{00000000-0000-0000-0000-000000000000}"/>
          </ac:picMkLst>
        </pc:picChg>
      </pc:sldChg>
      <pc:sldChg chg="modSp mod">
        <pc:chgData name="Opolski, Johanna (VITA)" userId="d193368f-0db6-4ee9-844e-4a3185a057bb" providerId="ADAL" clId="{1B852475-E514-423A-B5E9-C13900AC5FA9}" dt="2026-01-12T18:30:08.300" v="1872" actId="962"/>
        <pc:sldMkLst>
          <pc:docMk/>
          <pc:sldMk cId="2624242316" sldId="2147483421"/>
        </pc:sldMkLst>
        <pc:spChg chg="mod">
          <ac:chgData name="Opolski, Johanna (VITA)" userId="d193368f-0db6-4ee9-844e-4a3185a057bb" providerId="ADAL" clId="{1B852475-E514-423A-B5E9-C13900AC5FA9}" dt="2026-01-12T17:33:03.644" v="1620" actId="33553"/>
          <ac:spMkLst>
            <pc:docMk/>
            <pc:sldMk cId="2624242316" sldId="2147483421"/>
            <ac:spMk id="2" creationId="{59348882-B242-052C-26D3-1352DE34A347}"/>
          </ac:spMkLst>
        </pc:spChg>
        <pc:picChg chg="mod">
          <ac:chgData name="Opolski, Johanna (VITA)" userId="d193368f-0db6-4ee9-844e-4a3185a057bb" providerId="ADAL" clId="{1B852475-E514-423A-B5E9-C13900AC5FA9}" dt="2026-01-12T18:30:08.300" v="1872" actId="962"/>
          <ac:picMkLst>
            <pc:docMk/>
            <pc:sldMk cId="2624242316" sldId="2147483421"/>
            <ac:picMk id="4" creationId="{3170DF5C-2F47-B9FA-2283-74CB405CD9D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367FB-385C-403C-89E0-17A6CAAC1420}"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09CC2A-93B9-44AE-8A84-66432E78D4BD}" type="slidenum">
              <a:rPr lang="en-US" smtClean="0"/>
              <a:t>‹#›</a:t>
            </a:fld>
            <a:endParaRPr lang="en-US"/>
          </a:p>
        </p:txBody>
      </p:sp>
    </p:spTree>
    <p:extLst>
      <p:ext uri="{BB962C8B-B14F-4D97-AF65-F5344CB8AC3E}">
        <p14:creationId xmlns:p14="http://schemas.microsoft.com/office/powerpoint/2010/main" val="115718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 image title slide  - Any text that looks black is HEX code </a:t>
            </a:r>
            <a:r>
              <a:rPr lang="en-US">
                <a:effectLst/>
                <a:latin typeface="Helvetica" pitchFamily="2" charset="0"/>
              </a:rPr>
              <a:t>414042.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304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75947">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pPr marL="0" marR="0" lvl="0" indent="0" algn="r" defTabSz="1275947"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275947" rtl="0" eaLnBrk="1" fontAlgn="auto" latinLnBrk="0" hangingPunct="1">
                <a:lnSpc>
                  <a:spcPct val="100000"/>
                </a:lnSpc>
                <a:spcBef>
                  <a:spcPts val="0"/>
                </a:spcBef>
                <a:spcAft>
                  <a:spcPts val="0"/>
                </a:spcAft>
                <a:buClrTx/>
                <a:buSzTx/>
                <a:buFontTx/>
                <a:buNone/>
                <a:tabLst/>
                <a:defRPr/>
              </a:pPr>
              <a:t>75</a:t>
            </a:fld>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652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GB"/>
              <a:t>This slide is used as a transition title slide for a new section</a:t>
            </a:r>
          </a:p>
        </p:txBody>
      </p:sp>
      <p:sp>
        <p:nvSpPr>
          <p:cNvPr id="4" name="Slide Number Placeholder 3"/>
          <p:cNvSpPr>
            <a:spLocks noGrp="1"/>
          </p:cNvSpPr>
          <p:nvPr>
            <p:ph type="sldNum" sz="quarter" idx="5"/>
          </p:nvPr>
        </p:nvSpPr>
        <p:spPr/>
        <p:txBody>
          <a:bodyPr rtlCol="0"/>
          <a:lstStyle/>
          <a:p>
            <a:pPr rtl="0"/>
            <a:fld id="{8530193B-564F-4854-8A52-728F3FB19C85}" type="slidenum">
              <a:rPr lang="en-GB" smtClean="0"/>
              <a:t>78</a:t>
            </a:fld>
            <a:endParaRPr lang="en-GB"/>
          </a:p>
        </p:txBody>
      </p:sp>
    </p:spTree>
    <p:extLst>
      <p:ext uri="{BB962C8B-B14F-4D97-AF65-F5344CB8AC3E}">
        <p14:creationId xmlns:p14="http://schemas.microsoft.com/office/powerpoint/2010/main" val="4137163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Please contact Amy Braden if you'd like to volunteer or know of folks who would like to serve as volunteers.  </a:t>
            </a:r>
          </a:p>
        </p:txBody>
      </p:sp>
      <p:sp>
        <p:nvSpPr>
          <p:cNvPr id="4" name="Slide Number Placeholder 3"/>
          <p:cNvSpPr>
            <a:spLocks noGrp="1"/>
          </p:cNvSpPr>
          <p:nvPr>
            <p:ph type="sldNum" sz="quarter" idx="5"/>
          </p:nvPr>
        </p:nvSpPr>
        <p:spPr/>
        <p:txBody>
          <a:bodyPr/>
          <a:lstStyle/>
          <a:p>
            <a:fld id="{3009CC2A-93B9-44AE-8A84-66432E78D4BD}" type="slidenum">
              <a:rPr lang="en-US" smtClean="0"/>
              <a:t>80</a:t>
            </a:fld>
            <a:endParaRPr lang="en-US"/>
          </a:p>
        </p:txBody>
      </p:sp>
    </p:spTree>
    <p:extLst>
      <p:ext uri="{BB962C8B-B14F-4D97-AF65-F5344CB8AC3E}">
        <p14:creationId xmlns:p14="http://schemas.microsoft.com/office/powerpoint/2010/main" val="4103546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works best with photos and graphs/charts. Image and text can be reversed</a:t>
            </a:r>
          </a:p>
        </p:txBody>
      </p:sp>
      <p:sp>
        <p:nvSpPr>
          <p:cNvPr id="4" name="Slide Number Placeholder 3"/>
          <p:cNvSpPr>
            <a:spLocks noGrp="1"/>
          </p:cNvSpPr>
          <p:nvPr>
            <p:ph type="sldNum" sz="quarter" idx="5"/>
          </p:nvPr>
        </p:nvSpPr>
        <p:spPr/>
        <p:txBody>
          <a:bodyPr/>
          <a:lstStyle/>
          <a:p>
            <a:pPr marL="0" marR="0" lvl="0" indent="0" algn="r" defTabSz="1348804" rtl="0" eaLnBrk="1" fontAlgn="auto" latinLnBrk="0" hangingPunct="1">
              <a:lnSpc>
                <a:spcPct val="100000"/>
              </a:lnSpc>
              <a:spcBef>
                <a:spcPts val="0"/>
              </a:spcBef>
              <a:spcAft>
                <a:spcPts val="0"/>
              </a:spcAft>
              <a:buClrTx/>
              <a:buSzTx/>
              <a:buFontTx/>
              <a:buNone/>
              <a:tabLst/>
              <a:defRPr/>
            </a:pPr>
            <a:fld id="{D46192CE-45DB-B442-A270-E30110EEEBD8}" type="slidenum">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348804" rtl="0" eaLnBrk="1" fontAlgn="auto" latinLnBrk="0" hangingPunct="1">
                <a:lnSpc>
                  <a:spcPct val="100000"/>
                </a:lnSpc>
                <a:spcBef>
                  <a:spcPts val="0"/>
                </a:spcBef>
                <a:spcAft>
                  <a:spcPts val="0"/>
                </a:spcAft>
                <a:buClrTx/>
                <a:buSzTx/>
                <a:buFontTx/>
                <a:buNone/>
                <a:tabLst/>
                <a:defRPr/>
              </a:pPr>
              <a:t>81</a:t>
            </a:fld>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95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marL="0" marR="0" lvl="0" indent="0" algn="r" defTabSz="1348804" rtl="0" eaLnBrk="1" fontAlgn="auto" latinLnBrk="0" hangingPunct="1">
              <a:lnSpc>
                <a:spcPct val="100000"/>
              </a:lnSpc>
              <a:spcBef>
                <a:spcPts val="0"/>
              </a:spcBef>
              <a:spcAft>
                <a:spcPts val="0"/>
              </a:spcAft>
              <a:buClrTx/>
              <a:buSzTx/>
              <a:buFontTx/>
              <a:buNone/>
              <a:tabLst/>
              <a:defRPr/>
            </a:pPr>
            <a:fld id="{87CEEDE6-A92A-0644-99D9-F2E3FD0A4DB3}" type="slidenum">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348804" rtl="0" eaLnBrk="1" fontAlgn="auto" latinLnBrk="0" hangingPunct="1">
                <a:lnSpc>
                  <a:spcPct val="100000"/>
                </a:lnSpc>
                <a:spcBef>
                  <a:spcPts val="0"/>
                </a:spcBef>
                <a:spcAft>
                  <a:spcPts val="0"/>
                </a:spcAft>
                <a:buClrTx/>
                <a:buSzTx/>
                <a:buFontTx/>
                <a:buNone/>
                <a:tabLst/>
                <a:defRPr/>
              </a:pPr>
              <a:t>82</a:t>
            </a:fld>
            <a:endParaRPr kumimoji="0" lang="en-US" sz="1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496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slide  - Any text that looks black is HEX code </a:t>
            </a:r>
            <a:r>
              <a:rPr lang="en-US">
                <a:effectLst/>
                <a:latin typeface="Helvetica" pitchFamily="2" charset="0"/>
              </a:rPr>
              <a:t>414042. If you have an idea for an image, let me know and I can provide you with one.</a:t>
            </a:r>
          </a:p>
        </p:txBody>
      </p:sp>
      <p:sp>
        <p:nvSpPr>
          <p:cNvPr id="4" name="Slide Number Placeholder 3"/>
          <p:cNvSpPr>
            <a:spLocks noGrp="1"/>
          </p:cNvSpPr>
          <p:nvPr>
            <p:ph type="sldNum" sz="quarter" idx="5"/>
          </p:nvPr>
        </p:nvSpPr>
        <p:spPr/>
        <p:txBody>
          <a:bodyPr/>
          <a:lstStyle/>
          <a:p>
            <a:fld id="{D46192CE-45DB-B442-A270-E30110EEEBD8}" type="slidenum">
              <a:rPr lang="en-US" smtClean="0"/>
              <a:t>84</a:t>
            </a:fld>
            <a:endParaRPr lang="en-US"/>
          </a:p>
        </p:txBody>
      </p:sp>
    </p:spTree>
    <p:extLst>
      <p:ext uri="{BB962C8B-B14F-4D97-AF65-F5344CB8AC3E}">
        <p14:creationId xmlns:p14="http://schemas.microsoft.com/office/powerpoint/2010/main" val="3562455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slide background works best with text heavy sections, with no imagery OR when an Icon is used</a:t>
            </a:r>
          </a:p>
          <a:p>
            <a:endParaRPr lang="en-US"/>
          </a:p>
        </p:txBody>
      </p:sp>
      <p:sp>
        <p:nvSpPr>
          <p:cNvPr id="4" name="Slide Number Placeholder 3"/>
          <p:cNvSpPr>
            <a:spLocks noGrp="1"/>
          </p:cNvSpPr>
          <p:nvPr>
            <p:ph type="sldNum" sz="quarter" idx="5"/>
          </p:nvPr>
        </p:nvSpPr>
        <p:spPr/>
        <p:txBody>
          <a:bodyPr/>
          <a:lstStyle/>
          <a:p>
            <a:fld id="{D46192CE-45DB-B442-A270-E30110EEEBD8}" type="slidenum">
              <a:rPr lang="en-US" smtClean="0"/>
              <a:t>2</a:t>
            </a:fld>
            <a:endParaRPr lang="en-US"/>
          </a:p>
        </p:txBody>
      </p:sp>
    </p:spTree>
    <p:extLst>
      <p:ext uri="{BB962C8B-B14F-4D97-AF65-F5344CB8AC3E}">
        <p14:creationId xmlns:p14="http://schemas.microsoft.com/office/powerpoint/2010/main" val="544652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09CC2A-93B9-44AE-8A84-66432E78D4BD}" type="slidenum">
              <a:rPr lang="en-US" smtClean="0"/>
              <a:t>47</a:t>
            </a:fld>
            <a:endParaRPr lang="en-US"/>
          </a:p>
        </p:txBody>
      </p:sp>
    </p:spTree>
    <p:extLst>
      <p:ext uri="{BB962C8B-B14F-4D97-AF65-F5344CB8AC3E}">
        <p14:creationId xmlns:p14="http://schemas.microsoft.com/office/powerpoint/2010/main" val="2109902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763-1A84-8C4E-9459-B3AF6CE0D437}"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1489709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68778-6A8E-3C70-A6AB-2DF7A70A3B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C944F3-881C-A013-59A5-5724A71E87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6B25AC-E68E-9D40-DF54-EEDE1CCE84E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7567A8-16BF-D7E2-C8DC-A640DBB2E2F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763-1A84-8C4E-9459-B3AF6CE0D437}"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956379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Speaking notes for server migration: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Agency must submit a decommission server catalog request when migration is complete.</a:t>
            </a:r>
          </a:p>
          <a:p>
            <a:endParaRPr lang="en-US"/>
          </a:p>
          <a:p>
            <a:r>
              <a:rPr lang="en-US"/>
              <a:t>Indicate which current server is being replaced, so the team can ensure the same firewall rules and environment are identical.  </a:t>
            </a:r>
          </a:p>
          <a:p>
            <a:r>
              <a:rPr lang="en-US"/>
              <a:t>Agency will install all needed applications, conduct testing and determine when the old server can be decommissioned.  Agency can elect to transfer data themselves or request Unisys, through a REQ ticket to transfer on-board data.  This server will have a new IP assigned.  If a specific IP is needed, please indicate the IP number on the Catalog Request.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763-1A84-8C4E-9459-B3AF6CE0D437}"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2425255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ED4D0-7BD4-A083-9BE2-7514090B95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38BB69-2A3E-4907-1C47-CA845838F3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478874-817D-37F9-E5F9-811287E32C7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080EE0-1A49-E5AF-8ADB-EA21D1346A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763-1A84-8C4E-9459-B3AF6CE0D437}"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3985441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C13B9-F668-E1A3-24D1-90D2BDE925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B5EB86-B2CD-561E-AD0F-E9EDD9FCB6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13DCC1-B90B-516B-6B29-EC26D17F94D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FC0D607-EA0E-A62D-9886-A075CBDE03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AE4763-1A84-8C4E-9459-B3AF6CE0D437}"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4039068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when to use this slide background for a call out section and text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CEEDE6-A92A-0644-99D9-F2E3FD0A4D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496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9.xml"/><Relationship Id="rId4" Type="http://schemas.openxmlformats.org/officeDocument/2006/relationships/image" Target="../media/image24.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9.xml"/><Relationship Id="rId4" Type="http://schemas.openxmlformats.org/officeDocument/2006/relationships/image" Target="../media/image24.pn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1.jpg"/><Relationship Id="rId1" Type="http://schemas.openxmlformats.org/officeDocument/2006/relationships/slideMaster" Target="../slideMasters/slideMaster9.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8AB90-0EDF-AECC-64DA-2C897FBB3B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0819ED-61DA-12B6-EC42-B8ADC418AA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23941FDB-D346-A266-339A-6F856D724B41}"/>
              </a:ext>
            </a:extLst>
          </p:cNvPr>
          <p:cNvSpPr>
            <a:spLocks noGrp="1"/>
          </p:cNvSpPr>
          <p:nvPr>
            <p:ph type="sldNum" sz="quarter" idx="10"/>
          </p:nvPr>
        </p:nvSpPr>
        <p:spPr/>
        <p:txBody>
          <a:bodyPr/>
          <a:lstStyle/>
          <a:p>
            <a:fld id="{1A6EDD1C-0EF8-4B1A-B820-5E6CBEB03D26}" type="slidenum">
              <a:rPr lang="en-US" smtClean="0"/>
              <a:pPr/>
              <a:t>‹#›</a:t>
            </a:fld>
            <a:endParaRPr lang="en-US"/>
          </a:p>
        </p:txBody>
      </p:sp>
    </p:spTree>
    <p:extLst>
      <p:ext uri="{BB962C8B-B14F-4D97-AF65-F5344CB8AC3E}">
        <p14:creationId xmlns:p14="http://schemas.microsoft.com/office/powerpoint/2010/main" val="141346163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85BC-B444-27AF-9695-3F10AAC43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EF435-C137-A411-064D-1B684C85F1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BB5AC4-3D40-9180-314E-DD5A3C2AF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5F023F-A0A4-B2F3-960D-6DC0902EF6CF}"/>
              </a:ext>
            </a:extLst>
          </p:cNvPr>
          <p:cNvSpPr>
            <a:spLocks noGrp="1"/>
          </p:cNvSpPr>
          <p:nvPr>
            <p:ph type="dt" sz="half" idx="10"/>
          </p:nvPr>
        </p:nvSpPr>
        <p:spPr/>
        <p:txBody>
          <a:bodyPr/>
          <a:lstStyle/>
          <a:p>
            <a:fld id="{685B1F82-4CF7-B14E-A36B-E97882721B01}" type="datetimeFigureOut">
              <a:rPr lang="en-US" smtClean="0"/>
              <a:t>1/13/2026</a:t>
            </a:fld>
            <a:endParaRPr lang="en-US"/>
          </a:p>
        </p:txBody>
      </p:sp>
      <p:sp>
        <p:nvSpPr>
          <p:cNvPr id="6" name="Footer Placeholder 5">
            <a:extLst>
              <a:ext uri="{FF2B5EF4-FFF2-40B4-BE49-F238E27FC236}">
                <a16:creationId xmlns:a16="http://schemas.microsoft.com/office/drawing/2014/main" id="{6BBA24CD-5F08-3135-DC25-F721F3BC4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CD0C8-ADD9-90D2-7119-E4BEA27E1F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0481498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ouble Column Bullets-Option 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5719D5-8407-9CF8-0446-36BA9629E1BE}"/>
              </a:ext>
            </a:extLst>
          </p:cNvPr>
          <p:cNvSpPr>
            <a:spLocks noGrp="1"/>
          </p:cNvSpPr>
          <p:nvPr>
            <p:ph type="title"/>
          </p:nvPr>
        </p:nvSpPr>
        <p:spPr/>
        <p:txBody>
          <a:bodyPr/>
          <a:lstStyle>
            <a:lvl1pPr>
              <a:defRPr>
                <a:latin typeface="+mn-lt"/>
              </a:defRPr>
            </a:lvl1pPr>
          </a:lstStyle>
          <a:p>
            <a:r>
              <a:rPr lang="en-US"/>
              <a:t>Click to edit Master title style</a:t>
            </a:r>
          </a:p>
        </p:txBody>
      </p:sp>
      <p:sp>
        <p:nvSpPr>
          <p:cNvPr id="5" name="Content Placeholder 4">
            <a:extLst>
              <a:ext uri="{FF2B5EF4-FFF2-40B4-BE49-F238E27FC236}">
                <a16:creationId xmlns:a16="http://schemas.microsoft.com/office/drawing/2014/main" id="{FF124995-F305-891A-9BB0-D86723DB5982}"/>
              </a:ext>
            </a:extLst>
          </p:cNvPr>
          <p:cNvSpPr>
            <a:spLocks noGrp="1"/>
          </p:cNvSpPr>
          <p:nvPr>
            <p:ph sz="quarter" idx="15"/>
          </p:nvPr>
        </p:nvSpPr>
        <p:spPr>
          <a:xfrm>
            <a:off x="457200" y="1346200"/>
            <a:ext cx="5486400" cy="4826000"/>
          </a:xfrm>
        </p:spPr>
        <p:txBody>
          <a:bodyPr/>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6">
            <a:extLst>
              <a:ext uri="{FF2B5EF4-FFF2-40B4-BE49-F238E27FC236}">
                <a16:creationId xmlns:a16="http://schemas.microsoft.com/office/drawing/2014/main" id="{E2250B60-FB24-9101-D4BA-F984D42EB6F8}"/>
              </a:ext>
            </a:extLst>
          </p:cNvPr>
          <p:cNvSpPr>
            <a:spLocks noGrp="1"/>
          </p:cNvSpPr>
          <p:nvPr>
            <p:ph sz="quarter" idx="16"/>
          </p:nvPr>
        </p:nvSpPr>
        <p:spPr>
          <a:xfrm>
            <a:off x="6248404" y="1346200"/>
            <a:ext cx="5480049" cy="4826000"/>
          </a:xfrm>
        </p:spPr>
        <p:txBody>
          <a:bodyPr/>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1657801"/>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ouble Column Bullets-Option B">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55A036F-3F5B-3A45-A59A-EA3691CAB9A4}"/>
              </a:ext>
            </a:extLst>
          </p:cNvPr>
          <p:cNvSpPr>
            <a:spLocks noGrp="1"/>
          </p:cNvSpPr>
          <p:nvPr>
            <p:ph idx="1"/>
          </p:nvPr>
        </p:nvSpPr>
        <p:spPr>
          <a:xfrm>
            <a:off x="457200" y="1346200"/>
            <a:ext cx="5486400" cy="451405"/>
          </a:xfrm>
          <a:prstGeom prst="rect">
            <a:avLst/>
          </a:prstGeom>
          <a:solidFill>
            <a:schemeClr val="accent1"/>
          </a:solidFill>
          <a:ln>
            <a:noFill/>
          </a:ln>
        </p:spPr>
        <p:txBody>
          <a:bodyPr tIns="45720" anchor="ctr">
            <a:noAutofit/>
          </a:bodyPr>
          <a:lstStyle>
            <a:lvl1pPr marL="0" indent="0" algn="ctr">
              <a:spcBef>
                <a:spcPts val="800"/>
              </a:spcBef>
              <a:spcAft>
                <a:spcPts val="0"/>
              </a:spcAft>
              <a:buClr>
                <a:schemeClr val="accent1"/>
              </a:buClr>
              <a:buSzPct val="100000"/>
              <a:buFont typeface="Arial" panose="020B0604020202020204" pitchFamily="34" charset="0"/>
              <a:buNone/>
              <a:defRPr sz="2133" b="0" i="0" cap="all" spc="0" baseline="0">
                <a:solidFill>
                  <a:schemeClr val="bg2"/>
                </a:solidFill>
                <a:latin typeface="Gill Sans MT" panose="020B0502020104020203" pitchFamily="34" charset="77"/>
              </a:defRPr>
            </a:lvl1pPr>
            <a:lvl2pPr marL="459306" indent="-232828">
              <a:spcBef>
                <a:spcPts val="800"/>
              </a:spcBef>
              <a:spcAft>
                <a:spcPts val="0"/>
              </a:spcAft>
              <a:buClr>
                <a:schemeClr val="accent1"/>
              </a:buClr>
              <a:buSzPct val="100000"/>
              <a:buFont typeface="Gill Sans MT" panose="020B0502020104020203" pitchFamily="34" charset="0"/>
              <a:buChar char="–"/>
              <a:defRPr sz="1867" b="0" i="0">
                <a:solidFill>
                  <a:schemeClr val="accent6"/>
                </a:solidFill>
                <a:latin typeface="Gill Sans MT" panose="020B0502020104020203" pitchFamily="34" charset="77"/>
              </a:defRPr>
            </a:lvl2pPr>
            <a:lvl3pPr marL="685783" indent="-226478">
              <a:spcBef>
                <a:spcPts val="800"/>
              </a:spcBef>
              <a:spcAft>
                <a:spcPts val="0"/>
              </a:spcAft>
              <a:buClr>
                <a:schemeClr val="accent1"/>
              </a:buClr>
              <a:buSzPct val="100000"/>
              <a:buFont typeface="Arial" panose="020B0604020202020204" pitchFamily="34" charset="0"/>
              <a:buChar char="•"/>
              <a:defRPr sz="1600" b="0" i="0">
                <a:solidFill>
                  <a:schemeClr val="accent6"/>
                </a:solidFill>
                <a:latin typeface="Gill Sans MT" panose="020B0502020104020203" pitchFamily="34" charset="77"/>
              </a:defRPr>
            </a:lvl3pPr>
            <a:lvl4pPr marL="916494" marR="0" indent="-230712" algn="l" defTabSz="1219170" rtl="0" eaLnBrk="1" fontAlgn="auto" latinLnBrk="0" hangingPunct="1">
              <a:lnSpc>
                <a:spcPct val="100000"/>
              </a:lnSpc>
              <a:spcBef>
                <a:spcPts val="800"/>
              </a:spcBef>
              <a:spcAft>
                <a:spcPts val="0"/>
              </a:spcAft>
              <a:buClr>
                <a:schemeClr val="accent1"/>
              </a:buClr>
              <a:buSzTx/>
              <a:buFont typeface="Gill Sans MT" panose="020B0502020104020203" pitchFamily="34" charset="0"/>
              <a:buChar char="–"/>
              <a:tabLst/>
              <a:defRPr sz="1467" b="0" i="0">
                <a:solidFill>
                  <a:schemeClr val="accent6"/>
                </a:solidFill>
                <a:latin typeface="Gill Sans MT" panose="020B0502020104020203" pitchFamily="34" charset="77"/>
              </a:defRPr>
            </a:lvl4pPr>
            <a:lvl5pPr marL="1149322" indent="-232828">
              <a:spcBef>
                <a:spcPts val="800"/>
              </a:spcBef>
              <a:spcAft>
                <a:spcPts val="0"/>
              </a:spcAft>
              <a:buClr>
                <a:schemeClr val="accent1"/>
              </a:buClr>
              <a:buFont typeface="Arial" panose="020B0604020202020204" pitchFamily="34" charset="0"/>
              <a:buChar char="•"/>
              <a:tabLst/>
              <a:defRPr sz="1333">
                <a:solidFill>
                  <a:schemeClr val="accent6"/>
                </a:solidFill>
                <a:latin typeface="+mn-lt"/>
              </a:defRPr>
            </a:lvl5pPr>
          </a:lstStyle>
          <a:p>
            <a:pPr lvl="0"/>
            <a:r>
              <a:rPr lang="en-US"/>
              <a:t>Click to edit Master text styles</a:t>
            </a:r>
          </a:p>
        </p:txBody>
      </p:sp>
      <p:sp>
        <p:nvSpPr>
          <p:cNvPr id="13" name="Content Placeholder 2">
            <a:extLst>
              <a:ext uri="{FF2B5EF4-FFF2-40B4-BE49-F238E27FC236}">
                <a16:creationId xmlns:a16="http://schemas.microsoft.com/office/drawing/2014/main" id="{1535C50E-4B3A-0240-8785-8BDE97A5CC41}"/>
              </a:ext>
            </a:extLst>
          </p:cNvPr>
          <p:cNvSpPr>
            <a:spLocks noGrp="1"/>
          </p:cNvSpPr>
          <p:nvPr>
            <p:ph idx="14"/>
          </p:nvPr>
        </p:nvSpPr>
        <p:spPr>
          <a:xfrm>
            <a:off x="6249939" y="1346200"/>
            <a:ext cx="5491452" cy="451405"/>
          </a:xfrm>
          <a:prstGeom prst="rect">
            <a:avLst/>
          </a:prstGeom>
          <a:solidFill>
            <a:schemeClr val="accent1"/>
          </a:solidFill>
          <a:ln>
            <a:noFill/>
          </a:ln>
        </p:spPr>
        <p:txBody>
          <a:bodyPr tIns="45720" anchor="ctr">
            <a:noAutofit/>
          </a:bodyPr>
          <a:lstStyle>
            <a:lvl1pPr marL="0" indent="0" algn="ctr">
              <a:spcBef>
                <a:spcPts val="800"/>
              </a:spcBef>
              <a:spcAft>
                <a:spcPts val="0"/>
              </a:spcAft>
              <a:buClr>
                <a:schemeClr val="accent1"/>
              </a:buClr>
              <a:buSzPct val="80000"/>
              <a:buFont typeface="Arial" panose="020B0604020202020204" pitchFamily="34" charset="0"/>
              <a:buNone/>
              <a:defRPr lang="en-US" sz="2133" b="0" i="0" kern="1200" cap="all" spc="0" baseline="0" dirty="0">
                <a:solidFill>
                  <a:schemeClr val="bg2"/>
                </a:solidFill>
                <a:latin typeface="Gill Sans MT" panose="020B0502020104020203" pitchFamily="34" charset="77"/>
                <a:ea typeface="+mn-ea"/>
                <a:cs typeface="Arial" pitchFamily="34" charset="0"/>
              </a:defRPr>
            </a:lvl1pPr>
            <a:lvl2pPr marL="459306" indent="-232828">
              <a:spcBef>
                <a:spcPts val="800"/>
              </a:spcBef>
              <a:spcAft>
                <a:spcPts val="0"/>
              </a:spcAft>
              <a:buClr>
                <a:schemeClr val="accent1"/>
              </a:buClr>
              <a:buSzPct val="80000"/>
              <a:buFont typeface="Arial" panose="020B0604020202020204" pitchFamily="34" charset="0"/>
              <a:buChar char="•"/>
              <a:defRPr lang="en-US" sz="1867" b="0" i="0" kern="1200" dirty="0" smtClean="0">
                <a:solidFill>
                  <a:schemeClr val="accent6"/>
                </a:solidFill>
                <a:latin typeface="Gill Sans MT" panose="020B0502020104020203" pitchFamily="34" charset="77"/>
                <a:ea typeface="+mn-ea"/>
                <a:cs typeface="Arial" pitchFamily="34" charset="0"/>
              </a:defRPr>
            </a:lvl2pPr>
            <a:lvl3pPr marL="685783" indent="-226478">
              <a:spcBef>
                <a:spcPts val="800"/>
              </a:spcBef>
              <a:spcAft>
                <a:spcPts val="0"/>
              </a:spcAft>
              <a:buClr>
                <a:schemeClr val="accent1"/>
              </a:buClr>
              <a:buFont typeface="Arial" panose="020B0604020202020204" pitchFamily="34" charset="0"/>
              <a:buChar char="•"/>
              <a:defRPr lang="en-US" sz="1600" b="0" i="0" kern="1200" dirty="0" smtClean="0">
                <a:solidFill>
                  <a:schemeClr val="accent6"/>
                </a:solidFill>
                <a:latin typeface="Gill Sans MT" panose="020B0502020104020203" pitchFamily="34" charset="77"/>
                <a:ea typeface="+mn-ea"/>
                <a:cs typeface="Arial" pitchFamily="34" charset="0"/>
              </a:defRPr>
            </a:lvl3pPr>
            <a:lvl4pPr marL="916494" marR="0" indent="-230712" algn="l" defTabSz="1219170" rtl="0" eaLnBrk="1" fontAlgn="auto" latinLnBrk="0" hangingPunct="1">
              <a:lnSpc>
                <a:spcPct val="100000"/>
              </a:lnSpc>
              <a:spcBef>
                <a:spcPts val="800"/>
              </a:spcBef>
              <a:spcAft>
                <a:spcPts val="0"/>
              </a:spcAft>
              <a:buClr>
                <a:schemeClr val="accent1"/>
              </a:buClr>
              <a:buSzTx/>
              <a:buFont typeface="Arial" panose="020B0604020202020204" pitchFamily="34" charset="0"/>
              <a:buChar char="•"/>
              <a:tabLst/>
              <a:defRPr lang="en-US" sz="1467" b="0" i="0" kern="1200" dirty="0" smtClean="0">
                <a:solidFill>
                  <a:schemeClr val="accent6"/>
                </a:solidFill>
                <a:latin typeface="Gill Sans MT" panose="020B0502020104020203" pitchFamily="34" charset="77"/>
                <a:ea typeface="+mn-ea"/>
                <a:cs typeface="Arial" pitchFamily="34" charset="0"/>
              </a:defRPr>
            </a:lvl4pPr>
            <a:lvl5pPr marL="1149322" indent="-232828">
              <a:spcBef>
                <a:spcPts val="800"/>
              </a:spcBef>
              <a:spcAft>
                <a:spcPts val="0"/>
              </a:spcAft>
              <a:buClr>
                <a:schemeClr val="accent1"/>
              </a:buClr>
              <a:buFont typeface="Arial" panose="020B0604020202020204" pitchFamily="34" charset="0"/>
              <a:buChar char="•"/>
              <a:tabLst/>
              <a:defRPr lang="en-US" sz="1333" kern="1200" dirty="0">
                <a:solidFill>
                  <a:schemeClr val="accent6"/>
                </a:solidFill>
                <a:latin typeface="+mn-lt"/>
                <a:ea typeface="+mn-ea"/>
                <a:cs typeface="Arial" pitchFamily="34" charset="0"/>
              </a:defRPr>
            </a:lvl5pPr>
          </a:lstStyle>
          <a:p>
            <a:pPr marL="0" lvl="0" indent="0" algn="ctr" defTabSz="1219170" rtl="0" eaLnBrk="1" latinLnBrk="0" hangingPunct="1">
              <a:spcBef>
                <a:spcPts val="800"/>
              </a:spcBef>
              <a:spcAft>
                <a:spcPts val="0"/>
              </a:spcAft>
              <a:buClr>
                <a:schemeClr val="accent1"/>
              </a:buClr>
              <a:buSzPct val="100000"/>
              <a:buFont typeface="Arial" panose="020B0604020202020204" pitchFamily="34" charset="0"/>
              <a:buNone/>
            </a:pPr>
            <a:r>
              <a:rPr lang="en-US"/>
              <a:t>Click to edit Master text styles</a:t>
            </a:r>
          </a:p>
        </p:txBody>
      </p:sp>
      <p:sp>
        <p:nvSpPr>
          <p:cNvPr id="4" name="Title 3">
            <a:extLst>
              <a:ext uri="{FF2B5EF4-FFF2-40B4-BE49-F238E27FC236}">
                <a16:creationId xmlns:a16="http://schemas.microsoft.com/office/drawing/2014/main" id="{AF070146-97DC-7B02-6DEF-2313E52B0045}"/>
              </a:ext>
            </a:extLst>
          </p:cNvPr>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271CCF4C-3DD3-A03A-8346-52C727BB70BA}"/>
              </a:ext>
            </a:extLst>
          </p:cNvPr>
          <p:cNvSpPr>
            <a:spLocks noGrp="1"/>
          </p:cNvSpPr>
          <p:nvPr>
            <p:ph sz="quarter" idx="17"/>
          </p:nvPr>
        </p:nvSpPr>
        <p:spPr>
          <a:xfrm>
            <a:off x="457200" y="1888451"/>
            <a:ext cx="5486400" cy="4283749"/>
          </a:xfrm>
        </p:spPr>
        <p:txBody>
          <a:bodyPr lIns="0" tIns="0" rIns="0"/>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a:extLst>
              <a:ext uri="{FF2B5EF4-FFF2-40B4-BE49-F238E27FC236}">
                <a16:creationId xmlns:a16="http://schemas.microsoft.com/office/drawing/2014/main" id="{5DFF8907-7E5A-8309-A4F1-EE889902B2BB}"/>
              </a:ext>
            </a:extLst>
          </p:cNvPr>
          <p:cNvSpPr>
            <a:spLocks noGrp="1"/>
          </p:cNvSpPr>
          <p:nvPr>
            <p:ph sz="quarter" idx="18"/>
          </p:nvPr>
        </p:nvSpPr>
        <p:spPr>
          <a:xfrm>
            <a:off x="6249939" y="1888451"/>
            <a:ext cx="5486400" cy="4283749"/>
          </a:xfrm>
        </p:spPr>
        <p:txBody>
          <a:bodyPr lIns="0" tIns="0" rIns="0"/>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02678800"/>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ouble Column Bullets-Option C">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55A036F-3F5B-3A45-A59A-EA3691CAB9A4}"/>
              </a:ext>
            </a:extLst>
          </p:cNvPr>
          <p:cNvSpPr>
            <a:spLocks noGrp="1"/>
          </p:cNvSpPr>
          <p:nvPr>
            <p:ph idx="1"/>
          </p:nvPr>
        </p:nvSpPr>
        <p:spPr>
          <a:xfrm>
            <a:off x="457200" y="1346200"/>
            <a:ext cx="5486400" cy="451405"/>
          </a:xfrm>
          <a:prstGeom prst="rect">
            <a:avLst/>
          </a:prstGeom>
          <a:solidFill>
            <a:schemeClr val="accent2"/>
          </a:solidFill>
          <a:ln>
            <a:noFill/>
          </a:ln>
        </p:spPr>
        <p:txBody>
          <a:bodyPr tIns="45720" anchor="ctr">
            <a:noAutofit/>
          </a:bodyPr>
          <a:lstStyle>
            <a:lvl1pPr marL="0" indent="0" algn="ctr">
              <a:spcBef>
                <a:spcPts val="800"/>
              </a:spcBef>
              <a:spcAft>
                <a:spcPts val="0"/>
              </a:spcAft>
              <a:buClr>
                <a:schemeClr val="accent1"/>
              </a:buClr>
              <a:buSzPct val="100000"/>
              <a:buFont typeface="Arial" panose="020B0604020202020204" pitchFamily="34" charset="0"/>
              <a:buNone/>
              <a:defRPr sz="2133" b="0" i="0" cap="all" spc="0" baseline="0">
                <a:solidFill>
                  <a:schemeClr val="bg2"/>
                </a:solidFill>
                <a:latin typeface="Gill Sans MT" panose="020B0502020104020203" pitchFamily="34" charset="77"/>
              </a:defRPr>
            </a:lvl1pPr>
            <a:lvl2pPr marL="459306" indent="-232828">
              <a:spcBef>
                <a:spcPts val="800"/>
              </a:spcBef>
              <a:spcAft>
                <a:spcPts val="0"/>
              </a:spcAft>
              <a:buClr>
                <a:schemeClr val="accent1"/>
              </a:buClr>
              <a:buSzPct val="100000"/>
              <a:buFont typeface="Gill Sans MT" panose="020B0502020104020203" pitchFamily="34" charset="0"/>
              <a:buChar char="–"/>
              <a:defRPr sz="1867" b="0" i="0">
                <a:solidFill>
                  <a:schemeClr val="accent6"/>
                </a:solidFill>
                <a:latin typeface="Gill Sans MT" panose="020B0502020104020203" pitchFamily="34" charset="77"/>
              </a:defRPr>
            </a:lvl2pPr>
            <a:lvl3pPr marL="685783" indent="-226478">
              <a:spcBef>
                <a:spcPts val="800"/>
              </a:spcBef>
              <a:spcAft>
                <a:spcPts val="0"/>
              </a:spcAft>
              <a:buClr>
                <a:schemeClr val="accent1"/>
              </a:buClr>
              <a:buSzPct val="100000"/>
              <a:buFont typeface="Arial" panose="020B0604020202020204" pitchFamily="34" charset="0"/>
              <a:buChar char="•"/>
              <a:defRPr sz="1600" b="0" i="0">
                <a:solidFill>
                  <a:schemeClr val="accent6"/>
                </a:solidFill>
                <a:latin typeface="Gill Sans MT" panose="020B0502020104020203" pitchFamily="34" charset="77"/>
              </a:defRPr>
            </a:lvl3pPr>
            <a:lvl4pPr marL="916494" marR="0" indent="-230712" algn="l" defTabSz="1219170" rtl="0" eaLnBrk="1" fontAlgn="auto" latinLnBrk="0" hangingPunct="1">
              <a:lnSpc>
                <a:spcPct val="100000"/>
              </a:lnSpc>
              <a:spcBef>
                <a:spcPts val="800"/>
              </a:spcBef>
              <a:spcAft>
                <a:spcPts val="0"/>
              </a:spcAft>
              <a:buClr>
                <a:schemeClr val="accent1"/>
              </a:buClr>
              <a:buSzTx/>
              <a:buFont typeface="Gill Sans MT" panose="020B0502020104020203" pitchFamily="34" charset="0"/>
              <a:buChar char="–"/>
              <a:tabLst/>
              <a:defRPr sz="1467" b="0" i="0">
                <a:solidFill>
                  <a:schemeClr val="accent6"/>
                </a:solidFill>
                <a:latin typeface="Gill Sans MT" panose="020B0502020104020203" pitchFamily="34" charset="77"/>
              </a:defRPr>
            </a:lvl4pPr>
            <a:lvl5pPr marL="1149322" indent="-232828">
              <a:spcBef>
                <a:spcPts val="800"/>
              </a:spcBef>
              <a:spcAft>
                <a:spcPts val="0"/>
              </a:spcAft>
              <a:buClr>
                <a:schemeClr val="accent1"/>
              </a:buClr>
              <a:buFont typeface="Arial" panose="020B0604020202020204" pitchFamily="34" charset="0"/>
              <a:buChar char="•"/>
              <a:tabLst/>
              <a:defRPr sz="1333">
                <a:solidFill>
                  <a:schemeClr val="accent6"/>
                </a:solidFill>
                <a:latin typeface="+mn-lt"/>
              </a:defRPr>
            </a:lvl5pPr>
          </a:lstStyle>
          <a:p>
            <a:pPr lvl="0"/>
            <a:r>
              <a:rPr lang="en-US"/>
              <a:t>Click to edit Master text styles</a:t>
            </a:r>
          </a:p>
        </p:txBody>
      </p:sp>
      <p:sp>
        <p:nvSpPr>
          <p:cNvPr id="13" name="Content Placeholder 2">
            <a:extLst>
              <a:ext uri="{FF2B5EF4-FFF2-40B4-BE49-F238E27FC236}">
                <a16:creationId xmlns:a16="http://schemas.microsoft.com/office/drawing/2014/main" id="{1535C50E-4B3A-0240-8785-8BDE97A5CC41}"/>
              </a:ext>
            </a:extLst>
          </p:cNvPr>
          <p:cNvSpPr>
            <a:spLocks noGrp="1"/>
          </p:cNvSpPr>
          <p:nvPr>
            <p:ph idx="14"/>
          </p:nvPr>
        </p:nvSpPr>
        <p:spPr>
          <a:xfrm>
            <a:off x="6248400" y="1346200"/>
            <a:ext cx="5486400" cy="451405"/>
          </a:xfrm>
          <a:prstGeom prst="rect">
            <a:avLst/>
          </a:prstGeom>
          <a:solidFill>
            <a:schemeClr val="accent2"/>
          </a:solidFill>
          <a:ln>
            <a:noFill/>
          </a:ln>
        </p:spPr>
        <p:txBody>
          <a:bodyPr tIns="45720" anchor="ctr">
            <a:noAutofit/>
          </a:bodyPr>
          <a:lstStyle>
            <a:lvl1pPr marL="0" indent="0" algn="ctr">
              <a:spcBef>
                <a:spcPts val="800"/>
              </a:spcBef>
              <a:spcAft>
                <a:spcPts val="0"/>
              </a:spcAft>
              <a:buClr>
                <a:schemeClr val="accent1"/>
              </a:buClr>
              <a:buSzPct val="80000"/>
              <a:buFont typeface="Arial" panose="020B0604020202020204" pitchFamily="34" charset="0"/>
              <a:buNone/>
              <a:defRPr lang="en-US" sz="2133" b="0" i="0" kern="1200" cap="all" spc="0" baseline="0" dirty="0">
                <a:solidFill>
                  <a:schemeClr val="bg2"/>
                </a:solidFill>
                <a:latin typeface="Gill Sans MT" panose="020B0502020104020203" pitchFamily="34" charset="77"/>
                <a:ea typeface="+mn-ea"/>
                <a:cs typeface="Arial" pitchFamily="34" charset="0"/>
              </a:defRPr>
            </a:lvl1pPr>
            <a:lvl2pPr marL="459306" indent="-232828">
              <a:spcBef>
                <a:spcPts val="800"/>
              </a:spcBef>
              <a:spcAft>
                <a:spcPts val="0"/>
              </a:spcAft>
              <a:buClr>
                <a:schemeClr val="accent1"/>
              </a:buClr>
              <a:buSzPct val="80000"/>
              <a:buFont typeface="Arial" panose="020B0604020202020204" pitchFamily="34" charset="0"/>
              <a:buChar char="•"/>
              <a:defRPr lang="en-US" sz="1867" b="0" i="0" kern="1200" dirty="0" smtClean="0">
                <a:solidFill>
                  <a:schemeClr val="accent6"/>
                </a:solidFill>
                <a:latin typeface="Gill Sans MT" panose="020B0502020104020203" pitchFamily="34" charset="77"/>
                <a:ea typeface="+mn-ea"/>
                <a:cs typeface="Arial" pitchFamily="34" charset="0"/>
              </a:defRPr>
            </a:lvl2pPr>
            <a:lvl3pPr marL="685783" indent="-226478">
              <a:spcBef>
                <a:spcPts val="800"/>
              </a:spcBef>
              <a:spcAft>
                <a:spcPts val="0"/>
              </a:spcAft>
              <a:buClr>
                <a:schemeClr val="accent1"/>
              </a:buClr>
              <a:buFont typeface="Arial" panose="020B0604020202020204" pitchFamily="34" charset="0"/>
              <a:buChar char="•"/>
              <a:defRPr lang="en-US" sz="1600" b="0" i="0" kern="1200" dirty="0" smtClean="0">
                <a:solidFill>
                  <a:schemeClr val="accent6"/>
                </a:solidFill>
                <a:latin typeface="Gill Sans MT" panose="020B0502020104020203" pitchFamily="34" charset="77"/>
                <a:ea typeface="+mn-ea"/>
                <a:cs typeface="Arial" pitchFamily="34" charset="0"/>
              </a:defRPr>
            </a:lvl3pPr>
            <a:lvl4pPr marL="916494" marR="0" indent="-230712" algn="l" defTabSz="1219170" rtl="0" eaLnBrk="1" fontAlgn="auto" latinLnBrk="0" hangingPunct="1">
              <a:lnSpc>
                <a:spcPct val="100000"/>
              </a:lnSpc>
              <a:spcBef>
                <a:spcPts val="800"/>
              </a:spcBef>
              <a:spcAft>
                <a:spcPts val="0"/>
              </a:spcAft>
              <a:buClr>
                <a:schemeClr val="accent1"/>
              </a:buClr>
              <a:buSzTx/>
              <a:buFont typeface="Arial" panose="020B0604020202020204" pitchFamily="34" charset="0"/>
              <a:buChar char="•"/>
              <a:tabLst/>
              <a:defRPr lang="en-US" sz="1467" b="0" i="0" kern="1200" dirty="0" smtClean="0">
                <a:solidFill>
                  <a:schemeClr val="accent6"/>
                </a:solidFill>
                <a:latin typeface="Gill Sans MT" panose="020B0502020104020203" pitchFamily="34" charset="77"/>
                <a:ea typeface="+mn-ea"/>
                <a:cs typeface="Arial" pitchFamily="34" charset="0"/>
              </a:defRPr>
            </a:lvl4pPr>
            <a:lvl5pPr marL="1149322" indent="-232828">
              <a:spcBef>
                <a:spcPts val="800"/>
              </a:spcBef>
              <a:spcAft>
                <a:spcPts val="0"/>
              </a:spcAft>
              <a:buClr>
                <a:schemeClr val="accent1"/>
              </a:buClr>
              <a:buFont typeface="Arial" panose="020B0604020202020204" pitchFamily="34" charset="0"/>
              <a:buChar char="•"/>
              <a:tabLst/>
              <a:defRPr lang="en-US" sz="1333" kern="1200" dirty="0">
                <a:solidFill>
                  <a:schemeClr val="accent6"/>
                </a:solidFill>
                <a:latin typeface="+mn-lt"/>
                <a:ea typeface="+mn-ea"/>
                <a:cs typeface="Arial" pitchFamily="34" charset="0"/>
              </a:defRPr>
            </a:lvl5pPr>
          </a:lstStyle>
          <a:p>
            <a:pPr marL="0" lvl="0" indent="0" algn="ctr" defTabSz="1219170" rtl="0" eaLnBrk="1" latinLnBrk="0" hangingPunct="1">
              <a:spcBef>
                <a:spcPts val="800"/>
              </a:spcBef>
              <a:spcAft>
                <a:spcPts val="0"/>
              </a:spcAft>
              <a:buClr>
                <a:schemeClr val="accent1"/>
              </a:buClr>
              <a:buSzPct val="100000"/>
              <a:buFont typeface="Arial" panose="020B0604020202020204" pitchFamily="34" charset="0"/>
              <a:buNone/>
            </a:pPr>
            <a:r>
              <a:rPr lang="en-US"/>
              <a:t>Click to edit Master text styles</a:t>
            </a:r>
          </a:p>
        </p:txBody>
      </p:sp>
      <p:sp>
        <p:nvSpPr>
          <p:cNvPr id="4" name="Title 3">
            <a:extLst>
              <a:ext uri="{FF2B5EF4-FFF2-40B4-BE49-F238E27FC236}">
                <a16:creationId xmlns:a16="http://schemas.microsoft.com/office/drawing/2014/main" id="{AF070146-97DC-7B02-6DEF-2313E52B0045}"/>
              </a:ext>
            </a:extLst>
          </p:cNvPr>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271CCF4C-3DD3-A03A-8346-52C727BB70BA}"/>
              </a:ext>
            </a:extLst>
          </p:cNvPr>
          <p:cNvSpPr>
            <a:spLocks noGrp="1"/>
          </p:cNvSpPr>
          <p:nvPr>
            <p:ph sz="quarter" idx="17"/>
          </p:nvPr>
        </p:nvSpPr>
        <p:spPr>
          <a:xfrm>
            <a:off x="457200" y="1888451"/>
            <a:ext cx="5486400" cy="4283749"/>
          </a:xfrm>
        </p:spPr>
        <p:txBody>
          <a:bodyPr lIns="0" tIns="0" rIns="0"/>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a:extLst>
              <a:ext uri="{FF2B5EF4-FFF2-40B4-BE49-F238E27FC236}">
                <a16:creationId xmlns:a16="http://schemas.microsoft.com/office/drawing/2014/main" id="{5DFF8907-7E5A-8309-A4F1-EE889902B2BB}"/>
              </a:ext>
            </a:extLst>
          </p:cNvPr>
          <p:cNvSpPr>
            <a:spLocks noGrp="1"/>
          </p:cNvSpPr>
          <p:nvPr>
            <p:ph sz="quarter" idx="18"/>
          </p:nvPr>
        </p:nvSpPr>
        <p:spPr>
          <a:xfrm>
            <a:off x="6248400" y="1888451"/>
            <a:ext cx="5486400" cy="4283749"/>
          </a:xfrm>
        </p:spPr>
        <p:txBody>
          <a:bodyPr lIns="0" tIns="0" rIns="0"/>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62409402"/>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Left - Image Righ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17FCAC71-FFC0-9C4C-A738-80F22B60B875}"/>
              </a:ext>
            </a:extLst>
          </p:cNvPr>
          <p:cNvSpPr>
            <a:spLocks noGrp="1" noChangeAspect="1"/>
          </p:cNvSpPr>
          <p:nvPr>
            <p:ph type="pic" sz="quarter" idx="10" hasCustomPrompt="1"/>
          </p:nvPr>
        </p:nvSpPr>
        <p:spPr>
          <a:xfrm>
            <a:off x="6248405" y="1346200"/>
            <a:ext cx="5943596" cy="4826000"/>
          </a:xfrm>
          <a:prstGeom prst="rect">
            <a:avLst/>
          </a:prstGeom>
        </p:spPr>
        <p:txBody>
          <a:bodyPr rtlCol="0">
            <a:normAutofit/>
          </a:bodyPr>
          <a:lstStyle>
            <a:lvl1pPr marL="0" marR="0" indent="0" algn="l" defTabSz="1219170" rtl="0" eaLnBrk="1" fontAlgn="auto" latinLnBrk="0" hangingPunct="1">
              <a:lnSpc>
                <a:spcPct val="100000"/>
              </a:lnSpc>
              <a:spcBef>
                <a:spcPts val="267"/>
              </a:spcBef>
              <a:spcAft>
                <a:spcPts val="0"/>
              </a:spcAft>
              <a:buClr>
                <a:schemeClr val="tx2"/>
              </a:buClr>
              <a:buSzTx/>
              <a:buFont typeface="Arial"/>
              <a:buNone/>
              <a:tabLst/>
              <a:defRPr sz="2133">
                <a:solidFill>
                  <a:schemeClr val="bg1"/>
                </a:solidFill>
                <a:latin typeface="+mn-lt"/>
              </a:defRPr>
            </a:lvl1pPr>
          </a:lstStyle>
          <a:p>
            <a:pPr marL="0" marR="0" lvl="0" indent="0" algn="l" defTabSz="1219170" rtl="0" eaLnBrk="1" fontAlgn="auto" latinLnBrk="0" hangingPunct="1">
              <a:lnSpc>
                <a:spcPct val="100000"/>
              </a:lnSpc>
              <a:spcBef>
                <a:spcPts val="267"/>
              </a:spcBef>
              <a:spcAft>
                <a:spcPts val="0"/>
              </a:spcAft>
              <a:buClr>
                <a:schemeClr val="tx2"/>
              </a:buClr>
              <a:buSzTx/>
              <a:buFont typeface="Arial"/>
              <a:buNone/>
              <a:tabLst/>
              <a:defRPr/>
            </a:pPr>
            <a:r>
              <a:rPr lang="en-US"/>
              <a:t>Click to icon to add image</a:t>
            </a:r>
          </a:p>
        </p:txBody>
      </p:sp>
      <p:sp>
        <p:nvSpPr>
          <p:cNvPr id="2" name="Title 1">
            <a:extLst>
              <a:ext uri="{FF2B5EF4-FFF2-40B4-BE49-F238E27FC236}">
                <a16:creationId xmlns:a16="http://schemas.microsoft.com/office/drawing/2014/main" id="{4922FA65-3842-82EC-D9ED-37FDDC3960BB}"/>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A17EE71A-A3F8-F5AF-8A62-66F757D2E4F6}"/>
              </a:ext>
            </a:extLst>
          </p:cNvPr>
          <p:cNvSpPr>
            <a:spLocks noGrp="1"/>
          </p:cNvSpPr>
          <p:nvPr>
            <p:ph sz="quarter" idx="11"/>
          </p:nvPr>
        </p:nvSpPr>
        <p:spPr>
          <a:xfrm>
            <a:off x="457199" y="1346200"/>
            <a:ext cx="5486400" cy="4826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32334473"/>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mage Left - Content Right">
    <p:spTree>
      <p:nvGrpSpPr>
        <p:cNvPr id="1" name=""/>
        <p:cNvGrpSpPr/>
        <p:nvPr/>
      </p:nvGrpSpPr>
      <p:grpSpPr>
        <a:xfrm>
          <a:off x="0" y="0"/>
          <a:ext cx="0" cy="0"/>
          <a:chOff x="0" y="0"/>
          <a:chExt cx="0" cy="0"/>
        </a:xfrm>
      </p:grpSpPr>
      <p:sp>
        <p:nvSpPr>
          <p:cNvPr id="14" name="Picture Placeholder 8">
            <a:extLst>
              <a:ext uri="{FF2B5EF4-FFF2-40B4-BE49-F238E27FC236}">
                <a16:creationId xmlns:a16="http://schemas.microsoft.com/office/drawing/2014/main" id="{A964B392-C7A1-6D41-8DBA-E4CE23894FFB}"/>
              </a:ext>
            </a:extLst>
          </p:cNvPr>
          <p:cNvSpPr>
            <a:spLocks noGrp="1" noChangeAspect="1"/>
          </p:cNvSpPr>
          <p:nvPr>
            <p:ph type="pic" sz="quarter" idx="10" hasCustomPrompt="1"/>
          </p:nvPr>
        </p:nvSpPr>
        <p:spPr>
          <a:xfrm>
            <a:off x="1" y="1346200"/>
            <a:ext cx="5943601" cy="4826000"/>
          </a:xfrm>
          <a:prstGeom prst="rect">
            <a:avLst/>
          </a:prstGeom>
        </p:spPr>
        <p:txBody>
          <a:bodyPr rtlCol="0">
            <a:normAutofit/>
          </a:bodyPr>
          <a:lstStyle>
            <a:lvl1pPr marL="0" marR="0" indent="0" algn="l" defTabSz="1219170" rtl="0" eaLnBrk="1" fontAlgn="auto" latinLnBrk="0" hangingPunct="1">
              <a:lnSpc>
                <a:spcPct val="100000"/>
              </a:lnSpc>
              <a:spcBef>
                <a:spcPts val="267"/>
              </a:spcBef>
              <a:spcAft>
                <a:spcPts val="0"/>
              </a:spcAft>
              <a:buClr>
                <a:schemeClr val="tx2"/>
              </a:buClr>
              <a:buSzTx/>
              <a:buFont typeface="Arial"/>
              <a:buNone/>
              <a:tabLst/>
              <a:defRPr sz="2133">
                <a:solidFill>
                  <a:schemeClr val="bg1"/>
                </a:solidFill>
                <a:latin typeface="+mn-lt"/>
              </a:defRPr>
            </a:lvl1pPr>
          </a:lstStyle>
          <a:p>
            <a:pPr marL="0" marR="0" lvl="0" indent="0" algn="l" defTabSz="1219170" rtl="0" eaLnBrk="1" fontAlgn="auto" latinLnBrk="0" hangingPunct="1">
              <a:lnSpc>
                <a:spcPct val="100000"/>
              </a:lnSpc>
              <a:spcBef>
                <a:spcPts val="267"/>
              </a:spcBef>
              <a:spcAft>
                <a:spcPts val="0"/>
              </a:spcAft>
              <a:buClr>
                <a:schemeClr val="tx2"/>
              </a:buClr>
              <a:buSzTx/>
              <a:buFont typeface="Arial"/>
              <a:buNone/>
              <a:tabLst/>
              <a:defRPr/>
            </a:pPr>
            <a:r>
              <a:rPr lang="en-US"/>
              <a:t>Click to icon to add image</a:t>
            </a:r>
          </a:p>
        </p:txBody>
      </p:sp>
      <p:sp>
        <p:nvSpPr>
          <p:cNvPr id="2" name="Title 1">
            <a:extLst>
              <a:ext uri="{FF2B5EF4-FFF2-40B4-BE49-F238E27FC236}">
                <a16:creationId xmlns:a16="http://schemas.microsoft.com/office/drawing/2014/main" id="{83ACCAFC-7B95-F004-7C2A-09E96225573D}"/>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A3FF0D7E-D001-EBB6-3E3A-39ED84B1CB72}"/>
              </a:ext>
            </a:extLst>
          </p:cNvPr>
          <p:cNvSpPr>
            <a:spLocks noGrp="1"/>
          </p:cNvSpPr>
          <p:nvPr>
            <p:ph sz="quarter" idx="11"/>
          </p:nvPr>
        </p:nvSpPr>
        <p:spPr>
          <a:xfrm>
            <a:off x="6248400" y="1346200"/>
            <a:ext cx="5486400" cy="4826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46902159"/>
      </p:ext>
    </p:extLst>
  </p:cSld>
  <p:clrMapOvr>
    <a:masterClrMapping/>
  </p:clrMapOvr>
  <p:extLst>
    <p:ext uri="{DCECCB84-F9BA-43D5-87BE-67443E8EF086}">
      <p15:sldGuideLst xmlns:p15="http://schemas.microsoft.com/office/powerpoint/2012/main">
        <p15:guide id="3" orient="horz" pos="172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lumn w/Imag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2F5EDFBF-92D8-810B-EBEE-185C09736231}"/>
              </a:ext>
            </a:extLst>
          </p:cNvPr>
          <p:cNvSpPr>
            <a:spLocks noGrp="1" noChangeAspect="1"/>
          </p:cNvSpPr>
          <p:nvPr>
            <p:ph type="pic" sz="quarter" idx="10" hasCustomPrompt="1"/>
          </p:nvPr>
        </p:nvSpPr>
        <p:spPr>
          <a:xfrm>
            <a:off x="8128000" y="1346200"/>
            <a:ext cx="4064000" cy="4826000"/>
          </a:xfrm>
          <a:prstGeom prst="rect">
            <a:avLst/>
          </a:prstGeom>
          <a:noFill/>
        </p:spPr>
        <p:txBody>
          <a:bodyPr rtlCol="0">
            <a:normAutofit/>
          </a:bodyPr>
          <a:lstStyle>
            <a:lvl1pPr marL="0" marR="0" indent="0" algn="l" defTabSz="1219170" rtl="0" eaLnBrk="1" fontAlgn="auto" latinLnBrk="0" hangingPunct="1">
              <a:lnSpc>
                <a:spcPct val="100000"/>
              </a:lnSpc>
              <a:spcBef>
                <a:spcPts val="267"/>
              </a:spcBef>
              <a:spcAft>
                <a:spcPts val="0"/>
              </a:spcAft>
              <a:buClr>
                <a:schemeClr val="tx2"/>
              </a:buClr>
              <a:buSzTx/>
              <a:buFont typeface="Arial"/>
              <a:buNone/>
              <a:tabLst/>
              <a:defRPr sz="2133">
                <a:solidFill>
                  <a:schemeClr val="bg1"/>
                </a:solidFill>
                <a:latin typeface="+mn-lt"/>
              </a:defRPr>
            </a:lvl1pPr>
          </a:lstStyle>
          <a:p>
            <a:pPr marL="0" marR="0" lvl="0" indent="0" algn="l" defTabSz="1219170" rtl="0" eaLnBrk="1" fontAlgn="auto" latinLnBrk="0" hangingPunct="1">
              <a:lnSpc>
                <a:spcPct val="100000"/>
              </a:lnSpc>
              <a:spcBef>
                <a:spcPts val="267"/>
              </a:spcBef>
              <a:spcAft>
                <a:spcPts val="0"/>
              </a:spcAft>
              <a:buClr>
                <a:schemeClr val="tx2"/>
              </a:buClr>
              <a:buSzTx/>
              <a:buFont typeface="Arial"/>
              <a:buNone/>
              <a:tabLst/>
              <a:defRPr/>
            </a:pPr>
            <a:r>
              <a:rPr lang="en-US"/>
              <a:t>Click to icon to add image</a:t>
            </a:r>
          </a:p>
        </p:txBody>
      </p:sp>
      <p:sp>
        <p:nvSpPr>
          <p:cNvPr id="2" name="Title 1">
            <a:extLst>
              <a:ext uri="{FF2B5EF4-FFF2-40B4-BE49-F238E27FC236}">
                <a16:creationId xmlns:a16="http://schemas.microsoft.com/office/drawing/2014/main" id="{31A5C81D-2244-25FF-887A-62C0C0DAE594}"/>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C61FC45-FBC7-5056-677C-60AFA924F654}"/>
              </a:ext>
            </a:extLst>
          </p:cNvPr>
          <p:cNvSpPr>
            <a:spLocks noGrp="1"/>
          </p:cNvSpPr>
          <p:nvPr>
            <p:ph sz="quarter" idx="13"/>
          </p:nvPr>
        </p:nvSpPr>
        <p:spPr>
          <a:xfrm>
            <a:off x="457200" y="1346200"/>
            <a:ext cx="3535680" cy="4826000"/>
          </a:xfrm>
          <a:noFill/>
          <a:ln>
            <a:noFill/>
          </a:ln>
        </p:spPr>
        <p:txBody>
          <a:bodyPr lIns="0" tIns="0" rIns="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3">
            <a:extLst>
              <a:ext uri="{FF2B5EF4-FFF2-40B4-BE49-F238E27FC236}">
                <a16:creationId xmlns:a16="http://schemas.microsoft.com/office/drawing/2014/main" id="{8A21BA77-2C71-E0EA-BDA3-3C0D1705BCDE}"/>
              </a:ext>
            </a:extLst>
          </p:cNvPr>
          <p:cNvSpPr>
            <a:spLocks noGrp="1"/>
          </p:cNvSpPr>
          <p:nvPr>
            <p:ph sz="quarter" idx="14"/>
          </p:nvPr>
        </p:nvSpPr>
        <p:spPr>
          <a:xfrm>
            <a:off x="4292600" y="1346200"/>
            <a:ext cx="3535680" cy="4826000"/>
          </a:xfrm>
          <a:noFill/>
          <a:ln>
            <a:noFill/>
          </a:ln>
        </p:spPr>
        <p:txBody>
          <a:bodyPr lIns="0" tIns="0" rIns="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20264762"/>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5C81D-2244-25FF-887A-62C0C0DAE594}"/>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C61FC45-FBC7-5056-677C-60AFA924F654}"/>
              </a:ext>
            </a:extLst>
          </p:cNvPr>
          <p:cNvSpPr>
            <a:spLocks noGrp="1"/>
          </p:cNvSpPr>
          <p:nvPr>
            <p:ph sz="quarter" idx="13"/>
          </p:nvPr>
        </p:nvSpPr>
        <p:spPr>
          <a:xfrm>
            <a:off x="457200" y="1346200"/>
            <a:ext cx="3657600" cy="4826000"/>
          </a:xfrm>
          <a:solidFill>
            <a:schemeClr val="accent2"/>
          </a:solidFill>
          <a:ln>
            <a:noFill/>
          </a:ln>
        </p:spPr>
        <p:txBody>
          <a:bodyPr lIns="91440" tIns="91440" rIns="91440" bIns="9144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3">
            <a:extLst>
              <a:ext uri="{FF2B5EF4-FFF2-40B4-BE49-F238E27FC236}">
                <a16:creationId xmlns:a16="http://schemas.microsoft.com/office/drawing/2014/main" id="{8A21BA77-2C71-E0EA-BDA3-3C0D1705BCDE}"/>
              </a:ext>
            </a:extLst>
          </p:cNvPr>
          <p:cNvSpPr>
            <a:spLocks noGrp="1"/>
          </p:cNvSpPr>
          <p:nvPr>
            <p:ph sz="quarter" idx="14"/>
          </p:nvPr>
        </p:nvSpPr>
        <p:spPr>
          <a:xfrm>
            <a:off x="4267200" y="1346200"/>
            <a:ext cx="3657600" cy="4826000"/>
          </a:xfrm>
          <a:solidFill>
            <a:schemeClr val="accent2"/>
          </a:solidFill>
          <a:ln>
            <a:noFill/>
          </a:ln>
        </p:spPr>
        <p:txBody>
          <a:bodyPr lIns="91440" tIns="91440" rIns="91440" bIns="9144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Content Placeholder 3">
            <a:extLst>
              <a:ext uri="{FF2B5EF4-FFF2-40B4-BE49-F238E27FC236}">
                <a16:creationId xmlns:a16="http://schemas.microsoft.com/office/drawing/2014/main" id="{86FE5F73-3BAD-F62C-0983-A8B7FB2B3B9A}"/>
              </a:ext>
            </a:extLst>
          </p:cNvPr>
          <p:cNvSpPr>
            <a:spLocks noGrp="1"/>
          </p:cNvSpPr>
          <p:nvPr>
            <p:ph sz="quarter" idx="15"/>
          </p:nvPr>
        </p:nvSpPr>
        <p:spPr>
          <a:xfrm>
            <a:off x="8077200" y="1346200"/>
            <a:ext cx="3657600" cy="4826000"/>
          </a:xfrm>
          <a:solidFill>
            <a:schemeClr val="accent2"/>
          </a:solidFill>
          <a:ln>
            <a:noFill/>
          </a:ln>
        </p:spPr>
        <p:txBody>
          <a:bodyPr lIns="91440" tIns="91440" rIns="91440" bIns="9144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80449142"/>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5C81D-2244-25FF-887A-62C0C0DAE594}"/>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C61FC45-FBC7-5056-677C-60AFA924F654}"/>
              </a:ext>
            </a:extLst>
          </p:cNvPr>
          <p:cNvSpPr>
            <a:spLocks noGrp="1"/>
          </p:cNvSpPr>
          <p:nvPr>
            <p:ph sz="quarter" idx="13"/>
          </p:nvPr>
        </p:nvSpPr>
        <p:spPr>
          <a:xfrm>
            <a:off x="457200" y="1346200"/>
            <a:ext cx="2743200" cy="4826000"/>
          </a:xfrm>
          <a:noFill/>
          <a:ln>
            <a:noFill/>
          </a:ln>
        </p:spPr>
        <p:txBody>
          <a:bodyPr lIns="0" tIns="0" rIns="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3">
            <a:extLst>
              <a:ext uri="{FF2B5EF4-FFF2-40B4-BE49-F238E27FC236}">
                <a16:creationId xmlns:a16="http://schemas.microsoft.com/office/drawing/2014/main" id="{8A21BA77-2C71-E0EA-BDA3-3C0D1705BCDE}"/>
              </a:ext>
            </a:extLst>
          </p:cNvPr>
          <p:cNvSpPr>
            <a:spLocks noGrp="1"/>
          </p:cNvSpPr>
          <p:nvPr>
            <p:ph sz="quarter" idx="14"/>
          </p:nvPr>
        </p:nvSpPr>
        <p:spPr>
          <a:xfrm>
            <a:off x="3302000" y="1346200"/>
            <a:ext cx="2743200" cy="4826000"/>
          </a:xfrm>
          <a:noFill/>
          <a:ln>
            <a:noFill/>
          </a:ln>
        </p:spPr>
        <p:txBody>
          <a:bodyPr lIns="0" tIns="0" rIns="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Content Placeholder 3">
            <a:extLst>
              <a:ext uri="{FF2B5EF4-FFF2-40B4-BE49-F238E27FC236}">
                <a16:creationId xmlns:a16="http://schemas.microsoft.com/office/drawing/2014/main" id="{86FE5F73-3BAD-F62C-0983-A8B7FB2B3B9A}"/>
              </a:ext>
            </a:extLst>
          </p:cNvPr>
          <p:cNvSpPr>
            <a:spLocks noGrp="1"/>
          </p:cNvSpPr>
          <p:nvPr>
            <p:ph sz="quarter" idx="15"/>
          </p:nvPr>
        </p:nvSpPr>
        <p:spPr>
          <a:xfrm>
            <a:off x="6146800" y="1346200"/>
            <a:ext cx="2743200" cy="4826000"/>
          </a:xfrm>
          <a:noFill/>
          <a:ln>
            <a:noFill/>
          </a:ln>
        </p:spPr>
        <p:txBody>
          <a:bodyPr lIns="0" tIns="0" rIns="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3">
            <a:extLst>
              <a:ext uri="{FF2B5EF4-FFF2-40B4-BE49-F238E27FC236}">
                <a16:creationId xmlns:a16="http://schemas.microsoft.com/office/drawing/2014/main" id="{03DBC456-EE3A-4E35-8A59-7746CABFE411}"/>
              </a:ext>
            </a:extLst>
          </p:cNvPr>
          <p:cNvSpPr>
            <a:spLocks noGrp="1"/>
          </p:cNvSpPr>
          <p:nvPr>
            <p:ph sz="quarter" idx="16"/>
          </p:nvPr>
        </p:nvSpPr>
        <p:spPr>
          <a:xfrm>
            <a:off x="8991600" y="1346200"/>
            <a:ext cx="2743200" cy="4826000"/>
          </a:xfrm>
          <a:noFill/>
          <a:ln>
            <a:noFill/>
          </a:ln>
        </p:spPr>
        <p:txBody>
          <a:bodyPr lIns="0" tIns="0" rIns="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74018878"/>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411D-25D1-2A2E-BCC2-8EB0209E33C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0941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559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E8FC-5734-DD99-8446-76B330815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A64F2D-0CF2-D369-02F0-2D347BF9F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F4686-A6E7-7C86-1F2F-CE809AF44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E9792-A593-2C2A-8105-29CCD601F688}"/>
              </a:ext>
            </a:extLst>
          </p:cNvPr>
          <p:cNvSpPr>
            <a:spLocks noGrp="1"/>
          </p:cNvSpPr>
          <p:nvPr>
            <p:ph type="dt" sz="half" idx="10"/>
          </p:nvPr>
        </p:nvSpPr>
        <p:spPr/>
        <p:txBody>
          <a:bodyPr/>
          <a:lstStyle/>
          <a:p>
            <a:fld id="{685B1F82-4CF7-B14E-A36B-E97882721B01}" type="datetimeFigureOut">
              <a:rPr lang="en-US" smtClean="0"/>
              <a:t>1/13/2026</a:t>
            </a:fld>
            <a:endParaRPr lang="en-US"/>
          </a:p>
        </p:txBody>
      </p:sp>
      <p:sp>
        <p:nvSpPr>
          <p:cNvPr id="6" name="Footer Placeholder 5">
            <a:extLst>
              <a:ext uri="{FF2B5EF4-FFF2-40B4-BE49-F238E27FC236}">
                <a16:creationId xmlns:a16="http://schemas.microsoft.com/office/drawing/2014/main" id="{03AD7330-35BE-D683-25FC-B1CC9AA95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C1FA6-FB2E-38A3-201F-EECD0ADAF4E2}"/>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6483265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oC/Agenda">
    <p:bg bwMode="gray">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0089E3-3081-C766-7402-05819C8A8C39}"/>
              </a:ext>
            </a:extLst>
          </p:cNvPr>
          <p:cNvSpPr/>
          <p:nvPr userDrawn="1"/>
        </p:nvSpPr>
        <p:spPr bwMode="grayWhite">
          <a:xfrm>
            <a:off x="0" y="1"/>
            <a:ext cx="12192000" cy="68579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Content Placeholder 4">
            <a:extLst>
              <a:ext uri="{FF2B5EF4-FFF2-40B4-BE49-F238E27FC236}">
                <a16:creationId xmlns:a16="http://schemas.microsoft.com/office/drawing/2014/main" id="{A53A4362-4015-77F7-DE9D-6F5FC8E9B417}"/>
              </a:ext>
            </a:extLst>
          </p:cNvPr>
          <p:cNvSpPr>
            <a:spLocks noGrp="1"/>
          </p:cNvSpPr>
          <p:nvPr>
            <p:ph sz="quarter" idx="10"/>
          </p:nvPr>
        </p:nvSpPr>
        <p:spPr bwMode="auto">
          <a:xfrm>
            <a:off x="457201" y="2161608"/>
            <a:ext cx="5638800" cy="4010592"/>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18" name="Group 17">
            <a:extLst>
              <a:ext uri="{FF2B5EF4-FFF2-40B4-BE49-F238E27FC236}">
                <a16:creationId xmlns:a16="http://schemas.microsoft.com/office/drawing/2014/main" id="{74935F17-85F1-B8D9-EC91-805AB576E7A9}"/>
              </a:ext>
            </a:extLst>
          </p:cNvPr>
          <p:cNvGrpSpPr/>
          <p:nvPr userDrawn="1"/>
        </p:nvGrpSpPr>
        <p:grpSpPr bwMode="black">
          <a:xfrm>
            <a:off x="457201" y="6519981"/>
            <a:ext cx="643353" cy="211020"/>
            <a:chOff x="6710369" y="2087303"/>
            <a:chExt cx="413131" cy="135507"/>
          </a:xfrm>
          <a:solidFill>
            <a:schemeClr val="bg2"/>
          </a:solidFill>
        </p:grpSpPr>
        <p:sp>
          <p:nvSpPr>
            <p:cNvPr id="19" name="Freeform 629">
              <a:extLst>
                <a:ext uri="{FF2B5EF4-FFF2-40B4-BE49-F238E27FC236}">
                  <a16:creationId xmlns:a16="http://schemas.microsoft.com/office/drawing/2014/main" id="{0B0230B6-CEFA-A084-A3C5-3ADC648635C4}"/>
                </a:ext>
              </a:extLst>
            </p:cNvPr>
            <p:cNvSpPr>
              <a:spLocks noEditPoints="1"/>
            </p:cNvSpPr>
            <p:nvPr/>
          </p:nvSpPr>
          <p:spPr bwMode="black">
            <a:xfrm>
              <a:off x="7108077" y="2206285"/>
              <a:ext cx="9916" cy="12119"/>
            </a:xfrm>
            <a:custGeom>
              <a:avLst/>
              <a:gdLst>
                <a:gd name="T0" fmla="*/ 4 w 17"/>
                <a:gd name="T1" fmla="*/ 3 h 23"/>
                <a:gd name="T2" fmla="*/ 8 w 17"/>
                <a:gd name="T3" fmla="*/ 3 h 23"/>
                <a:gd name="T4" fmla="*/ 13 w 17"/>
                <a:gd name="T5" fmla="*/ 6 h 23"/>
                <a:gd name="T6" fmla="*/ 8 w 17"/>
                <a:gd name="T7" fmla="*/ 10 h 23"/>
                <a:gd name="T8" fmla="*/ 4 w 17"/>
                <a:gd name="T9" fmla="*/ 10 h 23"/>
                <a:gd name="T10" fmla="*/ 4 w 17"/>
                <a:gd name="T11" fmla="*/ 3 h 23"/>
                <a:gd name="T12" fmla="*/ 0 w 17"/>
                <a:gd name="T13" fmla="*/ 23 h 23"/>
                <a:gd name="T14" fmla="*/ 4 w 17"/>
                <a:gd name="T15" fmla="*/ 23 h 23"/>
                <a:gd name="T16" fmla="*/ 4 w 17"/>
                <a:gd name="T17" fmla="*/ 13 h 23"/>
                <a:gd name="T18" fmla="*/ 8 w 17"/>
                <a:gd name="T19" fmla="*/ 13 h 23"/>
                <a:gd name="T20" fmla="*/ 14 w 17"/>
                <a:gd name="T21" fmla="*/ 23 h 23"/>
                <a:gd name="T22" fmla="*/ 17 w 17"/>
                <a:gd name="T23" fmla="*/ 23 h 23"/>
                <a:gd name="T24" fmla="*/ 11 w 17"/>
                <a:gd name="T25" fmla="*/ 13 h 23"/>
                <a:gd name="T26" fmla="*/ 17 w 17"/>
                <a:gd name="T27" fmla="*/ 7 h 23"/>
                <a:gd name="T28" fmla="*/ 9 w 17"/>
                <a:gd name="T29" fmla="*/ 0 h 23"/>
                <a:gd name="T30" fmla="*/ 0 w 17"/>
                <a:gd name="T31" fmla="*/ 0 h 23"/>
                <a:gd name="T32" fmla="*/ 0 w 17"/>
                <a:gd name="T33" fmla="*/ 23 h 23"/>
                <a:gd name="T34" fmla="*/ 0 w 17"/>
                <a:gd name="T3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3">
                  <a:moveTo>
                    <a:pt x="4" y="3"/>
                  </a:moveTo>
                  <a:lnTo>
                    <a:pt x="8" y="3"/>
                  </a:lnTo>
                  <a:cubicBezTo>
                    <a:pt x="11" y="3"/>
                    <a:pt x="13" y="4"/>
                    <a:pt x="13" y="6"/>
                  </a:cubicBezTo>
                  <a:cubicBezTo>
                    <a:pt x="13" y="10"/>
                    <a:pt x="11" y="10"/>
                    <a:pt x="8" y="10"/>
                  </a:cubicBezTo>
                  <a:lnTo>
                    <a:pt x="4" y="10"/>
                  </a:lnTo>
                  <a:lnTo>
                    <a:pt x="4" y="3"/>
                  </a:lnTo>
                  <a:close/>
                  <a:moveTo>
                    <a:pt x="0" y="23"/>
                  </a:moveTo>
                  <a:lnTo>
                    <a:pt x="4" y="23"/>
                  </a:lnTo>
                  <a:lnTo>
                    <a:pt x="4" y="13"/>
                  </a:lnTo>
                  <a:lnTo>
                    <a:pt x="8" y="13"/>
                  </a:lnTo>
                  <a:lnTo>
                    <a:pt x="14" y="23"/>
                  </a:lnTo>
                  <a:lnTo>
                    <a:pt x="17" y="23"/>
                  </a:lnTo>
                  <a:lnTo>
                    <a:pt x="11" y="13"/>
                  </a:lnTo>
                  <a:cubicBezTo>
                    <a:pt x="14" y="12"/>
                    <a:pt x="17" y="11"/>
                    <a:pt x="17" y="7"/>
                  </a:cubicBezTo>
                  <a:cubicBezTo>
                    <a:pt x="17" y="2"/>
                    <a:pt x="14" y="0"/>
                    <a:pt x="9" y="0"/>
                  </a:cubicBezTo>
                  <a:lnTo>
                    <a:pt x="0" y="0"/>
                  </a:lnTo>
                  <a:lnTo>
                    <a:pt x="0" y="23"/>
                  </a:lnTo>
                  <a:lnTo>
                    <a:pt x="0" y="23"/>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2"/>
                </a:solidFill>
              </a:endParaRPr>
            </a:p>
          </p:txBody>
        </p:sp>
        <p:sp>
          <p:nvSpPr>
            <p:cNvPr id="20" name="Freeform 630">
              <a:extLst>
                <a:ext uri="{FF2B5EF4-FFF2-40B4-BE49-F238E27FC236}">
                  <a16:creationId xmlns:a16="http://schemas.microsoft.com/office/drawing/2014/main" id="{F3CEF29A-4072-DFE6-917F-8DFE0BE3C9F5}"/>
                </a:ext>
              </a:extLst>
            </p:cNvPr>
            <p:cNvSpPr>
              <a:spLocks noEditPoints="1"/>
            </p:cNvSpPr>
            <p:nvPr/>
          </p:nvSpPr>
          <p:spPr bwMode="black">
            <a:xfrm>
              <a:off x="7102568" y="2201878"/>
              <a:ext cx="20932" cy="20932"/>
            </a:xfrm>
            <a:custGeom>
              <a:avLst/>
              <a:gdLst>
                <a:gd name="T0" fmla="*/ 36 w 40"/>
                <a:gd name="T1" fmla="*/ 19 h 39"/>
                <a:gd name="T2" fmla="*/ 20 w 40"/>
                <a:gd name="T3" fmla="*/ 36 h 39"/>
                <a:gd name="T4" fmla="*/ 4 w 40"/>
                <a:gd name="T5" fmla="*/ 19 h 39"/>
                <a:gd name="T6" fmla="*/ 20 w 40"/>
                <a:gd name="T7" fmla="*/ 3 h 39"/>
                <a:gd name="T8" fmla="*/ 36 w 40"/>
                <a:gd name="T9" fmla="*/ 19 h 39"/>
                <a:gd name="T10" fmla="*/ 0 w 40"/>
                <a:gd name="T11" fmla="*/ 19 h 39"/>
                <a:gd name="T12" fmla="*/ 20 w 40"/>
                <a:gd name="T13" fmla="*/ 39 h 39"/>
                <a:gd name="T14" fmla="*/ 40 w 40"/>
                <a:gd name="T15" fmla="*/ 19 h 39"/>
                <a:gd name="T16" fmla="*/ 20 w 40"/>
                <a:gd name="T17" fmla="*/ 0 h 39"/>
                <a:gd name="T18" fmla="*/ 0 w 40"/>
                <a:gd name="T19" fmla="*/ 19 h 39"/>
                <a:gd name="T20" fmla="*/ 0 w 40"/>
                <a:gd name="T21"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39">
                  <a:moveTo>
                    <a:pt x="36" y="19"/>
                  </a:moveTo>
                  <a:cubicBezTo>
                    <a:pt x="36" y="29"/>
                    <a:pt x="29" y="36"/>
                    <a:pt x="20" y="36"/>
                  </a:cubicBezTo>
                  <a:cubicBezTo>
                    <a:pt x="11" y="36"/>
                    <a:pt x="4" y="29"/>
                    <a:pt x="4" y="19"/>
                  </a:cubicBezTo>
                  <a:cubicBezTo>
                    <a:pt x="4" y="10"/>
                    <a:pt x="11" y="3"/>
                    <a:pt x="20" y="3"/>
                  </a:cubicBezTo>
                  <a:cubicBezTo>
                    <a:pt x="29" y="3"/>
                    <a:pt x="36" y="10"/>
                    <a:pt x="36" y="19"/>
                  </a:cubicBezTo>
                  <a:close/>
                  <a:moveTo>
                    <a:pt x="0" y="19"/>
                  </a:moveTo>
                  <a:cubicBezTo>
                    <a:pt x="0" y="31"/>
                    <a:pt x="9" y="39"/>
                    <a:pt x="20" y="39"/>
                  </a:cubicBezTo>
                  <a:cubicBezTo>
                    <a:pt x="31" y="39"/>
                    <a:pt x="40" y="31"/>
                    <a:pt x="40" y="19"/>
                  </a:cubicBezTo>
                  <a:cubicBezTo>
                    <a:pt x="40" y="8"/>
                    <a:pt x="31" y="0"/>
                    <a:pt x="20" y="0"/>
                  </a:cubicBezTo>
                  <a:cubicBezTo>
                    <a:pt x="9" y="0"/>
                    <a:pt x="0" y="8"/>
                    <a:pt x="0" y="19"/>
                  </a:cubicBezTo>
                  <a:lnTo>
                    <a:pt x="0" y="19"/>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2"/>
                </a:solidFill>
              </a:endParaRPr>
            </a:p>
          </p:txBody>
        </p:sp>
        <p:sp>
          <p:nvSpPr>
            <p:cNvPr id="21" name="Freeform 631">
              <a:extLst>
                <a:ext uri="{FF2B5EF4-FFF2-40B4-BE49-F238E27FC236}">
                  <a16:creationId xmlns:a16="http://schemas.microsoft.com/office/drawing/2014/main" id="{7D3E36DC-3056-D83D-912A-EA02056667B4}"/>
                </a:ext>
              </a:extLst>
            </p:cNvPr>
            <p:cNvSpPr>
              <a:spLocks/>
            </p:cNvSpPr>
            <p:nvPr/>
          </p:nvSpPr>
          <p:spPr bwMode="black">
            <a:xfrm>
              <a:off x="6813927" y="2090607"/>
              <a:ext cx="116779" cy="132202"/>
            </a:xfrm>
            <a:custGeom>
              <a:avLst/>
              <a:gdLst>
                <a:gd name="T0" fmla="*/ 173 w 221"/>
                <a:gd name="T1" fmla="*/ 250 h 250"/>
                <a:gd name="T2" fmla="*/ 221 w 221"/>
                <a:gd name="T3" fmla="*/ 250 h 250"/>
                <a:gd name="T4" fmla="*/ 192 w 221"/>
                <a:gd name="T5" fmla="*/ 0 h 250"/>
                <a:gd name="T6" fmla="*/ 137 w 221"/>
                <a:gd name="T7" fmla="*/ 0 h 250"/>
                <a:gd name="T8" fmla="*/ 0 w 221"/>
                <a:gd name="T9" fmla="*/ 250 h 250"/>
                <a:gd name="T10" fmla="*/ 52 w 221"/>
                <a:gd name="T11" fmla="*/ 250 h 250"/>
                <a:gd name="T12" fmla="*/ 80 w 221"/>
                <a:gd name="T13" fmla="*/ 200 h 250"/>
                <a:gd name="T14" fmla="*/ 155 w 221"/>
                <a:gd name="T15" fmla="*/ 200 h 250"/>
                <a:gd name="T16" fmla="*/ 163 w 221"/>
                <a:gd name="T17" fmla="*/ 163 h 250"/>
                <a:gd name="T18" fmla="*/ 99 w 221"/>
                <a:gd name="T19" fmla="*/ 163 h 250"/>
                <a:gd name="T20" fmla="*/ 99 w 221"/>
                <a:gd name="T21" fmla="*/ 163 h 250"/>
                <a:gd name="T22" fmla="*/ 154 w 221"/>
                <a:gd name="T23" fmla="*/ 68 h 250"/>
                <a:gd name="T24" fmla="*/ 173 w 221"/>
                <a:gd name="T25" fmla="*/ 250 h 250"/>
                <a:gd name="T26" fmla="*/ 173 w 221"/>
                <a:gd name="T27"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 h="250">
                  <a:moveTo>
                    <a:pt x="173" y="250"/>
                  </a:moveTo>
                  <a:lnTo>
                    <a:pt x="221" y="250"/>
                  </a:lnTo>
                  <a:lnTo>
                    <a:pt x="192" y="0"/>
                  </a:lnTo>
                  <a:lnTo>
                    <a:pt x="137" y="0"/>
                  </a:lnTo>
                  <a:lnTo>
                    <a:pt x="0" y="250"/>
                  </a:lnTo>
                  <a:lnTo>
                    <a:pt x="52" y="250"/>
                  </a:lnTo>
                  <a:cubicBezTo>
                    <a:pt x="52" y="250"/>
                    <a:pt x="79" y="202"/>
                    <a:pt x="80" y="200"/>
                  </a:cubicBezTo>
                  <a:lnTo>
                    <a:pt x="155" y="200"/>
                  </a:lnTo>
                  <a:lnTo>
                    <a:pt x="163" y="163"/>
                  </a:lnTo>
                  <a:lnTo>
                    <a:pt x="99" y="163"/>
                  </a:lnTo>
                  <a:cubicBezTo>
                    <a:pt x="99" y="163"/>
                    <a:pt x="99" y="163"/>
                    <a:pt x="99" y="163"/>
                  </a:cubicBezTo>
                  <a:cubicBezTo>
                    <a:pt x="103" y="155"/>
                    <a:pt x="152" y="70"/>
                    <a:pt x="154" y="68"/>
                  </a:cubicBezTo>
                  <a:cubicBezTo>
                    <a:pt x="154" y="70"/>
                    <a:pt x="173" y="250"/>
                    <a:pt x="173" y="250"/>
                  </a:cubicBezTo>
                  <a:lnTo>
                    <a:pt x="173" y="250"/>
                  </a:lnTo>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2"/>
                </a:solidFill>
              </a:endParaRPr>
            </a:p>
          </p:txBody>
        </p:sp>
        <p:sp>
          <p:nvSpPr>
            <p:cNvPr id="23" name="Freeform 632">
              <a:extLst>
                <a:ext uri="{FF2B5EF4-FFF2-40B4-BE49-F238E27FC236}">
                  <a16:creationId xmlns:a16="http://schemas.microsoft.com/office/drawing/2014/main" id="{E54F39C3-23F1-EF0F-862A-4234B1C18522}"/>
                </a:ext>
              </a:extLst>
            </p:cNvPr>
            <p:cNvSpPr>
              <a:spLocks/>
            </p:cNvSpPr>
            <p:nvPr/>
          </p:nvSpPr>
          <p:spPr bwMode="black">
            <a:xfrm>
              <a:off x="6942824" y="2090607"/>
              <a:ext cx="56186" cy="132202"/>
            </a:xfrm>
            <a:custGeom>
              <a:avLst/>
              <a:gdLst>
                <a:gd name="T0" fmla="*/ 51 w 51"/>
                <a:gd name="T1" fmla="*/ 0 h 120"/>
                <a:gd name="T2" fmla="*/ 25 w 51"/>
                <a:gd name="T3" fmla="*/ 0 h 120"/>
                <a:gd name="T4" fmla="*/ 0 w 51"/>
                <a:gd name="T5" fmla="*/ 120 h 120"/>
                <a:gd name="T6" fmla="*/ 27 w 51"/>
                <a:gd name="T7" fmla="*/ 120 h 120"/>
                <a:gd name="T8" fmla="*/ 51 w 51"/>
                <a:gd name="T9" fmla="*/ 0 h 120"/>
                <a:gd name="T10" fmla="*/ 51 w 51"/>
                <a:gd name="T11" fmla="*/ 0 h 120"/>
              </a:gdLst>
              <a:ahLst/>
              <a:cxnLst>
                <a:cxn ang="0">
                  <a:pos x="T0" y="T1"/>
                </a:cxn>
                <a:cxn ang="0">
                  <a:pos x="T2" y="T3"/>
                </a:cxn>
                <a:cxn ang="0">
                  <a:pos x="T4" y="T5"/>
                </a:cxn>
                <a:cxn ang="0">
                  <a:pos x="T6" y="T7"/>
                </a:cxn>
                <a:cxn ang="0">
                  <a:pos x="T8" y="T9"/>
                </a:cxn>
                <a:cxn ang="0">
                  <a:pos x="T10" y="T11"/>
                </a:cxn>
              </a:cxnLst>
              <a:rect l="0" t="0" r="r" b="b"/>
              <a:pathLst>
                <a:path w="51" h="120">
                  <a:moveTo>
                    <a:pt x="51" y="0"/>
                  </a:moveTo>
                  <a:lnTo>
                    <a:pt x="25" y="0"/>
                  </a:lnTo>
                  <a:lnTo>
                    <a:pt x="0" y="120"/>
                  </a:lnTo>
                  <a:lnTo>
                    <a:pt x="27" y="120"/>
                  </a:lnTo>
                  <a:lnTo>
                    <a:pt x="51" y="0"/>
                  </a:lnTo>
                  <a:lnTo>
                    <a:pt x="51"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2"/>
                </a:solidFill>
              </a:endParaRPr>
            </a:p>
          </p:txBody>
        </p:sp>
        <p:sp>
          <p:nvSpPr>
            <p:cNvPr id="24" name="Freeform 633">
              <a:extLst>
                <a:ext uri="{FF2B5EF4-FFF2-40B4-BE49-F238E27FC236}">
                  <a16:creationId xmlns:a16="http://schemas.microsoft.com/office/drawing/2014/main" id="{D6AF2827-EBCE-5420-E970-EA613D76FF44}"/>
                </a:ext>
              </a:extLst>
            </p:cNvPr>
            <p:cNvSpPr>
              <a:spLocks/>
            </p:cNvSpPr>
            <p:nvPr/>
          </p:nvSpPr>
          <p:spPr bwMode="black">
            <a:xfrm>
              <a:off x="7000112" y="2090607"/>
              <a:ext cx="113474" cy="132202"/>
            </a:xfrm>
            <a:custGeom>
              <a:avLst/>
              <a:gdLst>
                <a:gd name="T0" fmla="*/ 78 w 215"/>
                <a:gd name="T1" fmla="*/ 62 h 250"/>
                <a:gd name="T2" fmla="*/ 100 w 215"/>
                <a:gd name="T3" fmla="*/ 40 h 250"/>
                <a:gd name="T4" fmla="*/ 205 w 215"/>
                <a:gd name="T5" fmla="*/ 40 h 250"/>
                <a:gd name="T6" fmla="*/ 215 w 215"/>
                <a:gd name="T7" fmla="*/ 0 h 250"/>
                <a:gd name="T8" fmla="*/ 87 w 215"/>
                <a:gd name="T9" fmla="*/ 0 h 250"/>
                <a:gd name="T10" fmla="*/ 32 w 215"/>
                <a:gd name="T11" fmla="*/ 66 h 250"/>
                <a:gd name="T12" fmla="*/ 6 w 215"/>
                <a:gd name="T13" fmla="*/ 190 h 250"/>
                <a:gd name="T14" fmla="*/ 57 w 215"/>
                <a:gd name="T15" fmla="*/ 250 h 250"/>
                <a:gd name="T16" fmla="*/ 174 w 215"/>
                <a:gd name="T17" fmla="*/ 250 h 250"/>
                <a:gd name="T18" fmla="*/ 183 w 215"/>
                <a:gd name="T19" fmla="*/ 209 h 250"/>
                <a:gd name="T20" fmla="*/ 75 w 215"/>
                <a:gd name="T21" fmla="*/ 209 h 250"/>
                <a:gd name="T22" fmla="*/ 57 w 215"/>
                <a:gd name="T23" fmla="*/ 180 h 250"/>
                <a:gd name="T24" fmla="*/ 68 w 215"/>
                <a:gd name="T25" fmla="*/ 121 h 250"/>
                <a:gd name="T26" fmla="*/ 68 w 215"/>
                <a:gd name="T27" fmla="*/ 121 h 250"/>
                <a:gd name="T28" fmla="*/ 78 w 215"/>
                <a:gd name="T29" fmla="*/ 62 h 250"/>
                <a:gd name="T30" fmla="*/ 78 w 215"/>
                <a:gd name="T31" fmla="*/ 6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5" h="250">
                  <a:moveTo>
                    <a:pt x="78" y="62"/>
                  </a:moveTo>
                  <a:cubicBezTo>
                    <a:pt x="80" y="54"/>
                    <a:pt x="82" y="40"/>
                    <a:pt x="100" y="40"/>
                  </a:cubicBezTo>
                  <a:cubicBezTo>
                    <a:pt x="110" y="40"/>
                    <a:pt x="205" y="40"/>
                    <a:pt x="205" y="40"/>
                  </a:cubicBezTo>
                  <a:lnTo>
                    <a:pt x="215" y="0"/>
                  </a:lnTo>
                  <a:cubicBezTo>
                    <a:pt x="215" y="0"/>
                    <a:pt x="122" y="0"/>
                    <a:pt x="87" y="0"/>
                  </a:cubicBezTo>
                  <a:cubicBezTo>
                    <a:pt x="38" y="0"/>
                    <a:pt x="35" y="50"/>
                    <a:pt x="32" y="66"/>
                  </a:cubicBezTo>
                  <a:cubicBezTo>
                    <a:pt x="28" y="83"/>
                    <a:pt x="7" y="185"/>
                    <a:pt x="6" y="190"/>
                  </a:cubicBezTo>
                  <a:cubicBezTo>
                    <a:pt x="0" y="219"/>
                    <a:pt x="15" y="250"/>
                    <a:pt x="57" y="250"/>
                  </a:cubicBezTo>
                  <a:lnTo>
                    <a:pt x="174" y="250"/>
                  </a:lnTo>
                  <a:lnTo>
                    <a:pt x="183" y="209"/>
                  </a:lnTo>
                  <a:lnTo>
                    <a:pt x="75" y="209"/>
                  </a:lnTo>
                  <a:cubicBezTo>
                    <a:pt x="55" y="209"/>
                    <a:pt x="54" y="197"/>
                    <a:pt x="57" y="180"/>
                  </a:cubicBezTo>
                  <a:lnTo>
                    <a:pt x="68" y="121"/>
                  </a:lnTo>
                  <a:lnTo>
                    <a:pt x="68" y="121"/>
                  </a:lnTo>
                  <a:cubicBezTo>
                    <a:pt x="68" y="121"/>
                    <a:pt x="74" y="85"/>
                    <a:pt x="78" y="62"/>
                  </a:cubicBezTo>
                  <a:lnTo>
                    <a:pt x="78" y="62"/>
                  </a:lnTo>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2"/>
                </a:solidFill>
              </a:endParaRPr>
            </a:p>
          </p:txBody>
        </p:sp>
        <p:sp>
          <p:nvSpPr>
            <p:cNvPr id="25" name="Freeform 634">
              <a:extLst>
                <a:ext uri="{FF2B5EF4-FFF2-40B4-BE49-F238E27FC236}">
                  <a16:creationId xmlns:a16="http://schemas.microsoft.com/office/drawing/2014/main" id="{D940AB10-1D1E-DB14-CA3A-167F46B02D18}"/>
                </a:ext>
              </a:extLst>
            </p:cNvPr>
            <p:cNvSpPr>
              <a:spLocks/>
            </p:cNvSpPr>
            <p:nvPr/>
          </p:nvSpPr>
          <p:spPr bwMode="black">
            <a:xfrm>
              <a:off x="6710369" y="2087303"/>
              <a:ext cx="117881" cy="135507"/>
            </a:xfrm>
            <a:custGeom>
              <a:avLst/>
              <a:gdLst>
                <a:gd name="T0" fmla="*/ 88 w 223"/>
                <a:gd name="T1" fmla="*/ 68 h 255"/>
                <a:gd name="T2" fmla="*/ 113 w 223"/>
                <a:gd name="T3" fmla="*/ 45 h 255"/>
                <a:gd name="T4" fmla="*/ 214 w 223"/>
                <a:gd name="T5" fmla="*/ 45 h 255"/>
                <a:gd name="T6" fmla="*/ 223 w 223"/>
                <a:gd name="T7" fmla="*/ 5 h 255"/>
                <a:gd name="T8" fmla="*/ 102 w 223"/>
                <a:gd name="T9" fmla="*/ 5 h 255"/>
                <a:gd name="T10" fmla="*/ 42 w 223"/>
                <a:gd name="T11" fmla="*/ 64 h 255"/>
                <a:gd name="T12" fmla="*/ 35 w 223"/>
                <a:gd name="T13" fmla="*/ 114 h 255"/>
                <a:gd name="T14" fmla="*/ 69 w 223"/>
                <a:gd name="T15" fmla="*/ 143 h 255"/>
                <a:gd name="T16" fmla="*/ 142 w 223"/>
                <a:gd name="T17" fmla="*/ 143 h 255"/>
                <a:gd name="T18" fmla="*/ 155 w 223"/>
                <a:gd name="T19" fmla="*/ 152 h 255"/>
                <a:gd name="T20" fmla="*/ 145 w 223"/>
                <a:gd name="T21" fmla="*/ 203 h 255"/>
                <a:gd name="T22" fmla="*/ 113 w 223"/>
                <a:gd name="T23" fmla="*/ 214 h 255"/>
                <a:gd name="T24" fmla="*/ 9 w 223"/>
                <a:gd name="T25" fmla="*/ 214 h 255"/>
                <a:gd name="T26" fmla="*/ 0 w 223"/>
                <a:gd name="T27" fmla="*/ 255 h 255"/>
                <a:gd name="T28" fmla="*/ 131 w 223"/>
                <a:gd name="T29" fmla="*/ 255 h 255"/>
                <a:gd name="T30" fmla="*/ 191 w 223"/>
                <a:gd name="T31" fmla="*/ 217 h 255"/>
                <a:gd name="T32" fmla="*/ 205 w 223"/>
                <a:gd name="T33" fmla="*/ 147 h 255"/>
                <a:gd name="T34" fmla="*/ 164 w 223"/>
                <a:gd name="T35" fmla="*/ 100 h 255"/>
                <a:gd name="T36" fmla="*/ 100 w 223"/>
                <a:gd name="T37" fmla="*/ 100 h 255"/>
                <a:gd name="T38" fmla="*/ 85 w 223"/>
                <a:gd name="T39" fmla="*/ 90 h 255"/>
                <a:gd name="T40" fmla="*/ 88 w 223"/>
                <a:gd name="T41" fmla="*/ 68 h 255"/>
                <a:gd name="T42" fmla="*/ 88 w 223"/>
                <a:gd name="T43" fmla="*/ 6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3" h="255">
                  <a:moveTo>
                    <a:pt x="88" y="68"/>
                  </a:moveTo>
                  <a:cubicBezTo>
                    <a:pt x="92" y="51"/>
                    <a:pt x="90" y="45"/>
                    <a:pt x="113" y="45"/>
                  </a:cubicBezTo>
                  <a:cubicBezTo>
                    <a:pt x="145" y="45"/>
                    <a:pt x="214" y="45"/>
                    <a:pt x="214" y="45"/>
                  </a:cubicBezTo>
                  <a:lnTo>
                    <a:pt x="223" y="5"/>
                  </a:lnTo>
                  <a:cubicBezTo>
                    <a:pt x="223" y="5"/>
                    <a:pt x="148" y="5"/>
                    <a:pt x="102" y="5"/>
                  </a:cubicBezTo>
                  <a:cubicBezTo>
                    <a:pt x="86" y="5"/>
                    <a:pt x="51" y="0"/>
                    <a:pt x="42" y="64"/>
                  </a:cubicBezTo>
                  <a:cubicBezTo>
                    <a:pt x="38" y="92"/>
                    <a:pt x="35" y="105"/>
                    <a:pt x="35" y="114"/>
                  </a:cubicBezTo>
                  <a:cubicBezTo>
                    <a:pt x="33" y="137"/>
                    <a:pt x="53" y="143"/>
                    <a:pt x="69" y="143"/>
                  </a:cubicBezTo>
                  <a:cubicBezTo>
                    <a:pt x="92" y="143"/>
                    <a:pt x="142" y="143"/>
                    <a:pt x="142" y="143"/>
                  </a:cubicBezTo>
                  <a:cubicBezTo>
                    <a:pt x="153" y="143"/>
                    <a:pt x="157" y="143"/>
                    <a:pt x="155" y="152"/>
                  </a:cubicBezTo>
                  <a:cubicBezTo>
                    <a:pt x="153" y="166"/>
                    <a:pt x="147" y="194"/>
                    <a:pt x="145" y="203"/>
                  </a:cubicBezTo>
                  <a:cubicBezTo>
                    <a:pt x="143" y="216"/>
                    <a:pt x="127" y="214"/>
                    <a:pt x="113" y="214"/>
                  </a:cubicBezTo>
                  <a:lnTo>
                    <a:pt x="9" y="214"/>
                  </a:lnTo>
                  <a:lnTo>
                    <a:pt x="0" y="255"/>
                  </a:lnTo>
                  <a:lnTo>
                    <a:pt x="131" y="255"/>
                  </a:lnTo>
                  <a:cubicBezTo>
                    <a:pt x="158" y="255"/>
                    <a:pt x="184" y="245"/>
                    <a:pt x="191" y="217"/>
                  </a:cubicBezTo>
                  <a:cubicBezTo>
                    <a:pt x="198" y="189"/>
                    <a:pt x="201" y="169"/>
                    <a:pt x="205" y="147"/>
                  </a:cubicBezTo>
                  <a:cubicBezTo>
                    <a:pt x="210" y="120"/>
                    <a:pt x="194" y="100"/>
                    <a:pt x="164" y="100"/>
                  </a:cubicBezTo>
                  <a:lnTo>
                    <a:pt x="100" y="100"/>
                  </a:lnTo>
                  <a:cubicBezTo>
                    <a:pt x="94" y="100"/>
                    <a:pt x="82" y="102"/>
                    <a:pt x="85" y="90"/>
                  </a:cubicBezTo>
                  <a:cubicBezTo>
                    <a:pt x="85" y="85"/>
                    <a:pt x="86" y="79"/>
                    <a:pt x="88" y="68"/>
                  </a:cubicBezTo>
                  <a:lnTo>
                    <a:pt x="88" y="68"/>
                  </a:lnTo>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2"/>
                </a:solidFill>
              </a:endParaRPr>
            </a:p>
          </p:txBody>
        </p:sp>
      </p:grpSp>
      <p:sp>
        <p:nvSpPr>
          <p:cNvPr id="26" name="Slide Number Placeholder 5">
            <a:extLst>
              <a:ext uri="{FF2B5EF4-FFF2-40B4-BE49-F238E27FC236}">
                <a16:creationId xmlns:a16="http://schemas.microsoft.com/office/drawing/2014/main" id="{8344B438-5269-CD64-393D-575EF61FC166}"/>
              </a:ext>
            </a:extLst>
          </p:cNvPr>
          <p:cNvSpPr txBox="1">
            <a:spLocks/>
          </p:cNvSpPr>
          <p:nvPr userDrawn="1"/>
        </p:nvSpPr>
        <p:spPr bwMode="auto">
          <a:xfrm>
            <a:off x="11667484" y="6513084"/>
            <a:ext cx="236232" cy="205872"/>
          </a:xfrm>
          <a:prstGeom prst="rect">
            <a:avLst/>
          </a:prstGeom>
        </p:spPr>
        <p:txBody>
          <a:bodyPr vert="horz" wrap="square" lIns="0" tIns="0" rIns="0" bIns="0" rtlCol="0" anchor="b" anchorCtr="0"/>
          <a:lstStyle>
            <a:defPPr>
              <a:defRPr lang="en-US"/>
            </a:defPPr>
            <a:lvl1pPr marL="0" algn="r" defTabSz="914400" rtl="0" eaLnBrk="1" latinLnBrk="0" hangingPunct="1">
              <a:defRPr sz="800" b="0" i="0" kern="1200">
                <a:solidFill>
                  <a:schemeClr val="tx2"/>
                </a:solidFill>
                <a:latin typeface="Gill Sans MT" panose="020B0502020104020203" pitchFamily="34" charset="77"/>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5B7371F-B25E-42BE-91F9-DCD17E1CF49D}" type="slidenum">
              <a:rPr lang="en-US" sz="933" b="0" smtClean="0">
                <a:solidFill>
                  <a:schemeClr val="bg2"/>
                </a:solidFill>
              </a:rPr>
              <a:pPr algn="l"/>
              <a:t>‹#›</a:t>
            </a:fld>
            <a:endParaRPr lang="en-US" sz="933" b="0">
              <a:solidFill>
                <a:schemeClr val="bg2"/>
              </a:solidFill>
            </a:endParaRPr>
          </a:p>
        </p:txBody>
      </p:sp>
      <p:sp>
        <p:nvSpPr>
          <p:cNvPr id="27" name="TextBox 26">
            <a:extLst>
              <a:ext uri="{FF2B5EF4-FFF2-40B4-BE49-F238E27FC236}">
                <a16:creationId xmlns:a16="http://schemas.microsoft.com/office/drawing/2014/main" id="{15C02957-D806-D297-59DF-F967D9F9C80C}"/>
              </a:ext>
            </a:extLst>
          </p:cNvPr>
          <p:cNvSpPr txBox="1"/>
          <p:nvPr userDrawn="1"/>
        </p:nvSpPr>
        <p:spPr bwMode="auto">
          <a:xfrm>
            <a:off x="7751959" y="6647044"/>
            <a:ext cx="3615295" cy="102657"/>
          </a:xfrm>
          <a:prstGeom prst="rect">
            <a:avLst/>
          </a:prstGeom>
          <a:noFill/>
        </p:spPr>
        <p:txBody>
          <a:bodyPr wrap="square" lIns="0" tIns="0" rIns="0" bIns="0"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667" b="0" i="0" spc="0">
                <a:solidFill>
                  <a:schemeClr val="bg2"/>
                </a:solidFill>
                <a:latin typeface="Gill Sans MT" panose="020B0502020104020203" pitchFamily="34" charset="77"/>
              </a:rPr>
              <a:t>SAIC PROPRIETARY INFORMATION    I    </a:t>
            </a:r>
            <a:r>
              <a:rPr lang="en-US" sz="667" b="0" i="0" spc="0" baseline="0">
                <a:solidFill>
                  <a:schemeClr val="bg2"/>
                </a:solidFill>
                <a:latin typeface="Gill Sans MT" panose="020B0502020104020203" pitchFamily="34" charset="77"/>
                <a:cs typeface="Arial" pitchFamily="34" charset="0"/>
              </a:rPr>
              <a:t> </a:t>
            </a:r>
            <a:r>
              <a:rPr lang="en-US" sz="667" b="0" i="0" spc="0">
                <a:solidFill>
                  <a:schemeClr val="bg2"/>
                </a:solidFill>
                <a:latin typeface="Gill Sans MT" panose="020B0502020104020203" pitchFamily="34" charset="77"/>
                <a:cs typeface="Arial" pitchFamily="34" charset="0"/>
              </a:rPr>
              <a:t>© SAIC.</a:t>
            </a:r>
            <a:r>
              <a:rPr lang="en-US" sz="667" b="0" i="0" spc="0" baseline="0">
                <a:solidFill>
                  <a:schemeClr val="bg2"/>
                </a:solidFill>
                <a:latin typeface="Gill Sans MT" panose="020B0502020104020203" pitchFamily="34" charset="77"/>
                <a:cs typeface="Arial" pitchFamily="34" charset="0"/>
              </a:rPr>
              <a:t> ALL RIGHTS RESERVED</a:t>
            </a:r>
            <a:r>
              <a:rPr lang="en-US" sz="667" b="0" i="0" spc="0">
                <a:solidFill>
                  <a:schemeClr val="bg2"/>
                </a:solidFill>
                <a:latin typeface="Gill Sans MT" panose="020B0502020104020203" pitchFamily="34" charset="77"/>
              </a:rPr>
              <a:t> </a:t>
            </a:r>
            <a:endParaRPr lang="en-US" sz="667" b="0" i="0" spc="0">
              <a:solidFill>
                <a:schemeClr val="bg2"/>
              </a:solidFill>
              <a:latin typeface="Gill Sans MT" panose="020B0502020104020203" pitchFamily="34" charset="77"/>
              <a:cs typeface="Arial" pitchFamily="34" charset="0"/>
            </a:endParaRPr>
          </a:p>
        </p:txBody>
      </p:sp>
      <p:cxnSp>
        <p:nvCxnSpPr>
          <p:cNvPr id="28" name="Straight Connector 27">
            <a:extLst>
              <a:ext uri="{FF2B5EF4-FFF2-40B4-BE49-F238E27FC236}">
                <a16:creationId xmlns:a16="http://schemas.microsoft.com/office/drawing/2014/main" id="{95A46E27-D87E-E055-5C3B-E6F9250C34E3}"/>
              </a:ext>
            </a:extLst>
          </p:cNvPr>
          <p:cNvCxnSpPr>
            <a:cxnSpLocks/>
          </p:cNvCxnSpPr>
          <p:nvPr userDrawn="1"/>
        </p:nvCxnSpPr>
        <p:spPr bwMode="auto">
          <a:xfrm flipH="1">
            <a:off x="11667485" y="6731000"/>
            <a:ext cx="524516"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9" name="Title 28">
            <a:extLst>
              <a:ext uri="{FF2B5EF4-FFF2-40B4-BE49-F238E27FC236}">
                <a16:creationId xmlns:a16="http://schemas.microsoft.com/office/drawing/2014/main" id="{0CE604D7-ACCC-ED01-CC7A-AB2419F36257}"/>
              </a:ext>
            </a:extLst>
          </p:cNvPr>
          <p:cNvSpPr>
            <a:spLocks noGrp="1"/>
          </p:cNvSpPr>
          <p:nvPr>
            <p:ph type="title"/>
          </p:nvPr>
        </p:nvSpPr>
        <p:spPr bwMode="auto">
          <a:xfrm>
            <a:off x="0" y="886968"/>
            <a:ext cx="6096000" cy="1114301"/>
          </a:xfrm>
          <a:solidFill>
            <a:schemeClr val="accent1"/>
          </a:solidFill>
        </p:spPr>
        <p:txBody>
          <a:bodyPr lIns="338328" anchor="ctr" anchorCtr="0"/>
          <a:lstStyle>
            <a:lvl1pPr>
              <a:defRPr>
                <a:solidFill>
                  <a:schemeClr val="bg2"/>
                </a:solidFill>
              </a:defRPr>
            </a:lvl1pPr>
          </a:lstStyle>
          <a:p>
            <a:r>
              <a:rPr lang="en-US"/>
              <a:t>Click to edit Master title style</a:t>
            </a:r>
          </a:p>
        </p:txBody>
      </p:sp>
      <p:grpSp>
        <p:nvGrpSpPr>
          <p:cNvPr id="2" name="Group 1">
            <a:extLst>
              <a:ext uri="{FF2B5EF4-FFF2-40B4-BE49-F238E27FC236}">
                <a16:creationId xmlns:a16="http://schemas.microsoft.com/office/drawing/2014/main" id="{AA3A1996-239A-66A6-8C4A-43DA7A325799}"/>
              </a:ext>
            </a:extLst>
          </p:cNvPr>
          <p:cNvGrpSpPr/>
          <p:nvPr userDrawn="1"/>
        </p:nvGrpSpPr>
        <p:grpSpPr bwMode="gray">
          <a:xfrm>
            <a:off x="6340858" y="3171581"/>
            <a:ext cx="5851141" cy="3051420"/>
            <a:chOff x="4755643" y="2378685"/>
            <a:chExt cx="4388356" cy="2288565"/>
          </a:xfrm>
        </p:grpSpPr>
        <p:sp>
          <p:nvSpPr>
            <p:cNvPr id="3" name="object 10">
              <a:extLst>
                <a:ext uri="{FF2B5EF4-FFF2-40B4-BE49-F238E27FC236}">
                  <a16:creationId xmlns:a16="http://schemas.microsoft.com/office/drawing/2014/main" id="{9C41DC2F-E309-CBFA-C86A-6C94C60E50D9}"/>
                </a:ext>
              </a:extLst>
            </p:cNvPr>
            <p:cNvSpPr/>
            <p:nvPr/>
          </p:nvSpPr>
          <p:spPr bwMode="gray">
            <a:xfrm flipH="1">
              <a:off x="7224268" y="3751937"/>
              <a:ext cx="313055" cy="116839"/>
            </a:xfrm>
            <a:custGeom>
              <a:avLst/>
              <a:gdLst/>
              <a:ahLst/>
              <a:cxnLst/>
              <a:rect l="l" t="t" r="r" b="b"/>
              <a:pathLst>
                <a:path w="313055" h="116839">
                  <a:moveTo>
                    <a:pt x="0" y="0"/>
                  </a:moveTo>
                  <a:lnTo>
                    <a:pt x="312800" y="0"/>
                  </a:lnTo>
                  <a:lnTo>
                    <a:pt x="312800" y="116687"/>
                  </a:lnTo>
                  <a:lnTo>
                    <a:pt x="0" y="116687"/>
                  </a:lnTo>
                  <a:lnTo>
                    <a:pt x="0" y="0"/>
                  </a:lnTo>
                  <a:close/>
                </a:path>
              </a:pathLst>
            </a:custGeom>
            <a:solidFill>
              <a:srgbClr val="27B696"/>
            </a:solidFill>
          </p:spPr>
          <p:txBody>
            <a:bodyPr wrap="square" lIns="0" tIns="0" rIns="0" bIns="0" rtlCol="0"/>
            <a:lstStyle/>
            <a:p>
              <a:endParaRPr sz="2400"/>
            </a:p>
          </p:txBody>
        </p:sp>
        <p:sp>
          <p:nvSpPr>
            <p:cNvPr id="4" name="object 12">
              <a:extLst>
                <a:ext uri="{FF2B5EF4-FFF2-40B4-BE49-F238E27FC236}">
                  <a16:creationId xmlns:a16="http://schemas.microsoft.com/office/drawing/2014/main" id="{63107E9A-0637-C001-0F39-DF7186CB06EC}"/>
                </a:ext>
              </a:extLst>
            </p:cNvPr>
            <p:cNvSpPr/>
            <p:nvPr userDrawn="1"/>
          </p:nvSpPr>
          <p:spPr bwMode="gray">
            <a:xfrm flipH="1">
              <a:off x="7031864" y="2897226"/>
              <a:ext cx="505459" cy="116839"/>
            </a:xfrm>
            <a:custGeom>
              <a:avLst/>
              <a:gdLst/>
              <a:ahLst/>
              <a:cxnLst/>
              <a:rect l="l" t="t" r="r" b="b"/>
              <a:pathLst>
                <a:path w="505460" h="116839">
                  <a:moveTo>
                    <a:pt x="0" y="0"/>
                  </a:moveTo>
                  <a:lnTo>
                    <a:pt x="505333" y="0"/>
                  </a:lnTo>
                  <a:lnTo>
                    <a:pt x="505333" y="116712"/>
                  </a:lnTo>
                  <a:lnTo>
                    <a:pt x="0" y="116712"/>
                  </a:lnTo>
                  <a:lnTo>
                    <a:pt x="0" y="0"/>
                  </a:lnTo>
                  <a:close/>
                </a:path>
              </a:pathLst>
            </a:custGeom>
            <a:solidFill>
              <a:srgbClr val="FFFFFF"/>
            </a:solidFill>
          </p:spPr>
          <p:txBody>
            <a:bodyPr wrap="square" lIns="0" tIns="0" rIns="0" bIns="0" rtlCol="0"/>
            <a:lstStyle/>
            <a:p>
              <a:endParaRPr sz="2400"/>
            </a:p>
          </p:txBody>
        </p:sp>
        <p:sp>
          <p:nvSpPr>
            <p:cNvPr id="22" name="object 13">
              <a:extLst>
                <a:ext uri="{FF2B5EF4-FFF2-40B4-BE49-F238E27FC236}">
                  <a16:creationId xmlns:a16="http://schemas.microsoft.com/office/drawing/2014/main" id="{10BA667F-7537-3489-F5C5-7A89CA4BBC93}"/>
                </a:ext>
              </a:extLst>
            </p:cNvPr>
            <p:cNvSpPr/>
            <p:nvPr/>
          </p:nvSpPr>
          <p:spPr bwMode="gray">
            <a:xfrm flipH="1">
              <a:off x="8733194" y="2378685"/>
              <a:ext cx="350520" cy="118872"/>
            </a:xfrm>
            <a:custGeom>
              <a:avLst/>
              <a:gdLst/>
              <a:ahLst/>
              <a:cxnLst/>
              <a:rect l="l" t="t" r="r" b="b"/>
              <a:pathLst>
                <a:path w="350520" h="114300">
                  <a:moveTo>
                    <a:pt x="0" y="0"/>
                  </a:moveTo>
                  <a:lnTo>
                    <a:pt x="349904" y="0"/>
                  </a:lnTo>
                  <a:lnTo>
                    <a:pt x="349904" y="113918"/>
                  </a:lnTo>
                  <a:lnTo>
                    <a:pt x="0" y="113918"/>
                  </a:lnTo>
                  <a:lnTo>
                    <a:pt x="0" y="0"/>
                  </a:lnTo>
                  <a:close/>
                </a:path>
              </a:pathLst>
            </a:custGeom>
            <a:solidFill>
              <a:schemeClr val="bg2"/>
            </a:solidFill>
          </p:spPr>
          <p:txBody>
            <a:bodyPr wrap="square" lIns="0" tIns="0" rIns="0" bIns="0" rtlCol="0"/>
            <a:lstStyle/>
            <a:p>
              <a:endParaRPr sz="2400"/>
            </a:p>
          </p:txBody>
        </p:sp>
        <p:sp>
          <p:nvSpPr>
            <p:cNvPr id="30" name="object 14">
              <a:extLst>
                <a:ext uri="{FF2B5EF4-FFF2-40B4-BE49-F238E27FC236}">
                  <a16:creationId xmlns:a16="http://schemas.microsoft.com/office/drawing/2014/main" id="{3E7FE7EA-411F-79B8-4A4E-F5EB4C5218C7}"/>
                </a:ext>
              </a:extLst>
            </p:cNvPr>
            <p:cNvSpPr/>
            <p:nvPr/>
          </p:nvSpPr>
          <p:spPr bwMode="gray">
            <a:xfrm flipH="1">
              <a:off x="5708739" y="3310612"/>
              <a:ext cx="2425065" cy="191135"/>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1"/>
            </a:solidFill>
          </p:spPr>
          <p:txBody>
            <a:bodyPr wrap="square" lIns="0" tIns="0" rIns="0" bIns="0" rtlCol="0"/>
            <a:lstStyle/>
            <a:p>
              <a:endParaRPr sz="2400"/>
            </a:p>
          </p:txBody>
        </p:sp>
        <p:sp>
          <p:nvSpPr>
            <p:cNvPr id="31" name="object 15">
              <a:extLst>
                <a:ext uri="{FF2B5EF4-FFF2-40B4-BE49-F238E27FC236}">
                  <a16:creationId xmlns:a16="http://schemas.microsoft.com/office/drawing/2014/main" id="{51F9D49B-0838-1833-D533-72C81A4743C3}"/>
                </a:ext>
              </a:extLst>
            </p:cNvPr>
            <p:cNvSpPr/>
            <p:nvPr/>
          </p:nvSpPr>
          <p:spPr bwMode="gray">
            <a:xfrm flipH="1">
              <a:off x="4755643" y="3555665"/>
              <a:ext cx="2202180" cy="192024"/>
            </a:xfrm>
            <a:custGeom>
              <a:avLst/>
              <a:gdLst/>
              <a:ahLst/>
              <a:cxnLst/>
              <a:rect l="l" t="t" r="r" b="b"/>
              <a:pathLst>
                <a:path w="2202179" h="252095">
                  <a:moveTo>
                    <a:pt x="0" y="0"/>
                  </a:moveTo>
                  <a:lnTo>
                    <a:pt x="2201799" y="0"/>
                  </a:lnTo>
                  <a:lnTo>
                    <a:pt x="2201799" y="251485"/>
                  </a:lnTo>
                  <a:lnTo>
                    <a:pt x="0" y="251485"/>
                  </a:lnTo>
                  <a:lnTo>
                    <a:pt x="0" y="0"/>
                  </a:lnTo>
                  <a:close/>
                </a:path>
              </a:pathLst>
            </a:custGeom>
            <a:solidFill>
              <a:schemeClr val="accent3"/>
            </a:solidFill>
          </p:spPr>
          <p:txBody>
            <a:bodyPr wrap="square" lIns="0" tIns="0" rIns="0" bIns="0" rtlCol="0"/>
            <a:lstStyle/>
            <a:p>
              <a:endParaRPr sz="2400"/>
            </a:p>
          </p:txBody>
        </p:sp>
        <p:sp>
          <p:nvSpPr>
            <p:cNvPr id="32" name="object 16">
              <a:extLst>
                <a:ext uri="{FF2B5EF4-FFF2-40B4-BE49-F238E27FC236}">
                  <a16:creationId xmlns:a16="http://schemas.microsoft.com/office/drawing/2014/main" id="{DBF5CC67-D24B-A4A1-6A78-4AA6AECEFE43}"/>
                </a:ext>
              </a:extLst>
            </p:cNvPr>
            <p:cNvSpPr/>
            <p:nvPr/>
          </p:nvSpPr>
          <p:spPr bwMode="gray">
            <a:xfrm flipH="1">
              <a:off x="7997181" y="4550411"/>
              <a:ext cx="554355" cy="116839"/>
            </a:xfrm>
            <a:custGeom>
              <a:avLst/>
              <a:gdLst/>
              <a:ahLst/>
              <a:cxnLst/>
              <a:rect l="l" t="t" r="r" b="b"/>
              <a:pathLst>
                <a:path w="554355" h="116839">
                  <a:moveTo>
                    <a:pt x="0" y="0"/>
                  </a:moveTo>
                  <a:lnTo>
                    <a:pt x="554202" y="0"/>
                  </a:lnTo>
                  <a:lnTo>
                    <a:pt x="554202" y="116649"/>
                  </a:lnTo>
                  <a:lnTo>
                    <a:pt x="0" y="116649"/>
                  </a:lnTo>
                  <a:lnTo>
                    <a:pt x="0" y="0"/>
                  </a:lnTo>
                  <a:close/>
                </a:path>
              </a:pathLst>
            </a:custGeom>
            <a:solidFill>
              <a:srgbClr val="FFFFFF"/>
            </a:solidFill>
          </p:spPr>
          <p:txBody>
            <a:bodyPr wrap="square" lIns="0" tIns="0" rIns="0" bIns="0" rtlCol="0"/>
            <a:lstStyle/>
            <a:p>
              <a:endParaRPr sz="2400"/>
            </a:p>
          </p:txBody>
        </p:sp>
        <p:sp>
          <p:nvSpPr>
            <p:cNvPr id="33" name="object 17">
              <a:extLst>
                <a:ext uri="{FF2B5EF4-FFF2-40B4-BE49-F238E27FC236}">
                  <a16:creationId xmlns:a16="http://schemas.microsoft.com/office/drawing/2014/main" id="{4F26DF7B-6C19-F686-1CFE-F458221AA4A2}"/>
                </a:ext>
              </a:extLst>
            </p:cNvPr>
            <p:cNvSpPr/>
            <p:nvPr/>
          </p:nvSpPr>
          <p:spPr bwMode="gray">
            <a:xfrm flipH="1">
              <a:off x="8775063" y="3310612"/>
              <a:ext cx="368935" cy="191134"/>
            </a:xfrm>
            <a:custGeom>
              <a:avLst/>
              <a:gdLst/>
              <a:ahLst/>
              <a:cxnLst/>
              <a:rect l="l" t="t" r="r" b="b"/>
              <a:pathLst>
                <a:path w="368935" h="191135">
                  <a:moveTo>
                    <a:pt x="0" y="0"/>
                  </a:moveTo>
                  <a:lnTo>
                    <a:pt x="368616" y="0"/>
                  </a:lnTo>
                  <a:lnTo>
                    <a:pt x="368616" y="191134"/>
                  </a:lnTo>
                  <a:lnTo>
                    <a:pt x="0" y="191134"/>
                  </a:lnTo>
                  <a:lnTo>
                    <a:pt x="0" y="0"/>
                  </a:lnTo>
                  <a:close/>
                </a:path>
              </a:pathLst>
            </a:custGeom>
            <a:solidFill>
              <a:schemeClr val="accent2"/>
            </a:solidFill>
          </p:spPr>
          <p:txBody>
            <a:bodyPr wrap="square" lIns="0" tIns="0" rIns="0" bIns="0" rtlCol="0"/>
            <a:lstStyle/>
            <a:p>
              <a:endParaRPr sz="2400"/>
            </a:p>
          </p:txBody>
        </p:sp>
        <p:sp>
          <p:nvSpPr>
            <p:cNvPr id="34" name="object 18">
              <a:extLst>
                <a:ext uri="{FF2B5EF4-FFF2-40B4-BE49-F238E27FC236}">
                  <a16:creationId xmlns:a16="http://schemas.microsoft.com/office/drawing/2014/main" id="{210BCF94-9D56-A0A4-C80D-8F6402F0D75D}"/>
                </a:ext>
              </a:extLst>
            </p:cNvPr>
            <p:cNvSpPr/>
            <p:nvPr/>
          </p:nvSpPr>
          <p:spPr bwMode="gray">
            <a:xfrm flipH="1">
              <a:off x="8227735" y="2378685"/>
              <a:ext cx="505459" cy="118872"/>
            </a:xfrm>
            <a:custGeom>
              <a:avLst/>
              <a:gdLst/>
              <a:ahLst/>
              <a:cxnLst/>
              <a:rect l="l" t="t" r="r" b="b"/>
              <a:pathLst>
                <a:path w="505459" h="116839">
                  <a:moveTo>
                    <a:pt x="0" y="0"/>
                  </a:moveTo>
                  <a:lnTo>
                    <a:pt x="505358" y="0"/>
                  </a:lnTo>
                  <a:lnTo>
                    <a:pt x="505358" y="116585"/>
                  </a:lnTo>
                  <a:lnTo>
                    <a:pt x="0" y="116585"/>
                  </a:lnTo>
                  <a:lnTo>
                    <a:pt x="0" y="0"/>
                  </a:lnTo>
                  <a:close/>
                </a:path>
              </a:pathLst>
            </a:custGeom>
            <a:solidFill>
              <a:schemeClr val="accent5"/>
            </a:solidFill>
          </p:spPr>
          <p:txBody>
            <a:bodyPr wrap="square" lIns="0" tIns="0" rIns="0" bIns="0" rtlCol="0"/>
            <a:lstStyle/>
            <a:p>
              <a:endParaRPr sz="2400"/>
            </a:p>
          </p:txBody>
        </p:sp>
        <p:sp>
          <p:nvSpPr>
            <p:cNvPr id="35" name="object 9">
              <a:extLst>
                <a:ext uri="{FF2B5EF4-FFF2-40B4-BE49-F238E27FC236}">
                  <a16:creationId xmlns:a16="http://schemas.microsoft.com/office/drawing/2014/main" id="{D385A6D2-BB11-CFE9-9067-D44EE39C6FF5}"/>
                </a:ext>
              </a:extLst>
            </p:cNvPr>
            <p:cNvSpPr/>
            <p:nvPr userDrawn="1"/>
          </p:nvSpPr>
          <p:spPr bwMode="gray">
            <a:xfrm flipH="1">
              <a:off x="8551536" y="4226790"/>
              <a:ext cx="368933" cy="116839"/>
            </a:xfrm>
            <a:custGeom>
              <a:avLst/>
              <a:gdLst/>
              <a:ahLst/>
              <a:cxnLst/>
              <a:rect l="l" t="t" r="r" b="b"/>
              <a:pathLst>
                <a:path w="282575" h="116839">
                  <a:moveTo>
                    <a:pt x="0" y="0"/>
                  </a:moveTo>
                  <a:lnTo>
                    <a:pt x="282578" y="0"/>
                  </a:lnTo>
                  <a:lnTo>
                    <a:pt x="282578" y="116713"/>
                  </a:lnTo>
                  <a:lnTo>
                    <a:pt x="0" y="116713"/>
                  </a:lnTo>
                  <a:lnTo>
                    <a:pt x="0" y="0"/>
                  </a:lnTo>
                  <a:close/>
                </a:path>
              </a:pathLst>
            </a:custGeom>
            <a:solidFill>
              <a:schemeClr val="accent4"/>
            </a:solidFill>
          </p:spPr>
          <p:txBody>
            <a:bodyPr wrap="square" lIns="0" tIns="0" rIns="0" bIns="0" rtlCol="0"/>
            <a:lstStyle/>
            <a:p>
              <a:endParaRPr sz="2400"/>
            </a:p>
          </p:txBody>
        </p:sp>
        <p:sp>
          <p:nvSpPr>
            <p:cNvPr id="36" name="object 9">
              <a:extLst>
                <a:ext uri="{FF2B5EF4-FFF2-40B4-BE49-F238E27FC236}">
                  <a16:creationId xmlns:a16="http://schemas.microsoft.com/office/drawing/2014/main" id="{A2E65581-AE59-0924-C541-FE3376455A2A}"/>
                </a:ext>
              </a:extLst>
            </p:cNvPr>
            <p:cNvSpPr/>
            <p:nvPr userDrawn="1"/>
          </p:nvSpPr>
          <p:spPr bwMode="gray">
            <a:xfrm flipH="1">
              <a:off x="8324468" y="2892378"/>
              <a:ext cx="819531" cy="116839"/>
            </a:xfrm>
            <a:custGeom>
              <a:avLst/>
              <a:gdLst/>
              <a:ahLst/>
              <a:cxnLst/>
              <a:rect l="l" t="t" r="r" b="b"/>
              <a:pathLst>
                <a:path w="282575" h="116839">
                  <a:moveTo>
                    <a:pt x="0" y="0"/>
                  </a:moveTo>
                  <a:lnTo>
                    <a:pt x="282578" y="0"/>
                  </a:lnTo>
                  <a:lnTo>
                    <a:pt x="282578" y="116713"/>
                  </a:lnTo>
                  <a:lnTo>
                    <a:pt x="0" y="116713"/>
                  </a:lnTo>
                  <a:lnTo>
                    <a:pt x="0" y="0"/>
                  </a:lnTo>
                  <a:close/>
                </a:path>
              </a:pathLst>
            </a:custGeom>
            <a:solidFill>
              <a:schemeClr val="accent3"/>
            </a:solidFill>
          </p:spPr>
          <p:txBody>
            <a:bodyPr wrap="square" lIns="0" tIns="0" rIns="0" bIns="0" rtlCol="0"/>
            <a:lstStyle/>
            <a:p>
              <a:endParaRPr sz="2400"/>
            </a:p>
          </p:txBody>
        </p:sp>
        <p:sp>
          <p:nvSpPr>
            <p:cNvPr id="37" name="object 10">
              <a:extLst>
                <a:ext uri="{FF2B5EF4-FFF2-40B4-BE49-F238E27FC236}">
                  <a16:creationId xmlns:a16="http://schemas.microsoft.com/office/drawing/2014/main" id="{236BB33A-A533-C168-9BBF-79FAC5C0842A}"/>
                </a:ext>
              </a:extLst>
            </p:cNvPr>
            <p:cNvSpPr/>
            <p:nvPr userDrawn="1"/>
          </p:nvSpPr>
          <p:spPr bwMode="gray">
            <a:xfrm flipH="1">
              <a:off x="8433684" y="3751937"/>
              <a:ext cx="156863" cy="116839"/>
            </a:xfrm>
            <a:custGeom>
              <a:avLst/>
              <a:gdLst/>
              <a:ahLst/>
              <a:cxnLst/>
              <a:rect l="l" t="t" r="r" b="b"/>
              <a:pathLst>
                <a:path w="313055" h="116839">
                  <a:moveTo>
                    <a:pt x="0" y="0"/>
                  </a:moveTo>
                  <a:lnTo>
                    <a:pt x="312800" y="0"/>
                  </a:lnTo>
                  <a:lnTo>
                    <a:pt x="312800" y="116687"/>
                  </a:lnTo>
                  <a:lnTo>
                    <a:pt x="0" y="116687"/>
                  </a:lnTo>
                  <a:lnTo>
                    <a:pt x="0" y="0"/>
                  </a:lnTo>
                  <a:close/>
                </a:path>
              </a:pathLst>
            </a:custGeom>
            <a:solidFill>
              <a:schemeClr val="accent1"/>
            </a:solidFill>
          </p:spPr>
          <p:txBody>
            <a:bodyPr wrap="square" lIns="0" tIns="0" rIns="0" bIns="0" rtlCol="0"/>
            <a:lstStyle/>
            <a:p>
              <a:endParaRPr sz="2400"/>
            </a:p>
          </p:txBody>
        </p:sp>
      </p:grpSp>
    </p:spTree>
    <p:extLst>
      <p:ext uri="{BB962C8B-B14F-4D97-AF65-F5344CB8AC3E}">
        <p14:creationId xmlns:p14="http://schemas.microsoft.com/office/powerpoint/2010/main" val="20730713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sp>
        <p:nvSpPr>
          <p:cNvPr id="11" name="Title 1"/>
          <p:cNvSpPr>
            <a:spLocks noGrp="1"/>
          </p:cNvSpPr>
          <p:nvPr userDrawn="1">
            <p:ph type="ctrTitle" hasCustomPrompt="1"/>
          </p:nvPr>
        </p:nvSpPr>
        <p:spPr>
          <a:xfrm>
            <a:off x="456346" y="1961023"/>
            <a:ext cx="6805937" cy="2331295"/>
          </a:xfrm>
          <a:prstGeom prst="rect">
            <a:avLst/>
          </a:prstGeom>
        </p:spPr>
        <p:txBody>
          <a:bodyPr lIns="0" tIns="0" rIns="0" bIns="0" anchor="b" anchorCtr="0">
            <a:normAutofit/>
          </a:bodyPr>
          <a:lstStyle>
            <a:lvl1pPr algn="l">
              <a:lnSpc>
                <a:spcPts val="5600"/>
              </a:lnSpc>
              <a:defRPr sz="5600" b="1" i="0" cap="all" spc="-27" baseline="0">
                <a:solidFill>
                  <a:schemeClr val="tx2"/>
                </a:solidFill>
                <a:effectLst/>
                <a:latin typeface="Gill Sans MT" panose="020B0502020104020203" pitchFamily="34" charset="77"/>
                <a:ea typeface="Gill Sans MT" panose="020B0502020104020203" pitchFamily="34" charset="77"/>
                <a:cs typeface="Gill Sans MT" panose="020B0502020104020203" pitchFamily="34" charset="77"/>
              </a:defRPr>
            </a:lvl1pPr>
          </a:lstStyle>
          <a:p>
            <a:r>
              <a:rPr lang="en-US"/>
              <a:t>Cover Option #1 </a:t>
            </a:r>
          </a:p>
        </p:txBody>
      </p:sp>
      <p:sp>
        <p:nvSpPr>
          <p:cNvPr id="30" name="Text Placeholder 7">
            <a:extLst>
              <a:ext uri="{FF2B5EF4-FFF2-40B4-BE49-F238E27FC236}">
                <a16:creationId xmlns:a16="http://schemas.microsoft.com/office/drawing/2014/main" id="{2C99FB3D-ACEA-0541-90EC-C6E0270A2919}"/>
              </a:ext>
            </a:extLst>
          </p:cNvPr>
          <p:cNvSpPr>
            <a:spLocks noGrp="1"/>
          </p:cNvSpPr>
          <p:nvPr userDrawn="1">
            <p:ph type="body" sz="quarter" idx="10"/>
          </p:nvPr>
        </p:nvSpPr>
        <p:spPr>
          <a:xfrm>
            <a:off x="456346" y="4358377"/>
            <a:ext cx="6131831" cy="660343"/>
          </a:xfrm>
          <a:prstGeom prst="rect">
            <a:avLst/>
          </a:prstGeom>
        </p:spPr>
        <p:txBody>
          <a:bodyPr lIns="0" tIns="0" rIns="0" bIns="0" anchor="t" anchorCtr="0">
            <a:noAutofit/>
          </a:bodyPr>
          <a:lstStyle>
            <a:lvl1pPr marL="16933" marR="0" indent="-16933" algn="l" defTabSz="1219170" rtl="0" eaLnBrk="1" fontAlgn="auto" latinLnBrk="0" hangingPunct="1">
              <a:lnSpc>
                <a:spcPct val="100000"/>
              </a:lnSpc>
              <a:spcBef>
                <a:spcPts val="0"/>
              </a:spcBef>
              <a:spcAft>
                <a:spcPts val="0"/>
              </a:spcAft>
              <a:buClr>
                <a:schemeClr val="tx2"/>
              </a:buClr>
              <a:buSzTx/>
              <a:buFont typeface="Arial"/>
              <a:buNone/>
              <a:tabLst/>
              <a:defRPr sz="1867" b="0" i="0" cap="none" baseline="0">
                <a:solidFill>
                  <a:schemeClr val="accent1"/>
                </a:solidFill>
                <a:latin typeface="Gill Sans MT" panose="020B0502020104020203" pitchFamily="34" charset="77"/>
              </a:defRPr>
            </a:lvl1pPr>
            <a:lvl2pPr marL="457189" indent="0">
              <a:buNone/>
              <a:defRPr sz="1467"/>
            </a:lvl2pPr>
            <a:lvl3pPr marL="990575" indent="0">
              <a:buNone/>
              <a:defRPr sz="1467"/>
            </a:lvl3pPr>
            <a:lvl4pPr marL="1371566" indent="0">
              <a:buNone/>
              <a:defRPr sz="1467"/>
            </a:lvl4pPr>
            <a:lvl5pPr marL="2438339" indent="0">
              <a:buNone/>
              <a:defRPr sz="1467"/>
            </a:lvl5pPr>
          </a:lstStyle>
          <a:p>
            <a:pPr marL="0" marR="0" lvl="0" indent="0" algn="l" defTabSz="1219170" rtl="0" eaLnBrk="1" fontAlgn="auto" latinLnBrk="0" hangingPunct="1">
              <a:lnSpc>
                <a:spcPct val="100000"/>
              </a:lnSpc>
              <a:spcBef>
                <a:spcPts val="0"/>
              </a:spcBef>
              <a:spcAft>
                <a:spcPts val="0"/>
              </a:spcAft>
              <a:buClr>
                <a:schemeClr val="tx2"/>
              </a:buClr>
              <a:buSzTx/>
              <a:buFont typeface="Arial"/>
              <a:buNone/>
              <a:tabLst/>
              <a:defRPr/>
            </a:pPr>
            <a:endParaRPr lang="en-US"/>
          </a:p>
        </p:txBody>
      </p:sp>
      <p:grpSp>
        <p:nvGrpSpPr>
          <p:cNvPr id="23" name="Group 22">
            <a:extLst>
              <a:ext uri="{FF2B5EF4-FFF2-40B4-BE49-F238E27FC236}">
                <a16:creationId xmlns:a16="http://schemas.microsoft.com/office/drawing/2014/main" id="{864FD63B-D7E7-1540-9021-40E223474794}"/>
              </a:ext>
            </a:extLst>
          </p:cNvPr>
          <p:cNvGrpSpPr>
            <a:grpSpLocks noChangeAspect="1"/>
          </p:cNvGrpSpPr>
          <p:nvPr userDrawn="1"/>
        </p:nvGrpSpPr>
        <p:grpSpPr>
          <a:xfrm>
            <a:off x="457200" y="457300"/>
            <a:ext cx="1463040" cy="475153"/>
            <a:chOff x="3793624" y="2323129"/>
            <a:chExt cx="1730376" cy="561975"/>
          </a:xfrm>
          <a:solidFill>
            <a:schemeClr val="tx2"/>
          </a:solidFill>
        </p:grpSpPr>
        <p:sp>
          <p:nvSpPr>
            <p:cNvPr id="24" name="Freeform 11">
              <a:extLst>
                <a:ext uri="{FF2B5EF4-FFF2-40B4-BE49-F238E27FC236}">
                  <a16:creationId xmlns:a16="http://schemas.microsoft.com/office/drawing/2014/main" id="{A5541A5C-60AA-064E-98E5-CEC0E0E75123}"/>
                </a:ext>
              </a:extLst>
            </p:cNvPr>
            <p:cNvSpPr>
              <a:spLocks/>
            </p:cNvSpPr>
            <p:nvPr/>
          </p:nvSpPr>
          <p:spPr bwMode="auto">
            <a:xfrm>
              <a:off x="4228599" y="2334241"/>
              <a:ext cx="488950" cy="549275"/>
            </a:xfrm>
            <a:custGeom>
              <a:avLst/>
              <a:gdLst>
                <a:gd name="T0" fmla="*/ 501 w 642"/>
                <a:gd name="T1" fmla="*/ 721 h 721"/>
                <a:gd name="T2" fmla="*/ 642 w 642"/>
                <a:gd name="T3" fmla="*/ 721 h 721"/>
                <a:gd name="T4" fmla="*/ 555 w 642"/>
                <a:gd name="T5" fmla="*/ 0 h 721"/>
                <a:gd name="T6" fmla="*/ 397 w 642"/>
                <a:gd name="T7" fmla="*/ 0 h 721"/>
                <a:gd name="T8" fmla="*/ 0 w 642"/>
                <a:gd name="T9" fmla="*/ 721 h 721"/>
                <a:gd name="T10" fmla="*/ 151 w 642"/>
                <a:gd name="T11" fmla="*/ 721 h 721"/>
                <a:gd name="T12" fmla="*/ 230 w 642"/>
                <a:gd name="T13" fmla="*/ 579 h 721"/>
                <a:gd name="T14" fmla="*/ 448 w 642"/>
                <a:gd name="T15" fmla="*/ 579 h 721"/>
                <a:gd name="T16" fmla="*/ 472 w 642"/>
                <a:gd name="T17" fmla="*/ 471 h 721"/>
                <a:gd name="T18" fmla="*/ 286 w 642"/>
                <a:gd name="T19" fmla="*/ 471 h 721"/>
                <a:gd name="T20" fmla="*/ 286 w 642"/>
                <a:gd name="T21" fmla="*/ 471 h 721"/>
                <a:gd name="T22" fmla="*/ 445 w 642"/>
                <a:gd name="T23" fmla="*/ 197 h 721"/>
                <a:gd name="T24" fmla="*/ 501 w 642"/>
                <a:gd name="T25" fmla="*/ 721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721">
                  <a:moveTo>
                    <a:pt x="501" y="721"/>
                  </a:moveTo>
                  <a:lnTo>
                    <a:pt x="642" y="721"/>
                  </a:lnTo>
                  <a:lnTo>
                    <a:pt x="555" y="0"/>
                  </a:lnTo>
                  <a:lnTo>
                    <a:pt x="397" y="0"/>
                  </a:lnTo>
                  <a:lnTo>
                    <a:pt x="0" y="721"/>
                  </a:lnTo>
                  <a:lnTo>
                    <a:pt x="151" y="721"/>
                  </a:lnTo>
                  <a:cubicBezTo>
                    <a:pt x="151" y="721"/>
                    <a:pt x="227" y="585"/>
                    <a:pt x="230" y="579"/>
                  </a:cubicBezTo>
                  <a:lnTo>
                    <a:pt x="448" y="579"/>
                  </a:lnTo>
                  <a:lnTo>
                    <a:pt x="472" y="471"/>
                  </a:lnTo>
                  <a:lnTo>
                    <a:pt x="286" y="471"/>
                  </a:lnTo>
                  <a:cubicBezTo>
                    <a:pt x="286" y="471"/>
                    <a:pt x="286" y="471"/>
                    <a:pt x="286" y="471"/>
                  </a:cubicBezTo>
                  <a:cubicBezTo>
                    <a:pt x="298" y="449"/>
                    <a:pt x="441" y="203"/>
                    <a:pt x="445" y="197"/>
                  </a:cubicBezTo>
                  <a:cubicBezTo>
                    <a:pt x="445" y="202"/>
                    <a:pt x="501" y="721"/>
                    <a:pt x="501" y="721"/>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5" name="Freeform 12">
              <a:extLst>
                <a:ext uri="{FF2B5EF4-FFF2-40B4-BE49-F238E27FC236}">
                  <a16:creationId xmlns:a16="http://schemas.microsoft.com/office/drawing/2014/main" id="{4C1B3C92-F0C4-414C-8009-8400DC5E1657}"/>
                </a:ext>
              </a:extLst>
            </p:cNvPr>
            <p:cNvSpPr>
              <a:spLocks/>
            </p:cNvSpPr>
            <p:nvPr/>
          </p:nvSpPr>
          <p:spPr bwMode="auto">
            <a:xfrm>
              <a:off x="4766762" y="2334241"/>
              <a:ext cx="234950" cy="549275"/>
            </a:xfrm>
            <a:custGeom>
              <a:avLst/>
              <a:gdLst>
                <a:gd name="T0" fmla="*/ 148 w 148"/>
                <a:gd name="T1" fmla="*/ 0 h 346"/>
                <a:gd name="T2" fmla="*/ 73 w 148"/>
                <a:gd name="T3" fmla="*/ 0 h 346"/>
                <a:gd name="T4" fmla="*/ 0 w 148"/>
                <a:gd name="T5" fmla="*/ 346 h 346"/>
                <a:gd name="T6" fmla="*/ 76 w 148"/>
                <a:gd name="T7" fmla="*/ 346 h 346"/>
                <a:gd name="T8" fmla="*/ 148 w 148"/>
                <a:gd name="T9" fmla="*/ 0 h 346"/>
              </a:gdLst>
              <a:ahLst/>
              <a:cxnLst>
                <a:cxn ang="0">
                  <a:pos x="T0" y="T1"/>
                </a:cxn>
                <a:cxn ang="0">
                  <a:pos x="T2" y="T3"/>
                </a:cxn>
                <a:cxn ang="0">
                  <a:pos x="T4" y="T5"/>
                </a:cxn>
                <a:cxn ang="0">
                  <a:pos x="T6" y="T7"/>
                </a:cxn>
                <a:cxn ang="0">
                  <a:pos x="T8" y="T9"/>
                </a:cxn>
              </a:cxnLst>
              <a:rect l="0" t="0" r="r" b="b"/>
              <a:pathLst>
                <a:path w="148" h="346">
                  <a:moveTo>
                    <a:pt x="148" y="0"/>
                  </a:moveTo>
                  <a:lnTo>
                    <a:pt x="73" y="0"/>
                  </a:lnTo>
                  <a:lnTo>
                    <a:pt x="0" y="346"/>
                  </a:lnTo>
                  <a:lnTo>
                    <a:pt x="76" y="346"/>
                  </a:lnTo>
                  <a:lnTo>
                    <a:pt x="14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6" name="Freeform 13">
              <a:extLst>
                <a:ext uri="{FF2B5EF4-FFF2-40B4-BE49-F238E27FC236}">
                  <a16:creationId xmlns:a16="http://schemas.microsoft.com/office/drawing/2014/main" id="{52A851F8-FAB1-684F-BCF9-CE8C31DC5DA7}"/>
                </a:ext>
              </a:extLst>
            </p:cNvPr>
            <p:cNvSpPr>
              <a:spLocks/>
            </p:cNvSpPr>
            <p:nvPr/>
          </p:nvSpPr>
          <p:spPr bwMode="auto">
            <a:xfrm>
              <a:off x="5006474" y="2334241"/>
              <a:ext cx="476250" cy="550863"/>
            </a:xfrm>
            <a:custGeom>
              <a:avLst/>
              <a:gdLst>
                <a:gd name="T0" fmla="*/ 228 w 624"/>
                <a:gd name="T1" fmla="*/ 180 h 723"/>
                <a:gd name="T2" fmla="*/ 291 w 624"/>
                <a:gd name="T3" fmla="*/ 116 h 723"/>
                <a:gd name="T4" fmla="*/ 596 w 624"/>
                <a:gd name="T5" fmla="*/ 116 h 723"/>
                <a:gd name="T6" fmla="*/ 624 w 624"/>
                <a:gd name="T7" fmla="*/ 0 h 723"/>
                <a:gd name="T8" fmla="*/ 252 w 624"/>
                <a:gd name="T9" fmla="*/ 0 h 723"/>
                <a:gd name="T10" fmla="*/ 92 w 624"/>
                <a:gd name="T11" fmla="*/ 191 h 723"/>
                <a:gd name="T12" fmla="*/ 17 w 624"/>
                <a:gd name="T13" fmla="*/ 549 h 723"/>
                <a:gd name="T14" fmla="*/ 166 w 624"/>
                <a:gd name="T15" fmla="*/ 723 h 723"/>
                <a:gd name="T16" fmla="*/ 505 w 624"/>
                <a:gd name="T17" fmla="*/ 723 h 723"/>
                <a:gd name="T18" fmla="*/ 531 w 624"/>
                <a:gd name="T19" fmla="*/ 606 h 723"/>
                <a:gd name="T20" fmla="*/ 219 w 624"/>
                <a:gd name="T21" fmla="*/ 606 h 723"/>
                <a:gd name="T22" fmla="*/ 166 w 624"/>
                <a:gd name="T23" fmla="*/ 522 h 723"/>
                <a:gd name="T24" fmla="*/ 197 w 624"/>
                <a:gd name="T25" fmla="*/ 351 h 723"/>
                <a:gd name="T26" fmla="*/ 197 w 624"/>
                <a:gd name="T27" fmla="*/ 351 h 723"/>
                <a:gd name="T28" fmla="*/ 228 w 624"/>
                <a:gd name="T29" fmla="*/ 18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723">
                  <a:moveTo>
                    <a:pt x="228" y="180"/>
                  </a:moveTo>
                  <a:cubicBezTo>
                    <a:pt x="233" y="157"/>
                    <a:pt x="238" y="116"/>
                    <a:pt x="291" y="116"/>
                  </a:cubicBezTo>
                  <a:cubicBezTo>
                    <a:pt x="319" y="116"/>
                    <a:pt x="596" y="116"/>
                    <a:pt x="596" y="116"/>
                  </a:cubicBezTo>
                  <a:lnTo>
                    <a:pt x="624" y="0"/>
                  </a:lnTo>
                  <a:cubicBezTo>
                    <a:pt x="624" y="0"/>
                    <a:pt x="353" y="0"/>
                    <a:pt x="252" y="0"/>
                  </a:cubicBezTo>
                  <a:cubicBezTo>
                    <a:pt x="110" y="0"/>
                    <a:pt x="101" y="144"/>
                    <a:pt x="92" y="191"/>
                  </a:cubicBezTo>
                  <a:cubicBezTo>
                    <a:pt x="83" y="239"/>
                    <a:pt x="20" y="536"/>
                    <a:pt x="17" y="549"/>
                  </a:cubicBezTo>
                  <a:cubicBezTo>
                    <a:pt x="0" y="634"/>
                    <a:pt x="43" y="723"/>
                    <a:pt x="166" y="723"/>
                  </a:cubicBezTo>
                  <a:lnTo>
                    <a:pt x="505" y="723"/>
                  </a:lnTo>
                  <a:lnTo>
                    <a:pt x="531" y="606"/>
                  </a:lnTo>
                  <a:lnTo>
                    <a:pt x="219" y="606"/>
                  </a:lnTo>
                  <a:cubicBezTo>
                    <a:pt x="159" y="606"/>
                    <a:pt x="157" y="569"/>
                    <a:pt x="166" y="522"/>
                  </a:cubicBezTo>
                  <a:lnTo>
                    <a:pt x="197" y="351"/>
                  </a:lnTo>
                  <a:lnTo>
                    <a:pt x="197" y="351"/>
                  </a:lnTo>
                  <a:cubicBezTo>
                    <a:pt x="197" y="351"/>
                    <a:pt x="214" y="247"/>
                    <a:pt x="228" y="180"/>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7" name="Freeform 14">
              <a:extLst>
                <a:ext uri="{FF2B5EF4-FFF2-40B4-BE49-F238E27FC236}">
                  <a16:creationId xmlns:a16="http://schemas.microsoft.com/office/drawing/2014/main" id="{9C57AAF3-0B1F-5B41-AFCE-0B6AA8373CAD}"/>
                </a:ext>
              </a:extLst>
            </p:cNvPr>
            <p:cNvSpPr>
              <a:spLocks/>
            </p:cNvSpPr>
            <p:nvPr/>
          </p:nvSpPr>
          <p:spPr bwMode="auto">
            <a:xfrm>
              <a:off x="3793624" y="2323129"/>
              <a:ext cx="493713" cy="560388"/>
            </a:xfrm>
            <a:custGeom>
              <a:avLst/>
              <a:gdLst>
                <a:gd name="T0" fmla="*/ 256 w 648"/>
                <a:gd name="T1" fmla="*/ 196 h 736"/>
                <a:gd name="T2" fmla="*/ 329 w 648"/>
                <a:gd name="T3" fmla="*/ 130 h 736"/>
                <a:gd name="T4" fmla="*/ 620 w 648"/>
                <a:gd name="T5" fmla="*/ 130 h 736"/>
                <a:gd name="T6" fmla="*/ 648 w 648"/>
                <a:gd name="T7" fmla="*/ 14 h 736"/>
                <a:gd name="T8" fmla="*/ 295 w 648"/>
                <a:gd name="T9" fmla="*/ 14 h 736"/>
                <a:gd name="T10" fmla="*/ 121 w 648"/>
                <a:gd name="T11" fmla="*/ 185 h 736"/>
                <a:gd name="T12" fmla="*/ 101 w 648"/>
                <a:gd name="T13" fmla="*/ 330 h 736"/>
                <a:gd name="T14" fmla="*/ 202 w 648"/>
                <a:gd name="T15" fmla="*/ 415 h 736"/>
                <a:gd name="T16" fmla="*/ 411 w 648"/>
                <a:gd name="T17" fmla="*/ 415 h 736"/>
                <a:gd name="T18" fmla="*/ 451 w 648"/>
                <a:gd name="T19" fmla="*/ 438 h 736"/>
                <a:gd name="T20" fmla="*/ 422 w 648"/>
                <a:gd name="T21" fmla="*/ 587 h 736"/>
                <a:gd name="T22" fmla="*/ 329 w 648"/>
                <a:gd name="T23" fmla="*/ 620 h 736"/>
                <a:gd name="T24" fmla="*/ 26 w 648"/>
                <a:gd name="T25" fmla="*/ 620 h 736"/>
                <a:gd name="T26" fmla="*/ 0 w 648"/>
                <a:gd name="T27" fmla="*/ 736 h 736"/>
                <a:gd name="T28" fmla="*/ 379 w 648"/>
                <a:gd name="T29" fmla="*/ 736 h 736"/>
                <a:gd name="T30" fmla="*/ 553 w 648"/>
                <a:gd name="T31" fmla="*/ 627 h 736"/>
                <a:gd name="T32" fmla="*/ 596 w 648"/>
                <a:gd name="T33" fmla="*/ 424 h 736"/>
                <a:gd name="T34" fmla="*/ 476 w 648"/>
                <a:gd name="T35" fmla="*/ 289 h 736"/>
                <a:gd name="T36" fmla="*/ 291 w 648"/>
                <a:gd name="T37" fmla="*/ 289 h 736"/>
                <a:gd name="T38" fmla="*/ 245 w 648"/>
                <a:gd name="T39" fmla="*/ 260 h 736"/>
                <a:gd name="T40" fmla="*/ 256 w 648"/>
                <a:gd name="T41" fmla="*/ 196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8" h="736">
                  <a:moveTo>
                    <a:pt x="256" y="196"/>
                  </a:moveTo>
                  <a:cubicBezTo>
                    <a:pt x="266" y="146"/>
                    <a:pt x="260" y="130"/>
                    <a:pt x="329" y="130"/>
                  </a:cubicBezTo>
                  <a:cubicBezTo>
                    <a:pt x="421" y="130"/>
                    <a:pt x="620" y="130"/>
                    <a:pt x="620" y="130"/>
                  </a:cubicBezTo>
                  <a:lnTo>
                    <a:pt x="648" y="14"/>
                  </a:lnTo>
                  <a:cubicBezTo>
                    <a:pt x="648" y="14"/>
                    <a:pt x="430" y="14"/>
                    <a:pt x="295" y="14"/>
                  </a:cubicBezTo>
                  <a:cubicBezTo>
                    <a:pt x="249" y="14"/>
                    <a:pt x="149" y="0"/>
                    <a:pt x="121" y="185"/>
                  </a:cubicBezTo>
                  <a:cubicBezTo>
                    <a:pt x="109" y="265"/>
                    <a:pt x="103" y="304"/>
                    <a:pt x="101" y="330"/>
                  </a:cubicBezTo>
                  <a:cubicBezTo>
                    <a:pt x="97" y="395"/>
                    <a:pt x="154" y="415"/>
                    <a:pt x="202" y="415"/>
                  </a:cubicBezTo>
                  <a:cubicBezTo>
                    <a:pt x="267" y="415"/>
                    <a:pt x="411" y="415"/>
                    <a:pt x="411" y="415"/>
                  </a:cubicBezTo>
                  <a:cubicBezTo>
                    <a:pt x="443" y="415"/>
                    <a:pt x="456" y="415"/>
                    <a:pt x="451" y="438"/>
                  </a:cubicBezTo>
                  <a:cubicBezTo>
                    <a:pt x="444" y="481"/>
                    <a:pt x="427" y="562"/>
                    <a:pt x="422" y="587"/>
                  </a:cubicBezTo>
                  <a:cubicBezTo>
                    <a:pt x="414" y="626"/>
                    <a:pt x="369" y="620"/>
                    <a:pt x="329" y="620"/>
                  </a:cubicBezTo>
                  <a:lnTo>
                    <a:pt x="26" y="620"/>
                  </a:lnTo>
                  <a:lnTo>
                    <a:pt x="0" y="736"/>
                  </a:lnTo>
                  <a:lnTo>
                    <a:pt x="379" y="736"/>
                  </a:lnTo>
                  <a:cubicBezTo>
                    <a:pt x="460" y="736"/>
                    <a:pt x="533" y="707"/>
                    <a:pt x="553" y="627"/>
                  </a:cubicBezTo>
                  <a:cubicBezTo>
                    <a:pt x="574" y="545"/>
                    <a:pt x="584" y="490"/>
                    <a:pt x="596" y="424"/>
                  </a:cubicBezTo>
                  <a:cubicBezTo>
                    <a:pt x="610" y="346"/>
                    <a:pt x="563" y="289"/>
                    <a:pt x="476" y="289"/>
                  </a:cubicBezTo>
                  <a:lnTo>
                    <a:pt x="291" y="289"/>
                  </a:lnTo>
                  <a:cubicBezTo>
                    <a:pt x="272" y="289"/>
                    <a:pt x="239" y="294"/>
                    <a:pt x="245" y="260"/>
                  </a:cubicBezTo>
                  <a:cubicBezTo>
                    <a:pt x="248" y="245"/>
                    <a:pt x="250" y="228"/>
                    <a:pt x="256" y="196"/>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15">
              <a:extLst>
                <a:ext uri="{FF2B5EF4-FFF2-40B4-BE49-F238E27FC236}">
                  <a16:creationId xmlns:a16="http://schemas.microsoft.com/office/drawing/2014/main" id="{9C1FEFDE-C2F0-3947-A678-A56B9D6F129D}"/>
                </a:ext>
              </a:extLst>
            </p:cNvPr>
            <p:cNvSpPr>
              <a:spLocks noEditPoints="1"/>
            </p:cNvSpPr>
            <p:nvPr/>
          </p:nvSpPr>
          <p:spPr bwMode="auto">
            <a:xfrm>
              <a:off x="5463674" y="2816841"/>
              <a:ext cx="38100" cy="49213"/>
            </a:xfrm>
            <a:custGeom>
              <a:avLst/>
              <a:gdLst>
                <a:gd name="T0" fmla="*/ 10 w 50"/>
                <a:gd name="T1" fmla="*/ 9 h 65"/>
                <a:gd name="T2" fmla="*/ 24 w 50"/>
                <a:gd name="T3" fmla="*/ 9 h 65"/>
                <a:gd name="T4" fmla="*/ 38 w 50"/>
                <a:gd name="T5" fmla="*/ 18 h 65"/>
                <a:gd name="T6" fmla="*/ 22 w 50"/>
                <a:gd name="T7" fmla="*/ 29 h 65"/>
                <a:gd name="T8" fmla="*/ 10 w 50"/>
                <a:gd name="T9" fmla="*/ 29 h 65"/>
                <a:gd name="T10" fmla="*/ 10 w 50"/>
                <a:gd name="T11" fmla="*/ 9 h 65"/>
                <a:gd name="T12" fmla="*/ 0 w 50"/>
                <a:gd name="T13" fmla="*/ 65 h 65"/>
                <a:gd name="T14" fmla="*/ 10 w 50"/>
                <a:gd name="T15" fmla="*/ 65 h 65"/>
                <a:gd name="T16" fmla="*/ 10 w 50"/>
                <a:gd name="T17" fmla="*/ 37 h 65"/>
                <a:gd name="T18" fmla="*/ 21 w 50"/>
                <a:gd name="T19" fmla="*/ 37 h 65"/>
                <a:gd name="T20" fmla="*/ 39 w 50"/>
                <a:gd name="T21" fmla="*/ 65 h 65"/>
                <a:gd name="T22" fmla="*/ 50 w 50"/>
                <a:gd name="T23" fmla="*/ 65 h 65"/>
                <a:gd name="T24" fmla="*/ 31 w 50"/>
                <a:gd name="T25" fmla="*/ 37 h 65"/>
                <a:gd name="T26" fmla="*/ 48 w 50"/>
                <a:gd name="T27" fmla="*/ 19 h 65"/>
                <a:gd name="T28" fmla="*/ 25 w 50"/>
                <a:gd name="T29" fmla="*/ 0 h 65"/>
                <a:gd name="T30" fmla="*/ 0 w 50"/>
                <a:gd name="T31" fmla="*/ 0 h 65"/>
                <a:gd name="T32" fmla="*/ 0 w 50"/>
                <a:gd name="T3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65">
                  <a:moveTo>
                    <a:pt x="10" y="9"/>
                  </a:moveTo>
                  <a:lnTo>
                    <a:pt x="24" y="9"/>
                  </a:lnTo>
                  <a:cubicBezTo>
                    <a:pt x="30" y="9"/>
                    <a:pt x="38" y="10"/>
                    <a:pt x="38" y="18"/>
                  </a:cubicBezTo>
                  <a:cubicBezTo>
                    <a:pt x="38" y="28"/>
                    <a:pt x="30" y="29"/>
                    <a:pt x="22" y="29"/>
                  </a:cubicBezTo>
                  <a:lnTo>
                    <a:pt x="10" y="29"/>
                  </a:lnTo>
                  <a:lnTo>
                    <a:pt x="10" y="9"/>
                  </a:lnTo>
                  <a:close/>
                  <a:moveTo>
                    <a:pt x="0" y="65"/>
                  </a:moveTo>
                  <a:lnTo>
                    <a:pt x="10" y="65"/>
                  </a:lnTo>
                  <a:lnTo>
                    <a:pt x="10" y="37"/>
                  </a:lnTo>
                  <a:lnTo>
                    <a:pt x="21" y="37"/>
                  </a:lnTo>
                  <a:lnTo>
                    <a:pt x="39" y="65"/>
                  </a:lnTo>
                  <a:lnTo>
                    <a:pt x="50" y="65"/>
                  </a:lnTo>
                  <a:lnTo>
                    <a:pt x="31" y="37"/>
                  </a:lnTo>
                  <a:cubicBezTo>
                    <a:pt x="41" y="36"/>
                    <a:pt x="48" y="30"/>
                    <a:pt x="48" y="19"/>
                  </a:cubicBezTo>
                  <a:cubicBezTo>
                    <a:pt x="48" y="6"/>
                    <a:pt x="40" y="0"/>
                    <a:pt x="25" y="0"/>
                  </a:cubicBezTo>
                  <a:lnTo>
                    <a:pt x="0" y="0"/>
                  </a:lnTo>
                  <a:lnTo>
                    <a:pt x="0" y="65"/>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16">
              <a:extLst>
                <a:ext uri="{FF2B5EF4-FFF2-40B4-BE49-F238E27FC236}">
                  <a16:creationId xmlns:a16="http://schemas.microsoft.com/office/drawing/2014/main" id="{C2915AE2-A94C-7248-B963-4C10BBDDECB1}"/>
                </a:ext>
              </a:extLst>
            </p:cNvPr>
            <p:cNvSpPr>
              <a:spLocks noEditPoints="1"/>
            </p:cNvSpPr>
            <p:nvPr/>
          </p:nvSpPr>
          <p:spPr bwMode="auto">
            <a:xfrm>
              <a:off x="5436687" y="2797791"/>
              <a:ext cx="87313" cy="87313"/>
            </a:xfrm>
            <a:custGeom>
              <a:avLst/>
              <a:gdLst>
                <a:gd name="T0" fmla="*/ 103 w 114"/>
                <a:gd name="T1" fmla="*/ 57 h 113"/>
                <a:gd name="T2" fmla="*/ 57 w 114"/>
                <a:gd name="T3" fmla="*/ 104 h 113"/>
                <a:gd name="T4" fmla="*/ 11 w 114"/>
                <a:gd name="T5" fmla="*/ 57 h 113"/>
                <a:gd name="T6" fmla="*/ 57 w 114"/>
                <a:gd name="T7" fmla="*/ 10 h 113"/>
                <a:gd name="T8" fmla="*/ 103 w 114"/>
                <a:gd name="T9" fmla="*/ 57 h 113"/>
                <a:gd name="T10" fmla="*/ 0 w 114"/>
                <a:gd name="T11" fmla="*/ 57 h 113"/>
                <a:gd name="T12" fmla="*/ 57 w 114"/>
                <a:gd name="T13" fmla="*/ 113 h 113"/>
                <a:gd name="T14" fmla="*/ 114 w 114"/>
                <a:gd name="T15" fmla="*/ 57 h 113"/>
                <a:gd name="T16" fmla="*/ 57 w 114"/>
                <a:gd name="T17" fmla="*/ 0 h 113"/>
                <a:gd name="T18" fmla="*/ 0 w 114"/>
                <a:gd name="T19" fmla="*/ 5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3">
                  <a:moveTo>
                    <a:pt x="103" y="57"/>
                  </a:moveTo>
                  <a:cubicBezTo>
                    <a:pt x="103" y="84"/>
                    <a:pt x="83" y="104"/>
                    <a:pt x="57" y="104"/>
                  </a:cubicBezTo>
                  <a:cubicBezTo>
                    <a:pt x="31" y="104"/>
                    <a:pt x="11" y="84"/>
                    <a:pt x="11" y="57"/>
                  </a:cubicBezTo>
                  <a:cubicBezTo>
                    <a:pt x="11" y="30"/>
                    <a:pt x="31" y="10"/>
                    <a:pt x="57" y="10"/>
                  </a:cubicBezTo>
                  <a:cubicBezTo>
                    <a:pt x="83" y="10"/>
                    <a:pt x="103" y="30"/>
                    <a:pt x="103" y="57"/>
                  </a:cubicBezTo>
                  <a:close/>
                  <a:moveTo>
                    <a:pt x="0" y="57"/>
                  </a:moveTo>
                  <a:cubicBezTo>
                    <a:pt x="0" y="89"/>
                    <a:pt x="26" y="113"/>
                    <a:pt x="57" y="113"/>
                  </a:cubicBezTo>
                  <a:cubicBezTo>
                    <a:pt x="88" y="113"/>
                    <a:pt x="114" y="89"/>
                    <a:pt x="114" y="57"/>
                  </a:cubicBezTo>
                  <a:cubicBezTo>
                    <a:pt x="114" y="24"/>
                    <a:pt x="88" y="0"/>
                    <a:pt x="57" y="0"/>
                  </a:cubicBezTo>
                  <a:cubicBezTo>
                    <a:pt x="26" y="0"/>
                    <a:pt x="0" y="24"/>
                    <a:pt x="0" y="5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34" name="Text Placeholder 33">
            <a:extLst>
              <a:ext uri="{FF2B5EF4-FFF2-40B4-BE49-F238E27FC236}">
                <a16:creationId xmlns:a16="http://schemas.microsoft.com/office/drawing/2014/main" id="{2206D583-27AB-A50D-C329-7C83C1DB1CBA}"/>
              </a:ext>
            </a:extLst>
          </p:cNvPr>
          <p:cNvSpPr>
            <a:spLocks noGrp="1"/>
          </p:cNvSpPr>
          <p:nvPr userDrawn="1">
            <p:ph type="body" sz="quarter" idx="11"/>
          </p:nvPr>
        </p:nvSpPr>
        <p:spPr>
          <a:xfrm>
            <a:off x="457200" y="5679053"/>
            <a:ext cx="5374216" cy="543947"/>
          </a:xfrm>
          <a:prstGeom prst="rect">
            <a:avLst/>
          </a:prstGeom>
        </p:spPr>
        <p:txBody>
          <a:bodyPr lIns="0" tIns="0" rIns="0" bIns="0" anchor="b"/>
          <a:lstStyle>
            <a:lvl1pPr>
              <a:defRPr sz="1333">
                <a:solidFill>
                  <a:schemeClr val="tx2"/>
                </a:solidFill>
              </a:defRPr>
            </a:lvl1pPr>
          </a:lstStyle>
          <a:p>
            <a:pPr lvl="0"/>
            <a:r>
              <a:rPr lang="en-US"/>
              <a:t>Click to edit Master text styles</a:t>
            </a:r>
          </a:p>
        </p:txBody>
      </p:sp>
      <p:sp>
        <p:nvSpPr>
          <p:cNvPr id="4" name="TextBox 3">
            <a:extLst>
              <a:ext uri="{FF2B5EF4-FFF2-40B4-BE49-F238E27FC236}">
                <a16:creationId xmlns:a16="http://schemas.microsoft.com/office/drawing/2014/main" id="{C394257C-4F1B-C4E7-8AB5-3C1CE42B4C7E}"/>
              </a:ext>
            </a:extLst>
          </p:cNvPr>
          <p:cNvSpPr txBox="1"/>
          <p:nvPr userDrawn="1"/>
        </p:nvSpPr>
        <p:spPr>
          <a:xfrm>
            <a:off x="8327579" y="6647044"/>
            <a:ext cx="3615295" cy="102657"/>
          </a:xfrm>
          <a:prstGeom prst="rect">
            <a:avLst/>
          </a:prstGeom>
          <a:noFill/>
        </p:spPr>
        <p:txBody>
          <a:bodyPr wrap="square" lIns="0" tIns="0" rIns="0" bIns="0"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667" b="0" i="0" spc="0">
                <a:solidFill>
                  <a:schemeClr val="tx2"/>
                </a:solidFill>
                <a:latin typeface="Gill Sans MT" panose="020B0502020104020203" pitchFamily="34" charset="77"/>
              </a:rPr>
              <a:t>SAIC PROPRIETARY INFORMATION  I  </a:t>
            </a:r>
            <a:r>
              <a:rPr lang="en-US" sz="667" b="0" i="0" spc="0">
                <a:solidFill>
                  <a:schemeClr val="tx2"/>
                </a:solidFill>
                <a:latin typeface="Gill Sans MT" panose="020B0502020104020203" pitchFamily="34" charset="77"/>
                <a:cs typeface="Arial" pitchFamily="34" charset="0"/>
              </a:rPr>
              <a:t>© SAIC.</a:t>
            </a:r>
            <a:r>
              <a:rPr lang="en-US" sz="667" b="0" i="0" spc="0" baseline="0">
                <a:solidFill>
                  <a:schemeClr val="tx2"/>
                </a:solidFill>
                <a:latin typeface="Gill Sans MT" panose="020B0502020104020203" pitchFamily="34" charset="77"/>
                <a:cs typeface="Arial" pitchFamily="34" charset="0"/>
              </a:rPr>
              <a:t> ALL RIGHTS RESERVED</a:t>
            </a:r>
            <a:r>
              <a:rPr lang="en-US" sz="667" b="0" i="0" spc="0">
                <a:solidFill>
                  <a:schemeClr val="tx2"/>
                </a:solidFill>
                <a:latin typeface="Gill Sans MT" panose="020B0502020104020203" pitchFamily="34" charset="77"/>
              </a:rPr>
              <a:t> </a:t>
            </a:r>
            <a:endParaRPr lang="en-US" sz="667" b="0" i="0" spc="0">
              <a:solidFill>
                <a:schemeClr val="tx2"/>
              </a:solidFill>
              <a:latin typeface="Gill Sans MT" panose="020B0502020104020203" pitchFamily="34" charset="77"/>
              <a:cs typeface="Arial" pitchFamily="34" charset="0"/>
            </a:endParaRPr>
          </a:p>
        </p:txBody>
      </p:sp>
      <p:grpSp>
        <p:nvGrpSpPr>
          <p:cNvPr id="2" name="Group 1">
            <a:extLst>
              <a:ext uri="{FF2B5EF4-FFF2-40B4-BE49-F238E27FC236}">
                <a16:creationId xmlns:a16="http://schemas.microsoft.com/office/drawing/2014/main" id="{D495E92F-4027-B823-7C05-48D7AC649A78}"/>
              </a:ext>
            </a:extLst>
          </p:cNvPr>
          <p:cNvGrpSpPr/>
          <p:nvPr userDrawn="1"/>
        </p:nvGrpSpPr>
        <p:grpSpPr>
          <a:xfrm>
            <a:off x="6961077" y="3058143"/>
            <a:ext cx="5230923" cy="2684541"/>
            <a:chOff x="5033963" y="2879900"/>
            <a:chExt cx="3923192" cy="2013406"/>
          </a:xfrm>
        </p:grpSpPr>
        <p:sp>
          <p:nvSpPr>
            <p:cNvPr id="3" name="Rectangle 2">
              <a:extLst>
                <a:ext uri="{FF2B5EF4-FFF2-40B4-BE49-F238E27FC236}">
                  <a16:creationId xmlns:a16="http://schemas.microsoft.com/office/drawing/2014/main" id="{AFF45C03-4C7E-305F-4A18-99719E95A2E8}"/>
                </a:ext>
              </a:extLst>
            </p:cNvPr>
            <p:cNvSpPr/>
            <p:nvPr userDrawn="1"/>
          </p:nvSpPr>
          <p:spPr>
            <a:xfrm>
              <a:off x="5033963" y="3852863"/>
              <a:ext cx="2005012" cy="2000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64C473BF-3C00-C3F8-DB3F-06AC881DDA63}"/>
                </a:ext>
              </a:extLst>
            </p:cNvPr>
            <p:cNvSpPr/>
            <p:nvPr userDrawn="1"/>
          </p:nvSpPr>
          <p:spPr>
            <a:xfrm>
              <a:off x="5948363" y="3602671"/>
              <a:ext cx="2209800" cy="17724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A0CFEF04-666D-4315-3014-E202C722DDF5}"/>
                </a:ext>
              </a:extLst>
            </p:cNvPr>
            <p:cNvSpPr/>
            <p:nvPr userDrawn="1"/>
          </p:nvSpPr>
          <p:spPr>
            <a:xfrm>
              <a:off x="7696200" y="4749800"/>
              <a:ext cx="695325" cy="14350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1421D5EB-E841-EF0F-9B1D-8762A5B1266B}"/>
                </a:ext>
              </a:extLst>
            </p:cNvPr>
            <p:cNvSpPr/>
            <p:nvPr userDrawn="1"/>
          </p:nvSpPr>
          <p:spPr>
            <a:xfrm>
              <a:off x="8578850" y="3672824"/>
              <a:ext cx="378305" cy="14350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E3A883CE-94E6-CD25-AD2E-43B24B320CF5}"/>
                </a:ext>
              </a:extLst>
            </p:cNvPr>
            <p:cNvSpPr/>
            <p:nvPr userDrawn="1"/>
          </p:nvSpPr>
          <p:spPr>
            <a:xfrm>
              <a:off x="8391525" y="4499606"/>
              <a:ext cx="378305" cy="11426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a:extLst>
                <a:ext uri="{FF2B5EF4-FFF2-40B4-BE49-F238E27FC236}">
                  <a16:creationId xmlns:a16="http://schemas.microsoft.com/office/drawing/2014/main" id="{76CEADFA-342C-75DD-7C3E-BD37615D1071}"/>
                </a:ext>
              </a:extLst>
            </p:cNvPr>
            <p:cNvSpPr/>
            <p:nvPr userDrawn="1"/>
          </p:nvSpPr>
          <p:spPr>
            <a:xfrm>
              <a:off x="7318651" y="3995756"/>
              <a:ext cx="314050" cy="11426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19AEA52D-E1C4-DF9D-7D5B-D180981248BF}"/>
                </a:ext>
              </a:extLst>
            </p:cNvPr>
            <p:cNvSpPr/>
            <p:nvPr userDrawn="1"/>
          </p:nvSpPr>
          <p:spPr>
            <a:xfrm>
              <a:off x="8280400" y="3995756"/>
              <a:ext cx="151054" cy="11426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CDB333C1-6285-ADAC-86DD-FEFF34789EE2}"/>
                </a:ext>
              </a:extLst>
            </p:cNvPr>
            <p:cNvSpPr/>
            <p:nvPr userDrawn="1"/>
          </p:nvSpPr>
          <p:spPr>
            <a:xfrm>
              <a:off x="8230080" y="3323443"/>
              <a:ext cx="727075" cy="11426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374EFFD1-A6D4-B7F6-292D-70AD6DEC5A86}"/>
                </a:ext>
              </a:extLst>
            </p:cNvPr>
            <p:cNvSpPr/>
            <p:nvPr userDrawn="1"/>
          </p:nvSpPr>
          <p:spPr>
            <a:xfrm>
              <a:off x="8280400" y="2879900"/>
              <a:ext cx="363537" cy="11282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ectangle 31">
              <a:extLst>
                <a:ext uri="{FF2B5EF4-FFF2-40B4-BE49-F238E27FC236}">
                  <a16:creationId xmlns:a16="http://schemas.microsoft.com/office/drawing/2014/main" id="{5833E0A6-DB69-6027-21DF-AEAB8D94F9FC}"/>
                </a:ext>
              </a:extLst>
            </p:cNvPr>
            <p:cNvSpPr/>
            <p:nvPr userDrawn="1"/>
          </p:nvSpPr>
          <p:spPr>
            <a:xfrm>
              <a:off x="7781925" y="2879900"/>
              <a:ext cx="498475" cy="11282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9662352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FAF874-0CAD-48B5-08A2-69A557486F8A}"/>
              </a:ext>
            </a:extLst>
          </p:cNvPr>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11" name="Title 1"/>
          <p:cNvSpPr>
            <a:spLocks noGrp="1"/>
          </p:cNvSpPr>
          <p:nvPr userDrawn="1">
            <p:ph type="ctrTitle" hasCustomPrompt="1"/>
          </p:nvPr>
        </p:nvSpPr>
        <p:spPr bwMode="white">
          <a:xfrm>
            <a:off x="456346" y="1961023"/>
            <a:ext cx="6805937" cy="2331295"/>
          </a:xfrm>
          <a:prstGeom prst="rect">
            <a:avLst/>
          </a:prstGeom>
        </p:spPr>
        <p:txBody>
          <a:bodyPr lIns="0" tIns="0" rIns="0" bIns="0" anchor="b" anchorCtr="0">
            <a:normAutofit/>
          </a:bodyPr>
          <a:lstStyle>
            <a:lvl1pPr algn="l">
              <a:lnSpc>
                <a:spcPts val="5600"/>
              </a:lnSpc>
              <a:defRPr sz="5600" b="1" i="0" cap="all" spc="-27" baseline="0">
                <a:solidFill>
                  <a:schemeClr val="bg1"/>
                </a:solidFill>
                <a:effectLst/>
                <a:latin typeface="Gill Sans MT" panose="020B0502020104020203" pitchFamily="34" charset="77"/>
                <a:ea typeface="Gill Sans MT" panose="020B0502020104020203" pitchFamily="34" charset="77"/>
                <a:cs typeface="Gill Sans MT" panose="020B0502020104020203" pitchFamily="34" charset="77"/>
              </a:defRPr>
            </a:lvl1pPr>
          </a:lstStyle>
          <a:p>
            <a:r>
              <a:rPr lang="en-US"/>
              <a:t>Cover Option #2 </a:t>
            </a:r>
          </a:p>
        </p:txBody>
      </p:sp>
      <p:sp>
        <p:nvSpPr>
          <p:cNvPr id="30" name="Text Placeholder 7">
            <a:extLst>
              <a:ext uri="{FF2B5EF4-FFF2-40B4-BE49-F238E27FC236}">
                <a16:creationId xmlns:a16="http://schemas.microsoft.com/office/drawing/2014/main" id="{2C99FB3D-ACEA-0541-90EC-C6E0270A2919}"/>
              </a:ext>
            </a:extLst>
          </p:cNvPr>
          <p:cNvSpPr>
            <a:spLocks noGrp="1"/>
          </p:cNvSpPr>
          <p:nvPr userDrawn="1">
            <p:ph type="body" sz="quarter" idx="10"/>
          </p:nvPr>
        </p:nvSpPr>
        <p:spPr bwMode="white">
          <a:xfrm>
            <a:off x="456346" y="4358377"/>
            <a:ext cx="6131831" cy="660343"/>
          </a:xfrm>
          <a:prstGeom prst="rect">
            <a:avLst/>
          </a:prstGeom>
        </p:spPr>
        <p:txBody>
          <a:bodyPr lIns="0" tIns="0" rIns="0" bIns="0" anchor="t" anchorCtr="0">
            <a:noAutofit/>
          </a:bodyPr>
          <a:lstStyle>
            <a:lvl1pPr marL="16933" marR="0" indent="-16933" algn="l" defTabSz="1219170" rtl="0" eaLnBrk="1" fontAlgn="auto" latinLnBrk="0" hangingPunct="1">
              <a:lnSpc>
                <a:spcPct val="100000"/>
              </a:lnSpc>
              <a:spcBef>
                <a:spcPts val="0"/>
              </a:spcBef>
              <a:spcAft>
                <a:spcPts val="0"/>
              </a:spcAft>
              <a:buClr>
                <a:schemeClr val="tx2"/>
              </a:buClr>
              <a:buSzTx/>
              <a:buFont typeface="Arial"/>
              <a:buNone/>
              <a:tabLst/>
              <a:defRPr sz="1867" b="0" i="0" cap="none" baseline="0">
                <a:solidFill>
                  <a:schemeClr val="accent1"/>
                </a:solidFill>
                <a:latin typeface="Gill Sans MT" panose="020B0502020104020203" pitchFamily="34" charset="77"/>
              </a:defRPr>
            </a:lvl1pPr>
            <a:lvl2pPr marL="457189" indent="0">
              <a:buNone/>
              <a:defRPr sz="1467"/>
            </a:lvl2pPr>
            <a:lvl3pPr marL="990575" indent="0">
              <a:buNone/>
              <a:defRPr sz="1467"/>
            </a:lvl3pPr>
            <a:lvl4pPr marL="1371566" indent="0">
              <a:buNone/>
              <a:defRPr sz="1467"/>
            </a:lvl4pPr>
            <a:lvl5pPr marL="2438339" indent="0">
              <a:buNone/>
              <a:defRPr sz="1467"/>
            </a:lvl5pPr>
          </a:lstStyle>
          <a:p>
            <a:pPr marL="0" marR="0" lvl="0" indent="0" algn="l" defTabSz="1219170" rtl="0" eaLnBrk="1" fontAlgn="auto" latinLnBrk="0" hangingPunct="1">
              <a:lnSpc>
                <a:spcPct val="100000"/>
              </a:lnSpc>
              <a:spcBef>
                <a:spcPts val="0"/>
              </a:spcBef>
              <a:spcAft>
                <a:spcPts val="0"/>
              </a:spcAft>
              <a:buClr>
                <a:schemeClr val="tx2"/>
              </a:buClr>
              <a:buSzTx/>
              <a:buFont typeface="Arial"/>
              <a:buNone/>
              <a:tabLst/>
              <a:defRPr/>
            </a:pPr>
            <a:endParaRPr lang="en-US"/>
          </a:p>
        </p:txBody>
      </p:sp>
      <p:sp>
        <p:nvSpPr>
          <p:cNvPr id="34" name="Text Placeholder 33">
            <a:extLst>
              <a:ext uri="{FF2B5EF4-FFF2-40B4-BE49-F238E27FC236}">
                <a16:creationId xmlns:a16="http://schemas.microsoft.com/office/drawing/2014/main" id="{2206D583-27AB-A50D-C329-7C83C1DB1CBA}"/>
              </a:ext>
            </a:extLst>
          </p:cNvPr>
          <p:cNvSpPr>
            <a:spLocks noGrp="1"/>
          </p:cNvSpPr>
          <p:nvPr userDrawn="1">
            <p:ph type="body" sz="quarter" idx="11"/>
          </p:nvPr>
        </p:nvSpPr>
        <p:spPr bwMode="white">
          <a:xfrm>
            <a:off x="457200" y="5679053"/>
            <a:ext cx="5374216" cy="543947"/>
          </a:xfrm>
          <a:prstGeom prst="rect">
            <a:avLst/>
          </a:prstGeom>
        </p:spPr>
        <p:txBody>
          <a:bodyPr lIns="0" tIns="0" rIns="0" bIns="0" anchor="b"/>
          <a:lstStyle>
            <a:lvl1pPr>
              <a:defRPr sz="1333">
                <a:solidFill>
                  <a:schemeClr val="bg1"/>
                </a:solidFill>
              </a:defRPr>
            </a:lvl1pPr>
          </a:lstStyle>
          <a:p>
            <a:pPr lvl="0"/>
            <a:r>
              <a:rPr lang="en-US"/>
              <a:t>Click to edit Master text styles</a:t>
            </a:r>
          </a:p>
        </p:txBody>
      </p:sp>
      <p:sp>
        <p:nvSpPr>
          <p:cNvPr id="4" name="TextBox 3">
            <a:extLst>
              <a:ext uri="{FF2B5EF4-FFF2-40B4-BE49-F238E27FC236}">
                <a16:creationId xmlns:a16="http://schemas.microsoft.com/office/drawing/2014/main" id="{C394257C-4F1B-C4E7-8AB5-3C1CE42B4C7E}"/>
              </a:ext>
            </a:extLst>
          </p:cNvPr>
          <p:cNvSpPr txBox="1"/>
          <p:nvPr userDrawn="1"/>
        </p:nvSpPr>
        <p:spPr>
          <a:xfrm>
            <a:off x="8327579" y="6647044"/>
            <a:ext cx="3615295" cy="102657"/>
          </a:xfrm>
          <a:prstGeom prst="rect">
            <a:avLst/>
          </a:prstGeom>
          <a:noFill/>
        </p:spPr>
        <p:txBody>
          <a:bodyPr wrap="square" lIns="0" tIns="0" rIns="0" bIns="0"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667" b="0" i="0" spc="0">
                <a:solidFill>
                  <a:schemeClr val="bg1"/>
                </a:solidFill>
                <a:latin typeface="Gill Sans MT" panose="020B0502020104020203" pitchFamily="34" charset="77"/>
              </a:rPr>
              <a:t>SAIC PROPRIETARY INFORMATION  I  </a:t>
            </a:r>
            <a:r>
              <a:rPr lang="en-US" sz="667" b="0" i="0" spc="0">
                <a:solidFill>
                  <a:schemeClr val="bg1"/>
                </a:solidFill>
                <a:latin typeface="Gill Sans MT" panose="020B0502020104020203" pitchFamily="34" charset="77"/>
                <a:cs typeface="Arial" pitchFamily="34" charset="0"/>
              </a:rPr>
              <a:t>© SAIC.</a:t>
            </a:r>
            <a:r>
              <a:rPr lang="en-US" sz="667" b="0" i="0" spc="0" baseline="0">
                <a:solidFill>
                  <a:schemeClr val="bg1"/>
                </a:solidFill>
                <a:latin typeface="Gill Sans MT" panose="020B0502020104020203" pitchFamily="34" charset="77"/>
                <a:cs typeface="Arial" pitchFamily="34" charset="0"/>
              </a:rPr>
              <a:t> ALL RIGHTS RESERVED</a:t>
            </a:r>
            <a:r>
              <a:rPr lang="en-US" sz="667" b="0" i="0" spc="0">
                <a:solidFill>
                  <a:schemeClr val="bg1"/>
                </a:solidFill>
                <a:latin typeface="Gill Sans MT" panose="020B0502020104020203" pitchFamily="34" charset="77"/>
              </a:rPr>
              <a:t> </a:t>
            </a:r>
            <a:endParaRPr lang="en-US" sz="667" b="0" i="0" spc="0">
              <a:solidFill>
                <a:schemeClr val="bg1"/>
              </a:solidFill>
              <a:latin typeface="Gill Sans MT" panose="020B0502020104020203" pitchFamily="34" charset="77"/>
              <a:cs typeface="Arial" pitchFamily="34" charset="0"/>
            </a:endParaRPr>
          </a:p>
        </p:txBody>
      </p:sp>
      <p:grpSp>
        <p:nvGrpSpPr>
          <p:cNvPr id="8" name="Group 7">
            <a:extLst>
              <a:ext uri="{FF2B5EF4-FFF2-40B4-BE49-F238E27FC236}">
                <a16:creationId xmlns:a16="http://schemas.microsoft.com/office/drawing/2014/main" id="{D8523345-B4F3-254A-8874-E54A268D4727}"/>
              </a:ext>
            </a:extLst>
          </p:cNvPr>
          <p:cNvGrpSpPr/>
          <p:nvPr userDrawn="1"/>
        </p:nvGrpSpPr>
        <p:grpSpPr>
          <a:xfrm flipV="1">
            <a:off x="6961077" y="3301821"/>
            <a:ext cx="5230923" cy="3014483"/>
            <a:chOff x="5220808" y="2046151"/>
            <a:chExt cx="3923192" cy="2260862"/>
          </a:xfrm>
        </p:grpSpPr>
        <p:sp>
          <p:nvSpPr>
            <p:cNvPr id="9" name="Rectangle 8">
              <a:extLst>
                <a:ext uri="{FF2B5EF4-FFF2-40B4-BE49-F238E27FC236}">
                  <a16:creationId xmlns:a16="http://schemas.microsoft.com/office/drawing/2014/main" id="{DBEA2940-9F7A-38E6-2573-C272E0083880}"/>
                </a:ext>
              </a:extLst>
            </p:cNvPr>
            <p:cNvSpPr/>
            <p:nvPr userDrawn="1"/>
          </p:nvSpPr>
          <p:spPr>
            <a:xfrm>
              <a:off x="5220808" y="3266570"/>
              <a:ext cx="2005012" cy="2000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4A790112-C92A-823A-B891-DC9D36B65716}"/>
                </a:ext>
              </a:extLst>
            </p:cNvPr>
            <p:cNvSpPr/>
            <p:nvPr userDrawn="1"/>
          </p:nvSpPr>
          <p:spPr>
            <a:xfrm>
              <a:off x="6135208" y="3016378"/>
              <a:ext cx="2209800" cy="17724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B8457322-6E35-8C5E-B078-4DACAAE34606}"/>
                </a:ext>
              </a:extLst>
            </p:cNvPr>
            <p:cNvSpPr/>
            <p:nvPr userDrawn="1"/>
          </p:nvSpPr>
          <p:spPr>
            <a:xfrm>
              <a:off x="8216420" y="4163507"/>
              <a:ext cx="695325" cy="14350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a:extLst>
                <a:ext uri="{FF2B5EF4-FFF2-40B4-BE49-F238E27FC236}">
                  <a16:creationId xmlns:a16="http://schemas.microsoft.com/office/drawing/2014/main" id="{355566BC-D381-9B56-60F9-27A3FFE521BB}"/>
                </a:ext>
              </a:extLst>
            </p:cNvPr>
            <p:cNvSpPr/>
            <p:nvPr userDrawn="1"/>
          </p:nvSpPr>
          <p:spPr>
            <a:xfrm>
              <a:off x="8765695" y="3086531"/>
              <a:ext cx="378305" cy="14350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A8D51C6D-1B48-3045-2258-B0428ED6490C}"/>
                </a:ext>
              </a:extLst>
            </p:cNvPr>
            <p:cNvSpPr/>
            <p:nvPr userDrawn="1"/>
          </p:nvSpPr>
          <p:spPr>
            <a:xfrm>
              <a:off x="8578370" y="3913313"/>
              <a:ext cx="378305" cy="11426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DD9F0886-89A1-B590-B2EB-27AED5C7F5D4}"/>
                </a:ext>
              </a:extLst>
            </p:cNvPr>
            <p:cNvSpPr/>
            <p:nvPr userDrawn="1"/>
          </p:nvSpPr>
          <p:spPr>
            <a:xfrm>
              <a:off x="7505496" y="3409463"/>
              <a:ext cx="314050" cy="11426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1F5BCEE1-7710-D890-AC89-321D2C6CB31A}"/>
                </a:ext>
              </a:extLst>
            </p:cNvPr>
            <p:cNvSpPr/>
            <p:nvPr userDrawn="1"/>
          </p:nvSpPr>
          <p:spPr>
            <a:xfrm>
              <a:off x="8467245" y="3409463"/>
              <a:ext cx="151054" cy="11426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ectangle 31">
              <a:extLst>
                <a:ext uri="{FF2B5EF4-FFF2-40B4-BE49-F238E27FC236}">
                  <a16:creationId xmlns:a16="http://schemas.microsoft.com/office/drawing/2014/main" id="{3325F597-334B-627A-C7F0-C8617A7A9255}"/>
                </a:ext>
              </a:extLst>
            </p:cNvPr>
            <p:cNvSpPr/>
            <p:nvPr userDrawn="1"/>
          </p:nvSpPr>
          <p:spPr>
            <a:xfrm>
              <a:off x="8400570" y="2737151"/>
              <a:ext cx="743430" cy="10127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Rectangle 32">
              <a:extLst>
                <a:ext uri="{FF2B5EF4-FFF2-40B4-BE49-F238E27FC236}">
                  <a16:creationId xmlns:a16="http://schemas.microsoft.com/office/drawing/2014/main" id="{A3D1AC61-9799-720D-AB0A-DAC120AEF2F4}"/>
                </a:ext>
              </a:extLst>
            </p:cNvPr>
            <p:cNvSpPr/>
            <p:nvPr userDrawn="1"/>
          </p:nvSpPr>
          <p:spPr>
            <a:xfrm>
              <a:off x="8467245" y="2293607"/>
              <a:ext cx="363537" cy="112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Rectangle 34">
              <a:extLst>
                <a:ext uri="{FF2B5EF4-FFF2-40B4-BE49-F238E27FC236}">
                  <a16:creationId xmlns:a16="http://schemas.microsoft.com/office/drawing/2014/main" id="{3D1562FC-40A3-A3DB-4B42-C27CB40DA1D1}"/>
                </a:ext>
              </a:extLst>
            </p:cNvPr>
            <p:cNvSpPr/>
            <p:nvPr userDrawn="1"/>
          </p:nvSpPr>
          <p:spPr>
            <a:xfrm>
              <a:off x="7968770" y="2293607"/>
              <a:ext cx="498475" cy="11282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Rectangle 35">
              <a:extLst>
                <a:ext uri="{FF2B5EF4-FFF2-40B4-BE49-F238E27FC236}">
                  <a16:creationId xmlns:a16="http://schemas.microsoft.com/office/drawing/2014/main" id="{620C5BCD-3D5D-2FC1-525A-F5776DA76316}"/>
                </a:ext>
              </a:extLst>
            </p:cNvPr>
            <p:cNvSpPr/>
            <p:nvPr userDrawn="1"/>
          </p:nvSpPr>
          <p:spPr>
            <a:xfrm>
              <a:off x="7281862" y="2724040"/>
              <a:ext cx="537683" cy="12737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Rectangle 36">
              <a:extLst>
                <a:ext uri="{FF2B5EF4-FFF2-40B4-BE49-F238E27FC236}">
                  <a16:creationId xmlns:a16="http://schemas.microsoft.com/office/drawing/2014/main" id="{A8852F3F-4E21-BDF6-4D67-A58D1FDA678C}"/>
                </a:ext>
              </a:extLst>
            </p:cNvPr>
            <p:cNvSpPr/>
            <p:nvPr userDrawn="1"/>
          </p:nvSpPr>
          <p:spPr>
            <a:xfrm>
              <a:off x="8520113" y="2046151"/>
              <a:ext cx="280987" cy="11282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3" name="Group 2">
            <a:extLst>
              <a:ext uri="{FF2B5EF4-FFF2-40B4-BE49-F238E27FC236}">
                <a16:creationId xmlns:a16="http://schemas.microsoft.com/office/drawing/2014/main" id="{AA18902D-4AB4-9CC3-026A-06FD0CBBECEA}"/>
              </a:ext>
            </a:extLst>
          </p:cNvPr>
          <p:cNvGrpSpPr>
            <a:grpSpLocks noChangeAspect="1"/>
          </p:cNvGrpSpPr>
          <p:nvPr userDrawn="1"/>
        </p:nvGrpSpPr>
        <p:grpSpPr>
          <a:xfrm>
            <a:off x="457200" y="457300"/>
            <a:ext cx="1463040" cy="475153"/>
            <a:chOff x="3793624" y="2323129"/>
            <a:chExt cx="1730376" cy="561975"/>
          </a:xfrm>
          <a:solidFill>
            <a:schemeClr val="bg1"/>
          </a:solidFill>
        </p:grpSpPr>
        <p:sp>
          <p:nvSpPr>
            <p:cNvPr id="5" name="Freeform 11">
              <a:extLst>
                <a:ext uri="{FF2B5EF4-FFF2-40B4-BE49-F238E27FC236}">
                  <a16:creationId xmlns:a16="http://schemas.microsoft.com/office/drawing/2014/main" id="{3B386488-FC64-C5B9-D27A-F98111311145}"/>
                </a:ext>
              </a:extLst>
            </p:cNvPr>
            <p:cNvSpPr>
              <a:spLocks/>
            </p:cNvSpPr>
            <p:nvPr/>
          </p:nvSpPr>
          <p:spPr bwMode="auto">
            <a:xfrm>
              <a:off x="4228599" y="2334241"/>
              <a:ext cx="488950" cy="549275"/>
            </a:xfrm>
            <a:custGeom>
              <a:avLst/>
              <a:gdLst>
                <a:gd name="T0" fmla="*/ 501 w 642"/>
                <a:gd name="T1" fmla="*/ 721 h 721"/>
                <a:gd name="T2" fmla="*/ 642 w 642"/>
                <a:gd name="T3" fmla="*/ 721 h 721"/>
                <a:gd name="T4" fmla="*/ 555 w 642"/>
                <a:gd name="T5" fmla="*/ 0 h 721"/>
                <a:gd name="T6" fmla="*/ 397 w 642"/>
                <a:gd name="T7" fmla="*/ 0 h 721"/>
                <a:gd name="T8" fmla="*/ 0 w 642"/>
                <a:gd name="T9" fmla="*/ 721 h 721"/>
                <a:gd name="T10" fmla="*/ 151 w 642"/>
                <a:gd name="T11" fmla="*/ 721 h 721"/>
                <a:gd name="T12" fmla="*/ 230 w 642"/>
                <a:gd name="T13" fmla="*/ 579 h 721"/>
                <a:gd name="T14" fmla="*/ 448 w 642"/>
                <a:gd name="T15" fmla="*/ 579 h 721"/>
                <a:gd name="T16" fmla="*/ 472 w 642"/>
                <a:gd name="T17" fmla="*/ 471 h 721"/>
                <a:gd name="T18" fmla="*/ 286 w 642"/>
                <a:gd name="T19" fmla="*/ 471 h 721"/>
                <a:gd name="T20" fmla="*/ 286 w 642"/>
                <a:gd name="T21" fmla="*/ 471 h 721"/>
                <a:gd name="T22" fmla="*/ 445 w 642"/>
                <a:gd name="T23" fmla="*/ 197 h 721"/>
                <a:gd name="T24" fmla="*/ 501 w 642"/>
                <a:gd name="T25" fmla="*/ 721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721">
                  <a:moveTo>
                    <a:pt x="501" y="721"/>
                  </a:moveTo>
                  <a:lnTo>
                    <a:pt x="642" y="721"/>
                  </a:lnTo>
                  <a:lnTo>
                    <a:pt x="555" y="0"/>
                  </a:lnTo>
                  <a:lnTo>
                    <a:pt x="397" y="0"/>
                  </a:lnTo>
                  <a:lnTo>
                    <a:pt x="0" y="721"/>
                  </a:lnTo>
                  <a:lnTo>
                    <a:pt x="151" y="721"/>
                  </a:lnTo>
                  <a:cubicBezTo>
                    <a:pt x="151" y="721"/>
                    <a:pt x="227" y="585"/>
                    <a:pt x="230" y="579"/>
                  </a:cubicBezTo>
                  <a:lnTo>
                    <a:pt x="448" y="579"/>
                  </a:lnTo>
                  <a:lnTo>
                    <a:pt x="472" y="471"/>
                  </a:lnTo>
                  <a:lnTo>
                    <a:pt x="286" y="471"/>
                  </a:lnTo>
                  <a:cubicBezTo>
                    <a:pt x="286" y="471"/>
                    <a:pt x="286" y="471"/>
                    <a:pt x="286" y="471"/>
                  </a:cubicBezTo>
                  <a:cubicBezTo>
                    <a:pt x="298" y="449"/>
                    <a:pt x="441" y="203"/>
                    <a:pt x="445" y="197"/>
                  </a:cubicBezTo>
                  <a:cubicBezTo>
                    <a:pt x="445" y="202"/>
                    <a:pt x="501" y="721"/>
                    <a:pt x="501" y="721"/>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 name="Freeform 12">
              <a:extLst>
                <a:ext uri="{FF2B5EF4-FFF2-40B4-BE49-F238E27FC236}">
                  <a16:creationId xmlns:a16="http://schemas.microsoft.com/office/drawing/2014/main" id="{32DEE972-DB10-C5E5-6538-074FF87E1ACC}"/>
                </a:ext>
              </a:extLst>
            </p:cNvPr>
            <p:cNvSpPr>
              <a:spLocks/>
            </p:cNvSpPr>
            <p:nvPr/>
          </p:nvSpPr>
          <p:spPr bwMode="auto">
            <a:xfrm>
              <a:off x="4766762" y="2334241"/>
              <a:ext cx="234950" cy="549275"/>
            </a:xfrm>
            <a:custGeom>
              <a:avLst/>
              <a:gdLst>
                <a:gd name="T0" fmla="*/ 148 w 148"/>
                <a:gd name="T1" fmla="*/ 0 h 346"/>
                <a:gd name="T2" fmla="*/ 73 w 148"/>
                <a:gd name="T3" fmla="*/ 0 h 346"/>
                <a:gd name="T4" fmla="*/ 0 w 148"/>
                <a:gd name="T5" fmla="*/ 346 h 346"/>
                <a:gd name="T6" fmla="*/ 76 w 148"/>
                <a:gd name="T7" fmla="*/ 346 h 346"/>
                <a:gd name="T8" fmla="*/ 148 w 148"/>
                <a:gd name="T9" fmla="*/ 0 h 346"/>
              </a:gdLst>
              <a:ahLst/>
              <a:cxnLst>
                <a:cxn ang="0">
                  <a:pos x="T0" y="T1"/>
                </a:cxn>
                <a:cxn ang="0">
                  <a:pos x="T2" y="T3"/>
                </a:cxn>
                <a:cxn ang="0">
                  <a:pos x="T4" y="T5"/>
                </a:cxn>
                <a:cxn ang="0">
                  <a:pos x="T6" y="T7"/>
                </a:cxn>
                <a:cxn ang="0">
                  <a:pos x="T8" y="T9"/>
                </a:cxn>
              </a:cxnLst>
              <a:rect l="0" t="0" r="r" b="b"/>
              <a:pathLst>
                <a:path w="148" h="346">
                  <a:moveTo>
                    <a:pt x="148" y="0"/>
                  </a:moveTo>
                  <a:lnTo>
                    <a:pt x="73" y="0"/>
                  </a:lnTo>
                  <a:lnTo>
                    <a:pt x="0" y="346"/>
                  </a:lnTo>
                  <a:lnTo>
                    <a:pt x="76" y="346"/>
                  </a:lnTo>
                  <a:lnTo>
                    <a:pt x="14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7" name="Freeform 13">
              <a:extLst>
                <a:ext uri="{FF2B5EF4-FFF2-40B4-BE49-F238E27FC236}">
                  <a16:creationId xmlns:a16="http://schemas.microsoft.com/office/drawing/2014/main" id="{2C692EA1-9526-5702-66AC-C423F5293B68}"/>
                </a:ext>
              </a:extLst>
            </p:cNvPr>
            <p:cNvSpPr>
              <a:spLocks/>
            </p:cNvSpPr>
            <p:nvPr/>
          </p:nvSpPr>
          <p:spPr bwMode="auto">
            <a:xfrm>
              <a:off x="5006474" y="2334241"/>
              <a:ext cx="476250" cy="550863"/>
            </a:xfrm>
            <a:custGeom>
              <a:avLst/>
              <a:gdLst>
                <a:gd name="T0" fmla="*/ 228 w 624"/>
                <a:gd name="T1" fmla="*/ 180 h 723"/>
                <a:gd name="T2" fmla="*/ 291 w 624"/>
                <a:gd name="T3" fmla="*/ 116 h 723"/>
                <a:gd name="T4" fmla="*/ 596 w 624"/>
                <a:gd name="T5" fmla="*/ 116 h 723"/>
                <a:gd name="T6" fmla="*/ 624 w 624"/>
                <a:gd name="T7" fmla="*/ 0 h 723"/>
                <a:gd name="T8" fmla="*/ 252 w 624"/>
                <a:gd name="T9" fmla="*/ 0 h 723"/>
                <a:gd name="T10" fmla="*/ 92 w 624"/>
                <a:gd name="T11" fmla="*/ 191 h 723"/>
                <a:gd name="T12" fmla="*/ 17 w 624"/>
                <a:gd name="T13" fmla="*/ 549 h 723"/>
                <a:gd name="T14" fmla="*/ 166 w 624"/>
                <a:gd name="T15" fmla="*/ 723 h 723"/>
                <a:gd name="T16" fmla="*/ 505 w 624"/>
                <a:gd name="T17" fmla="*/ 723 h 723"/>
                <a:gd name="T18" fmla="*/ 531 w 624"/>
                <a:gd name="T19" fmla="*/ 606 h 723"/>
                <a:gd name="T20" fmla="*/ 219 w 624"/>
                <a:gd name="T21" fmla="*/ 606 h 723"/>
                <a:gd name="T22" fmla="*/ 166 w 624"/>
                <a:gd name="T23" fmla="*/ 522 h 723"/>
                <a:gd name="T24" fmla="*/ 197 w 624"/>
                <a:gd name="T25" fmla="*/ 351 h 723"/>
                <a:gd name="T26" fmla="*/ 197 w 624"/>
                <a:gd name="T27" fmla="*/ 351 h 723"/>
                <a:gd name="T28" fmla="*/ 228 w 624"/>
                <a:gd name="T29" fmla="*/ 18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723">
                  <a:moveTo>
                    <a:pt x="228" y="180"/>
                  </a:moveTo>
                  <a:cubicBezTo>
                    <a:pt x="233" y="157"/>
                    <a:pt x="238" y="116"/>
                    <a:pt x="291" y="116"/>
                  </a:cubicBezTo>
                  <a:cubicBezTo>
                    <a:pt x="319" y="116"/>
                    <a:pt x="596" y="116"/>
                    <a:pt x="596" y="116"/>
                  </a:cubicBezTo>
                  <a:lnTo>
                    <a:pt x="624" y="0"/>
                  </a:lnTo>
                  <a:cubicBezTo>
                    <a:pt x="624" y="0"/>
                    <a:pt x="353" y="0"/>
                    <a:pt x="252" y="0"/>
                  </a:cubicBezTo>
                  <a:cubicBezTo>
                    <a:pt x="110" y="0"/>
                    <a:pt x="101" y="144"/>
                    <a:pt x="92" y="191"/>
                  </a:cubicBezTo>
                  <a:cubicBezTo>
                    <a:pt x="83" y="239"/>
                    <a:pt x="20" y="536"/>
                    <a:pt x="17" y="549"/>
                  </a:cubicBezTo>
                  <a:cubicBezTo>
                    <a:pt x="0" y="634"/>
                    <a:pt x="43" y="723"/>
                    <a:pt x="166" y="723"/>
                  </a:cubicBezTo>
                  <a:lnTo>
                    <a:pt x="505" y="723"/>
                  </a:lnTo>
                  <a:lnTo>
                    <a:pt x="531" y="606"/>
                  </a:lnTo>
                  <a:lnTo>
                    <a:pt x="219" y="606"/>
                  </a:lnTo>
                  <a:cubicBezTo>
                    <a:pt x="159" y="606"/>
                    <a:pt x="157" y="569"/>
                    <a:pt x="166" y="522"/>
                  </a:cubicBezTo>
                  <a:lnTo>
                    <a:pt x="197" y="351"/>
                  </a:lnTo>
                  <a:lnTo>
                    <a:pt x="197" y="351"/>
                  </a:lnTo>
                  <a:cubicBezTo>
                    <a:pt x="197" y="351"/>
                    <a:pt x="214" y="247"/>
                    <a:pt x="228" y="180"/>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14">
              <a:extLst>
                <a:ext uri="{FF2B5EF4-FFF2-40B4-BE49-F238E27FC236}">
                  <a16:creationId xmlns:a16="http://schemas.microsoft.com/office/drawing/2014/main" id="{50BBF26A-7452-7C6F-B26E-F802E2E41069}"/>
                </a:ext>
              </a:extLst>
            </p:cNvPr>
            <p:cNvSpPr>
              <a:spLocks/>
            </p:cNvSpPr>
            <p:nvPr/>
          </p:nvSpPr>
          <p:spPr bwMode="auto">
            <a:xfrm>
              <a:off x="3793624" y="2323129"/>
              <a:ext cx="493713" cy="560388"/>
            </a:xfrm>
            <a:custGeom>
              <a:avLst/>
              <a:gdLst>
                <a:gd name="T0" fmla="*/ 256 w 648"/>
                <a:gd name="T1" fmla="*/ 196 h 736"/>
                <a:gd name="T2" fmla="*/ 329 w 648"/>
                <a:gd name="T3" fmla="*/ 130 h 736"/>
                <a:gd name="T4" fmla="*/ 620 w 648"/>
                <a:gd name="T5" fmla="*/ 130 h 736"/>
                <a:gd name="T6" fmla="*/ 648 w 648"/>
                <a:gd name="T7" fmla="*/ 14 h 736"/>
                <a:gd name="T8" fmla="*/ 295 w 648"/>
                <a:gd name="T9" fmla="*/ 14 h 736"/>
                <a:gd name="T10" fmla="*/ 121 w 648"/>
                <a:gd name="T11" fmla="*/ 185 h 736"/>
                <a:gd name="T12" fmla="*/ 101 w 648"/>
                <a:gd name="T13" fmla="*/ 330 h 736"/>
                <a:gd name="T14" fmla="*/ 202 w 648"/>
                <a:gd name="T15" fmla="*/ 415 h 736"/>
                <a:gd name="T16" fmla="*/ 411 w 648"/>
                <a:gd name="T17" fmla="*/ 415 h 736"/>
                <a:gd name="T18" fmla="*/ 451 w 648"/>
                <a:gd name="T19" fmla="*/ 438 h 736"/>
                <a:gd name="T20" fmla="*/ 422 w 648"/>
                <a:gd name="T21" fmla="*/ 587 h 736"/>
                <a:gd name="T22" fmla="*/ 329 w 648"/>
                <a:gd name="T23" fmla="*/ 620 h 736"/>
                <a:gd name="T24" fmla="*/ 26 w 648"/>
                <a:gd name="T25" fmla="*/ 620 h 736"/>
                <a:gd name="T26" fmla="*/ 0 w 648"/>
                <a:gd name="T27" fmla="*/ 736 h 736"/>
                <a:gd name="T28" fmla="*/ 379 w 648"/>
                <a:gd name="T29" fmla="*/ 736 h 736"/>
                <a:gd name="T30" fmla="*/ 553 w 648"/>
                <a:gd name="T31" fmla="*/ 627 h 736"/>
                <a:gd name="T32" fmla="*/ 596 w 648"/>
                <a:gd name="T33" fmla="*/ 424 h 736"/>
                <a:gd name="T34" fmla="*/ 476 w 648"/>
                <a:gd name="T35" fmla="*/ 289 h 736"/>
                <a:gd name="T36" fmla="*/ 291 w 648"/>
                <a:gd name="T37" fmla="*/ 289 h 736"/>
                <a:gd name="T38" fmla="*/ 245 w 648"/>
                <a:gd name="T39" fmla="*/ 260 h 736"/>
                <a:gd name="T40" fmla="*/ 256 w 648"/>
                <a:gd name="T41" fmla="*/ 196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8" h="736">
                  <a:moveTo>
                    <a:pt x="256" y="196"/>
                  </a:moveTo>
                  <a:cubicBezTo>
                    <a:pt x="266" y="146"/>
                    <a:pt x="260" y="130"/>
                    <a:pt x="329" y="130"/>
                  </a:cubicBezTo>
                  <a:cubicBezTo>
                    <a:pt x="421" y="130"/>
                    <a:pt x="620" y="130"/>
                    <a:pt x="620" y="130"/>
                  </a:cubicBezTo>
                  <a:lnTo>
                    <a:pt x="648" y="14"/>
                  </a:lnTo>
                  <a:cubicBezTo>
                    <a:pt x="648" y="14"/>
                    <a:pt x="430" y="14"/>
                    <a:pt x="295" y="14"/>
                  </a:cubicBezTo>
                  <a:cubicBezTo>
                    <a:pt x="249" y="14"/>
                    <a:pt x="149" y="0"/>
                    <a:pt x="121" y="185"/>
                  </a:cubicBezTo>
                  <a:cubicBezTo>
                    <a:pt x="109" y="265"/>
                    <a:pt x="103" y="304"/>
                    <a:pt x="101" y="330"/>
                  </a:cubicBezTo>
                  <a:cubicBezTo>
                    <a:pt x="97" y="395"/>
                    <a:pt x="154" y="415"/>
                    <a:pt x="202" y="415"/>
                  </a:cubicBezTo>
                  <a:cubicBezTo>
                    <a:pt x="267" y="415"/>
                    <a:pt x="411" y="415"/>
                    <a:pt x="411" y="415"/>
                  </a:cubicBezTo>
                  <a:cubicBezTo>
                    <a:pt x="443" y="415"/>
                    <a:pt x="456" y="415"/>
                    <a:pt x="451" y="438"/>
                  </a:cubicBezTo>
                  <a:cubicBezTo>
                    <a:pt x="444" y="481"/>
                    <a:pt x="427" y="562"/>
                    <a:pt x="422" y="587"/>
                  </a:cubicBezTo>
                  <a:cubicBezTo>
                    <a:pt x="414" y="626"/>
                    <a:pt x="369" y="620"/>
                    <a:pt x="329" y="620"/>
                  </a:cubicBezTo>
                  <a:lnTo>
                    <a:pt x="26" y="620"/>
                  </a:lnTo>
                  <a:lnTo>
                    <a:pt x="0" y="736"/>
                  </a:lnTo>
                  <a:lnTo>
                    <a:pt x="379" y="736"/>
                  </a:lnTo>
                  <a:cubicBezTo>
                    <a:pt x="460" y="736"/>
                    <a:pt x="533" y="707"/>
                    <a:pt x="553" y="627"/>
                  </a:cubicBezTo>
                  <a:cubicBezTo>
                    <a:pt x="574" y="545"/>
                    <a:pt x="584" y="490"/>
                    <a:pt x="596" y="424"/>
                  </a:cubicBezTo>
                  <a:cubicBezTo>
                    <a:pt x="610" y="346"/>
                    <a:pt x="563" y="289"/>
                    <a:pt x="476" y="289"/>
                  </a:cubicBezTo>
                  <a:lnTo>
                    <a:pt x="291" y="289"/>
                  </a:lnTo>
                  <a:cubicBezTo>
                    <a:pt x="272" y="289"/>
                    <a:pt x="239" y="294"/>
                    <a:pt x="245" y="260"/>
                  </a:cubicBezTo>
                  <a:cubicBezTo>
                    <a:pt x="248" y="245"/>
                    <a:pt x="250" y="228"/>
                    <a:pt x="256" y="196"/>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5">
              <a:extLst>
                <a:ext uri="{FF2B5EF4-FFF2-40B4-BE49-F238E27FC236}">
                  <a16:creationId xmlns:a16="http://schemas.microsoft.com/office/drawing/2014/main" id="{7FD3DCC9-0DF5-89C6-48DE-5D9DB630F4F7}"/>
                </a:ext>
              </a:extLst>
            </p:cNvPr>
            <p:cNvSpPr>
              <a:spLocks noEditPoints="1"/>
            </p:cNvSpPr>
            <p:nvPr/>
          </p:nvSpPr>
          <p:spPr bwMode="auto">
            <a:xfrm>
              <a:off x="5463674" y="2816841"/>
              <a:ext cx="38100" cy="49213"/>
            </a:xfrm>
            <a:custGeom>
              <a:avLst/>
              <a:gdLst>
                <a:gd name="T0" fmla="*/ 10 w 50"/>
                <a:gd name="T1" fmla="*/ 9 h 65"/>
                <a:gd name="T2" fmla="*/ 24 w 50"/>
                <a:gd name="T3" fmla="*/ 9 h 65"/>
                <a:gd name="T4" fmla="*/ 38 w 50"/>
                <a:gd name="T5" fmla="*/ 18 h 65"/>
                <a:gd name="T6" fmla="*/ 22 w 50"/>
                <a:gd name="T7" fmla="*/ 29 h 65"/>
                <a:gd name="T8" fmla="*/ 10 w 50"/>
                <a:gd name="T9" fmla="*/ 29 h 65"/>
                <a:gd name="T10" fmla="*/ 10 w 50"/>
                <a:gd name="T11" fmla="*/ 9 h 65"/>
                <a:gd name="T12" fmla="*/ 0 w 50"/>
                <a:gd name="T13" fmla="*/ 65 h 65"/>
                <a:gd name="T14" fmla="*/ 10 w 50"/>
                <a:gd name="T15" fmla="*/ 65 h 65"/>
                <a:gd name="T16" fmla="*/ 10 w 50"/>
                <a:gd name="T17" fmla="*/ 37 h 65"/>
                <a:gd name="T18" fmla="*/ 21 w 50"/>
                <a:gd name="T19" fmla="*/ 37 h 65"/>
                <a:gd name="T20" fmla="*/ 39 w 50"/>
                <a:gd name="T21" fmla="*/ 65 h 65"/>
                <a:gd name="T22" fmla="*/ 50 w 50"/>
                <a:gd name="T23" fmla="*/ 65 h 65"/>
                <a:gd name="T24" fmla="*/ 31 w 50"/>
                <a:gd name="T25" fmla="*/ 37 h 65"/>
                <a:gd name="T26" fmla="*/ 48 w 50"/>
                <a:gd name="T27" fmla="*/ 19 h 65"/>
                <a:gd name="T28" fmla="*/ 25 w 50"/>
                <a:gd name="T29" fmla="*/ 0 h 65"/>
                <a:gd name="T30" fmla="*/ 0 w 50"/>
                <a:gd name="T31" fmla="*/ 0 h 65"/>
                <a:gd name="T32" fmla="*/ 0 w 50"/>
                <a:gd name="T3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65">
                  <a:moveTo>
                    <a:pt x="10" y="9"/>
                  </a:moveTo>
                  <a:lnTo>
                    <a:pt x="24" y="9"/>
                  </a:lnTo>
                  <a:cubicBezTo>
                    <a:pt x="30" y="9"/>
                    <a:pt x="38" y="10"/>
                    <a:pt x="38" y="18"/>
                  </a:cubicBezTo>
                  <a:cubicBezTo>
                    <a:pt x="38" y="28"/>
                    <a:pt x="30" y="29"/>
                    <a:pt x="22" y="29"/>
                  </a:cubicBezTo>
                  <a:lnTo>
                    <a:pt x="10" y="29"/>
                  </a:lnTo>
                  <a:lnTo>
                    <a:pt x="10" y="9"/>
                  </a:lnTo>
                  <a:close/>
                  <a:moveTo>
                    <a:pt x="0" y="65"/>
                  </a:moveTo>
                  <a:lnTo>
                    <a:pt x="10" y="65"/>
                  </a:lnTo>
                  <a:lnTo>
                    <a:pt x="10" y="37"/>
                  </a:lnTo>
                  <a:lnTo>
                    <a:pt x="21" y="37"/>
                  </a:lnTo>
                  <a:lnTo>
                    <a:pt x="39" y="65"/>
                  </a:lnTo>
                  <a:lnTo>
                    <a:pt x="50" y="65"/>
                  </a:lnTo>
                  <a:lnTo>
                    <a:pt x="31" y="37"/>
                  </a:lnTo>
                  <a:cubicBezTo>
                    <a:pt x="41" y="36"/>
                    <a:pt x="48" y="30"/>
                    <a:pt x="48" y="19"/>
                  </a:cubicBezTo>
                  <a:cubicBezTo>
                    <a:pt x="48" y="6"/>
                    <a:pt x="40" y="0"/>
                    <a:pt x="25" y="0"/>
                  </a:cubicBezTo>
                  <a:lnTo>
                    <a:pt x="0" y="0"/>
                  </a:lnTo>
                  <a:lnTo>
                    <a:pt x="0" y="65"/>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6">
              <a:extLst>
                <a:ext uri="{FF2B5EF4-FFF2-40B4-BE49-F238E27FC236}">
                  <a16:creationId xmlns:a16="http://schemas.microsoft.com/office/drawing/2014/main" id="{2D49138A-085B-D2B2-E933-14560A62E7DA}"/>
                </a:ext>
              </a:extLst>
            </p:cNvPr>
            <p:cNvSpPr>
              <a:spLocks noEditPoints="1"/>
            </p:cNvSpPr>
            <p:nvPr/>
          </p:nvSpPr>
          <p:spPr bwMode="auto">
            <a:xfrm>
              <a:off x="5436687" y="2797791"/>
              <a:ext cx="87313" cy="87313"/>
            </a:xfrm>
            <a:custGeom>
              <a:avLst/>
              <a:gdLst>
                <a:gd name="T0" fmla="*/ 103 w 114"/>
                <a:gd name="T1" fmla="*/ 57 h 113"/>
                <a:gd name="T2" fmla="*/ 57 w 114"/>
                <a:gd name="T3" fmla="*/ 104 h 113"/>
                <a:gd name="T4" fmla="*/ 11 w 114"/>
                <a:gd name="T5" fmla="*/ 57 h 113"/>
                <a:gd name="T6" fmla="*/ 57 w 114"/>
                <a:gd name="T7" fmla="*/ 10 h 113"/>
                <a:gd name="T8" fmla="*/ 103 w 114"/>
                <a:gd name="T9" fmla="*/ 57 h 113"/>
                <a:gd name="T10" fmla="*/ 0 w 114"/>
                <a:gd name="T11" fmla="*/ 57 h 113"/>
                <a:gd name="T12" fmla="*/ 57 w 114"/>
                <a:gd name="T13" fmla="*/ 113 h 113"/>
                <a:gd name="T14" fmla="*/ 114 w 114"/>
                <a:gd name="T15" fmla="*/ 57 h 113"/>
                <a:gd name="T16" fmla="*/ 57 w 114"/>
                <a:gd name="T17" fmla="*/ 0 h 113"/>
                <a:gd name="T18" fmla="*/ 0 w 114"/>
                <a:gd name="T19" fmla="*/ 5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3">
                  <a:moveTo>
                    <a:pt x="103" y="57"/>
                  </a:moveTo>
                  <a:cubicBezTo>
                    <a:pt x="103" y="84"/>
                    <a:pt x="83" y="104"/>
                    <a:pt x="57" y="104"/>
                  </a:cubicBezTo>
                  <a:cubicBezTo>
                    <a:pt x="31" y="104"/>
                    <a:pt x="11" y="84"/>
                    <a:pt x="11" y="57"/>
                  </a:cubicBezTo>
                  <a:cubicBezTo>
                    <a:pt x="11" y="30"/>
                    <a:pt x="31" y="10"/>
                    <a:pt x="57" y="10"/>
                  </a:cubicBezTo>
                  <a:cubicBezTo>
                    <a:pt x="83" y="10"/>
                    <a:pt x="103" y="30"/>
                    <a:pt x="103" y="57"/>
                  </a:cubicBezTo>
                  <a:close/>
                  <a:moveTo>
                    <a:pt x="0" y="57"/>
                  </a:moveTo>
                  <a:cubicBezTo>
                    <a:pt x="0" y="89"/>
                    <a:pt x="26" y="113"/>
                    <a:pt x="57" y="113"/>
                  </a:cubicBezTo>
                  <a:cubicBezTo>
                    <a:pt x="88" y="113"/>
                    <a:pt x="114" y="89"/>
                    <a:pt x="114" y="57"/>
                  </a:cubicBezTo>
                  <a:cubicBezTo>
                    <a:pt x="114" y="24"/>
                    <a:pt x="88" y="0"/>
                    <a:pt x="57" y="0"/>
                  </a:cubicBezTo>
                  <a:cubicBezTo>
                    <a:pt x="26" y="0"/>
                    <a:pt x="0" y="24"/>
                    <a:pt x="0" y="5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5090209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Cover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9FE19B-8CFD-AAC1-7ED5-CDB0B29FBFA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
            <a:ext cx="12192000" cy="6864095"/>
          </a:xfrm>
          <a:prstGeom prst="rect">
            <a:avLst/>
          </a:prstGeom>
        </p:spPr>
      </p:pic>
      <p:sp>
        <p:nvSpPr>
          <p:cNvPr id="11" name="Title 1"/>
          <p:cNvSpPr>
            <a:spLocks noGrp="1"/>
          </p:cNvSpPr>
          <p:nvPr userDrawn="1">
            <p:ph type="ctrTitle" hasCustomPrompt="1"/>
          </p:nvPr>
        </p:nvSpPr>
        <p:spPr bwMode="white">
          <a:xfrm>
            <a:off x="456345" y="1961023"/>
            <a:ext cx="5638624" cy="2331295"/>
          </a:xfrm>
          <a:prstGeom prst="rect">
            <a:avLst/>
          </a:prstGeom>
        </p:spPr>
        <p:txBody>
          <a:bodyPr lIns="0" tIns="0" rIns="0" bIns="0" anchor="b" anchorCtr="0">
            <a:normAutofit/>
          </a:bodyPr>
          <a:lstStyle>
            <a:lvl1pPr algn="l">
              <a:lnSpc>
                <a:spcPts val="4533"/>
              </a:lnSpc>
              <a:defRPr sz="4533" b="1" i="0" cap="all" spc="-27" baseline="0">
                <a:solidFill>
                  <a:schemeClr val="bg1"/>
                </a:solidFill>
                <a:effectLst/>
                <a:latin typeface="Gill Sans MT" panose="020B0502020104020203" pitchFamily="34" charset="77"/>
                <a:ea typeface="Gill Sans MT" panose="020B0502020104020203" pitchFamily="34" charset="77"/>
                <a:cs typeface="Gill Sans MT" panose="020B0502020104020203" pitchFamily="34" charset="77"/>
              </a:defRPr>
            </a:lvl1pPr>
          </a:lstStyle>
          <a:p>
            <a:r>
              <a:rPr lang="en-US"/>
              <a:t>Cover Option #3 </a:t>
            </a:r>
          </a:p>
        </p:txBody>
      </p:sp>
      <p:sp>
        <p:nvSpPr>
          <p:cNvPr id="30" name="Text Placeholder 7">
            <a:extLst>
              <a:ext uri="{FF2B5EF4-FFF2-40B4-BE49-F238E27FC236}">
                <a16:creationId xmlns:a16="http://schemas.microsoft.com/office/drawing/2014/main" id="{2C99FB3D-ACEA-0541-90EC-C6E0270A2919}"/>
              </a:ext>
            </a:extLst>
          </p:cNvPr>
          <p:cNvSpPr>
            <a:spLocks noGrp="1"/>
          </p:cNvSpPr>
          <p:nvPr userDrawn="1">
            <p:ph type="body" sz="quarter" idx="10"/>
          </p:nvPr>
        </p:nvSpPr>
        <p:spPr bwMode="white">
          <a:xfrm>
            <a:off x="456344" y="4358377"/>
            <a:ext cx="5639656" cy="660343"/>
          </a:xfrm>
          <a:prstGeom prst="rect">
            <a:avLst/>
          </a:prstGeom>
        </p:spPr>
        <p:txBody>
          <a:bodyPr lIns="0" tIns="0" rIns="0" bIns="0" anchor="t" anchorCtr="0">
            <a:noAutofit/>
          </a:bodyPr>
          <a:lstStyle>
            <a:lvl1pPr marL="16933" marR="0" indent="-16933" algn="l" defTabSz="1219170" rtl="0" eaLnBrk="1" fontAlgn="auto" latinLnBrk="0" hangingPunct="1">
              <a:lnSpc>
                <a:spcPct val="100000"/>
              </a:lnSpc>
              <a:spcBef>
                <a:spcPts val="0"/>
              </a:spcBef>
              <a:spcAft>
                <a:spcPts val="0"/>
              </a:spcAft>
              <a:buClr>
                <a:schemeClr val="tx2"/>
              </a:buClr>
              <a:buSzTx/>
              <a:buFont typeface="Arial"/>
              <a:buNone/>
              <a:tabLst/>
              <a:defRPr sz="1867" b="0" i="0" cap="none" baseline="0">
                <a:solidFill>
                  <a:schemeClr val="accent1"/>
                </a:solidFill>
                <a:latin typeface="Gill Sans MT" panose="020B0502020104020203" pitchFamily="34" charset="77"/>
              </a:defRPr>
            </a:lvl1pPr>
            <a:lvl2pPr marL="457189" indent="0">
              <a:buNone/>
              <a:defRPr sz="1467"/>
            </a:lvl2pPr>
            <a:lvl3pPr marL="990575" indent="0">
              <a:buNone/>
              <a:defRPr sz="1467"/>
            </a:lvl3pPr>
            <a:lvl4pPr marL="1371566" indent="0">
              <a:buNone/>
              <a:defRPr sz="1467"/>
            </a:lvl4pPr>
            <a:lvl5pPr marL="2438339" indent="0">
              <a:buNone/>
              <a:defRPr sz="1467"/>
            </a:lvl5pPr>
          </a:lstStyle>
          <a:p>
            <a:pPr marL="0" marR="0" lvl="0" indent="0" algn="l" defTabSz="1219170" rtl="0" eaLnBrk="1" fontAlgn="auto" latinLnBrk="0" hangingPunct="1">
              <a:lnSpc>
                <a:spcPct val="100000"/>
              </a:lnSpc>
              <a:spcBef>
                <a:spcPts val="0"/>
              </a:spcBef>
              <a:spcAft>
                <a:spcPts val="0"/>
              </a:spcAft>
              <a:buClr>
                <a:schemeClr val="tx2"/>
              </a:buClr>
              <a:buSzTx/>
              <a:buFont typeface="Arial"/>
              <a:buNone/>
              <a:tabLst/>
              <a:defRPr/>
            </a:pPr>
            <a:endParaRPr lang="en-US"/>
          </a:p>
        </p:txBody>
      </p:sp>
      <p:sp>
        <p:nvSpPr>
          <p:cNvPr id="34" name="Text Placeholder 33">
            <a:extLst>
              <a:ext uri="{FF2B5EF4-FFF2-40B4-BE49-F238E27FC236}">
                <a16:creationId xmlns:a16="http://schemas.microsoft.com/office/drawing/2014/main" id="{2206D583-27AB-A50D-C329-7C83C1DB1CBA}"/>
              </a:ext>
            </a:extLst>
          </p:cNvPr>
          <p:cNvSpPr>
            <a:spLocks noGrp="1"/>
          </p:cNvSpPr>
          <p:nvPr userDrawn="1">
            <p:ph type="body" sz="quarter" idx="11"/>
          </p:nvPr>
        </p:nvSpPr>
        <p:spPr bwMode="white">
          <a:xfrm>
            <a:off x="456345" y="5679053"/>
            <a:ext cx="5638623" cy="543947"/>
          </a:xfrm>
          <a:prstGeom prst="rect">
            <a:avLst/>
          </a:prstGeom>
        </p:spPr>
        <p:txBody>
          <a:bodyPr lIns="0" tIns="0" rIns="0" bIns="0" anchor="b"/>
          <a:lstStyle>
            <a:lvl1pPr>
              <a:defRPr sz="1333">
                <a:solidFill>
                  <a:schemeClr val="bg2"/>
                </a:solidFill>
              </a:defRPr>
            </a:lvl1pPr>
          </a:lstStyle>
          <a:p>
            <a:pPr lvl="0"/>
            <a:r>
              <a:rPr lang="en-US"/>
              <a:t>Click to edit Master text styles</a:t>
            </a:r>
          </a:p>
        </p:txBody>
      </p:sp>
      <p:sp>
        <p:nvSpPr>
          <p:cNvPr id="36" name="TextBox 35">
            <a:extLst>
              <a:ext uri="{FF2B5EF4-FFF2-40B4-BE49-F238E27FC236}">
                <a16:creationId xmlns:a16="http://schemas.microsoft.com/office/drawing/2014/main" id="{2ED3A543-B241-A6D5-9625-90303A69D101}"/>
              </a:ext>
            </a:extLst>
          </p:cNvPr>
          <p:cNvSpPr txBox="1"/>
          <p:nvPr userDrawn="1"/>
        </p:nvSpPr>
        <p:spPr>
          <a:xfrm>
            <a:off x="8327579" y="6647044"/>
            <a:ext cx="3615295" cy="102657"/>
          </a:xfrm>
          <a:prstGeom prst="rect">
            <a:avLst/>
          </a:prstGeom>
          <a:noFill/>
        </p:spPr>
        <p:txBody>
          <a:bodyPr wrap="square" lIns="0" tIns="0" rIns="0" bIns="0"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667" b="0" i="0" spc="0">
                <a:solidFill>
                  <a:schemeClr val="bg1"/>
                </a:solidFill>
                <a:latin typeface="Gill Sans MT" panose="020B0502020104020203" pitchFamily="34" charset="77"/>
              </a:rPr>
              <a:t>SAIC PROPRIETARY INFORMATION  I  </a:t>
            </a:r>
            <a:r>
              <a:rPr lang="en-US" sz="667" b="0" i="0" spc="0">
                <a:solidFill>
                  <a:schemeClr val="bg1"/>
                </a:solidFill>
                <a:latin typeface="Gill Sans MT" panose="020B0502020104020203" pitchFamily="34" charset="77"/>
                <a:cs typeface="Arial" pitchFamily="34" charset="0"/>
              </a:rPr>
              <a:t>© SAIC.</a:t>
            </a:r>
            <a:r>
              <a:rPr lang="en-US" sz="667" b="0" i="0" spc="0" baseline="0">
                <a:solidFill>
                  <a:schemeClr val="bg1"/>
                </a:solidFill>
                <a:latin typeface="Gill Sans MT" panose="020B0502020104020203" pitchFamily="34" charset="77"/>
                <a:cs typeface="Arial" pitchFamily="34" charset="0"/>
              </a:rPr>
              <a:t> ALL RIGHTS RESERVED</a:t>
            </a:r>
            <a:r>
              <a:rPr lang="en-US" sz="667" b="0" i="0" spc="0">
                <a:solidFill>
                  <a:schemeClr val="bg1"/>
                </a:solidFill>
                <a:latin typeface="Gill Sans MT" panose="020B0502020104020203" pitchFamily="34" charset="77"/>
              </a:rPr>
              <a:t> </a:t>
            </a:r>
            <a:endParaRPr lang="en-US" sz="667" b="0" i="0" spc="0">
              <a:solidFill>
                <a:schemeClr val="bg1"/>
              </a:solidFill>
              <a:latin typeface="Gill Sans MT" panose="020B0502020104020203" pitchFamily="34" charset="77"/>
              <a:cs typeface="Arial" pitchFamily="34" charset="0"/>
            </a:endParaRPr>
          </a:p>
        </p:txBody>
      </p:sp>
      <p:grpSp>
        <p:nvGrpSpPr>
          <p:cNvPr id="2" name="Group 1">
            <a:extLst>
              <a:ext uri="{FF2B5EF4-FFF2-40B4-BE49-F238E27FC236}">
                <a16:creationId xmlns:a16="http://schemas.microsoft.com/office/drawing/2014/main" id="{0C33986A-B4C7-C0AA-1D66-3534FB3453CB}"/>
              </a:ext>
            </a:extLst>
          </p:cNvPr>
          <p:cNvGrpSpPr/>
          <p:nvPr userDrawn="1"/>
        </p:nvGrpSpPr>
        <p:grpSpPr>
          <a:xfrm>
            <a:off x="6961077" y="3839867"/>
            <a:ext cx="5230923" cy="2684541"/>
            <a:chOff x="5033963" y="2879900"/>
            <a:chExt cx="3923192" cy="2013406"/>
          </a:xfrm>
        </p:grpSpPr>
        <p:sp>
          <p:nvSpPr>
            <p:cNvPr id="3" name="Rectangle 2">
              <a:extLst>
                <a:ext uri="{FF2B5EF4-FFF2-40B4-BE49-F238E27FC236}">
                  <a16:creationId xmlns:a16="http://schemas.microsoft.com/office/drawing/2014/main" id="{1B7A8D9E-3344-B055-F304-0880D9C0F6AB}"/>
                </a:ext>
              </a:extLst>
            </p:cNvPr>
            <p:cNvSpPr/>
            <p:nvPr userDrawn="1"/>
          </p:nvSpPr>
          <p:spPr>
            <a:xfrm>
              <a:off x="5033963" y="3852863"/>
              <a:ext cx="2005012" cy="2000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08500793-407B-030E-2F57-3992C31BEF8C}"/>
                </a:ext>
              </a:extLst>
            </p:cNvPr>
            <p:cNvSpPr/>
            <p:nvPr userDrawn="1"/>
          </p:nvSpPr>
          <p:spPr>
            <a:xfrm>
              <a:off x="5948363" y="3602671"/>
              <a:ext cx="2209800" cy="17724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55DA9D13-92E2-1037-2820-5FA2AE98D879}"/>
                </a:ext>
              </a:extLst>
            </p:cNvPr>
            <p:cNvSpPr/>
            <p:nvPr userDrawn="1"/>
          </p:nvSpPr>
          <p:spPr>
            <a:xfrm>
              <a:off x="8029575" y="4749800"/>
              <a:ext cx="695325" cy="143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0A148805-10AB-6D1D-FF0E-FFC28EFF124A}"/>
                </a:ext>
              </a:extLst>
            </p:cNvPr>
            <p:cNvSpPr/>
            <p:nvPr userDrawn="1"/>
          </p:nvSpPr>
          <p:spPr>
            <a:xfrm>
              <a:off x="8578850" y="3672824"/>
              <a:ext cx="378305" cy="14350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84B12805-80D5-3020-BB6C-A97CCFAB2A9B}"/>
                </a:ext>
              </a:extLst>
            </p:cNvPr>
            <p:cNvSpPr/>
            <p:nvPr userDrawn="1"/>
          </p:nvSpPr>
          <p:spPr>
            <a:xfrm>
              <a:off x="8391525" y="4499606"/>
              <a:ext cx="378305" cy="11426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26081F67-0C64-EF70-7055-8958CC2CCE2F}"/>
                </a:ext>
              </a:extLst>
            </p:cNvPr>
            <p:cNvSpPr/>
            <p:nvPr userDrawn="1"/>
          </p:nvSpPr>
          <p:spPr>
            <a:xfrm>
              <a:off x="7318651" y="3995756"/>
              <a:ext cx="314050" cy="11426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9299E18-DE35-A810-4963-F12DFD1BCA30}"/>
                </a:ext>
              </a:extLst>
            </p:cNvPr>
            <p:cNvSpPr/>
            <p:nvPr userDrawn="1"/>
          </p:nvSpPr>
          <p:spPr>
            <a:xfrm>
              <a:off x="8280400" y="3995756"/>
              <a:ext cx="151054" cy="11426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EAC5B88F-C530-C467-6020-070E01306179}"/>
                </a:ext>
              </a:extLst>
            </p:cNvPr>
            <p:cNvSpPr/>
            <p:nvPr userDrawn="1"/>
          </p:nvSpPr>
          <p:spPr>
            <a:xfrm>
              <a:off x="8230080" y="3323443"/>
              <a:ext cx="727075" cy="11426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26C8E499-BDF3-EE69-00CB-947AC26151B4}"/>
                </a:ext>
              </a:extLst>
            </p:cNvPr>
            <p:cNvSpPr/>
            <p:nvPr userDrawn="1"/>
          </p:nvSpPr>
          <p:spPr>
            <a:xfrm>
              <a:off x="8280400" y="2879900"/>
              <a:ext cx="363537" cy="11282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5597510E-915B-E6B8-4DB3-ED811D7CBD5F}"/>
                </a:ext>
              </a:extLst>
            </p:cNvPr>
            <p:cNvSpPr/>
            <p:nvPr userDrawn="1"/>
          </p:nvSpPr>
          <p:spPr>
            <a:xfrm>
              <a:off x="7781925" y="2879900"/>
              <a:ext cx="498475" cy="11282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5" name="Group 14">
            <a:extLst>
              <a:ext uri="{FF2B5EF4-FFF2-40B4-BE49-F238E27FC236}">
                <a16:creationId xmlns:a16="http://schemas.microsoft.com/office/drawing/2014/main" id="{389430F4-9AA0-D033-4470-E8DF5E0FA1A0}"/>
              </a:ext>
            </a:extLst>
          </p:cNvPr>
          <p:cNvGrpSpPr>
            <a:grpSpLocks noChangeAspect="1"/>
          </p:cNvGrpSpPr>
          <p:nvPr userDrawn="1"/>
        </p:nvGrpSpPr>
        <p:grpSpPr>
          <a:xfrm>
            <a:off x="457200" y="457300"/>
            <a:ext cx="1463040" cy="475153"/>
            <a:chOff x="3793624" y="2323129"/>
            <a:chExt cx="1730376" cy="561975"/>
          </a:xfrm>
          <a:solidFill>
            <a:schemeClr val="bg1"/>
          </a:solidFill>
        </p:grpSpPr>
        <p:sp>
          <p:nvSpPr>
            <p:cNvPr id="16" name="Freeform 11">
              <a:extLst>
                <a:ext uri="{FF2B5EF4-FFF2-40B4-BE49-F238E27FC236}">
                  <a16:creationId xmlns:a16="http://schemas.microsoft.com/office/drawing/2014/main" id="{F50E3324-3EBF-6658-A62D-4A70A4A0481F}"/>
                </a:ext>
              </a:extLst>
            </p:cNvPr>
            <p:cNvSpPr>
              <a:spLocks/>
            </p:cNvSpPr>
            <p:nvPr/>
          </p:nvSpPr>
          <p:spPr bwMode="auto">
            <a:xfrm>
              <a:off x="4228599" y="2334241"/>
              <a:ext cx="488950" cy="549275"/>
            </a:xfrm>
            <a:custGeom>
              <a:avLst/>
              <a:gdLst>
                <a:gd name="T0" fmla="*/ 501 w 642"/>
                <a:gd name="T1" fmla="*/ 721 h 721"/>
                <a:gd name="T2" fmla="*/ 642 w 642"/>
                <a:gd name="T3" fmla="*/ 721 h 721"/>
                <a:gd name="T4" fmla="*/ 555 w 642"/>
                <a:gd name="T5" fmla="*/ 0 h 721"/>
                <a:gd name="T6" fmla="*/ 397 w 642"/>
                <a:gd name="T7" fmla="*/ 0 h 721"/>
                <a:gd name="T8" fmla="*/ 0 w 642"/>
                <a:gd name="T9" fmla="*/ 721 h 721"/>
                <a:gd name="T10" fmla="*/ 151 w 642"/>
                <a:gd name="T11" fmla="*/ 721 h 721"/>
                <a:gd name="T12" fmla="*/ 230 w 642"/>
                <a:gd name="T13" fmla="*/ 579 h 721"/>
                <a:gd name="T14" fmla="*/ 448 w 642"/>
                <a:gd name="T15" fmla="*/ 579 h 721"/>
                <a:gd name="T16" fmla="*/ 472 w 642"/>
                <a:gd name="T17" fmla="*/ 471 h 721"/>
                <a:gd name="T18" fmla="*/ 286 w 642"/>
                <a:gd name="T19" fmla="*/ 471 h 721"/>
                <a:gd name="T20" fmla="*/ 286 w 642"/>
                <a:gd name="T21" fmla="*/ 471 h 721"/>
                <a:gd name="T22" fmla="*/ 445 w 642"/>
                <a:gd name="T23" fmla="*/ 197 h 721"/>
                <a:gd name="T24" fmla="*/ 501 w 642"/>
                <a:gd name="T25" fmla="*/ 721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721">
                  <a:moveTo>
                    <a:pt x="501" y="721"/>
                  </a:moveTo>
                  <a:lnTo>
                    <a:pt x="642" y="721"/>
                  </a:lnTo>
                  <a:lnTo>
                    <a:pt x="555" y="0"/>
                  </a:lnTo>
                  <a:lnTo>
                    <a:pt x="397" y="0"/>
                  </a:lnTo>
                  <a:lnTo>
                    <a:pt x="0" y="721"/>
                  </a:lnTo>
                  <a:lnTo>
                    <a:pt x="151" y="721"/>
                  </a:lnTo>
                  <a:cubicBezTo>
                    <a:pt x="151" y="721"/>
                    <a:pt x="227" y="585"/>
                    <a:pt x="230" y="579"/>
                  </a:cubicBezTo>
                  <a:lnTo>
                    <a:pt x="448" y="579"/>
                  </a:lnTo>
                  <a:lnTo>
                    <a:pt x="472" y="471"/>
                  </a:lnTo>
                  <a:lnTo>
                    <a:pt x="286" y="471"/>
                  </a:lnTo>
                  <a:cubicBezTo>
                    <a:pt x="286" y="471"/>
                    <a:pt x="286" y="471"/>
                    <a:pt x="286" y="471"/>
                  </a:cubicBezTo>
                  <a:cubicBezTo>
                    <a:pt x="298" y="449"/>
                    <a:pt x="441" y="203"/>
                    <a:pt x="445" y="197"/>
                  </a:cubicBezTo>
                  <a:cubicBezTo>
                    <a:pt x="445" y="202"/>
                    <a:pt x="501" y="721"/>
                    <a:pt x="501" y="721"/>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2">
              <a:extLst>
                <a:ext uri="{FF2B5EF4-FFF2-40B4-BE49-F238E27FC236}">
                  <a16:creationId xmlns:a16="http://schemas.microsoft.com/office/drawing/2014/main" id="{462426D0-92D8-A36A-2709-09A6EB8C73DE}"/>
                </a:ext>
              </a:extLst>
            </p:cNvPr>
            <p:cNvSpPr>
              <a:spLocks/>
            </p:cNvSpPr>
            <p:nvPr/>
          </p:nvSpPr>
          <p:spPr bwMode="auto">
            <a:xfrm>
              <a:off x="4766762" y="2334241"/>
              <a:ext cx="234950" cy="549275"/>
            </a:xfrm>
            <a:custGeom>
              <a:avLst/>
              <a:gdLst>
                <a:gd name="T0" fmla="*/ 148 w 148"/>
                <a:gd name="T1" fmla="*/ 0 h 346"/>
                <a:gd name="T2" fmla="*/ 73 w 148"/>
                <a:gd name="T3" fmla="*/ 0 h 346"/>
                <a:gd name="T4" fmla="*/ 0 w 148"/>
                <a:gd name="T5" fmla="*/ 346 h 346"/>
                <a:gd name="T6" fmla="*/ 76 w 148"/>
                <a:gd name="T7" fmla="*/ 346 h 346"/>
                <a:gd name="T8" fmla="*/ 148 w 148"/>
                <a:gd name="T9" fmla="*/ 0 h 346"/>
              </a:gdLst>
              <a:ahLst/>
              <a:cxnLst>
                <a:cxn ang="0">
                  <a:pos x="T0" y="T1"/>
                </a:cxn>
                <a:cxn ang="0">
                  <a:pos x="T2" y="T3"/>
                </a:cxn>
                <a:cxn ang="0">
                  <a:pos x="T4" y="T5"/>
                </a:cxn>
                <a:cxn ang="0">
                  <a:pos x="T6" y="T7"/>
                </a:cxn>
                <a:cxn ang="0">
                  <a:pos x="T8" y="T9"/>
                </a:cxn>
              </a:cxnLst>
              <a:rect l="0" t="0" r="r" b="b"/>
              <a:pathLst>
                <a:path w="148" h="346">
                  <a:moveTo>
                    <a:pt x="148" y="0"/>
                  </a:moveTo>
                  <a:lnTo>
                    <a:pt x="73" y="0"/>
                  </a:lnTo>
                  <a:lnTo>
                    <a:pt x="0" y="346"/>
                  </a:lnTo>
                  <a:lnTo>
                    <a:pt x="76" y="346"/>
                  </a:lnTo>
                  <a:lnTo>
                    <a:pt x="14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Freeform 13">
              <a:extLst>
                <a:ext uri="{FF2B5EF4-FFF2-40B4-BE49-F238E27FC236}">
                  <a16:creationId xmlns:a16="http://schemas.microsoft.com/office/drawing/2014/main" id="{01F1EECF-EE1E-8ACB-2D5B-51C3F363B9D6}"/>
                </a:ext>
              </a:extLst>
            </p:cNvPr>
            <p:cNvSpPr>
              <a:spLocks/>
            </p:cNvSpPr>
            <p:nvPr/>
          </p:nvSpPr>
          <p:spPr bwMode="auto">
            <a:xfrm>
              <a:off x="5006474" y="2334241"/>
              <a:ext cx="476250" cy="550863"/>
            </a:xfrm>
            <a:custGeom>
              <a:avLst/>
              <a:gdLst>
                <a:gd name="T0" fmla="*/ 228 w 624"/>
                <a:gd name="T1" fmla="*/ 180 h 723"/>
                <a:gd name="T2" fmla="*/ 291 w 624"/>
                <a:gd name="T3" fmla="*/ 116 h 723"/>
                <a:gd name="T4" fmla="*/ 596 w 624"/>
                <a:gd name="T5" fmla="*/ 116 h 723"/>
                <a:gd name="T6" fmla="*/ 624 w 624"/>
                <a:gd name="T7" fmla="*/ 0 h 723"/>
                <a:gd name="T8" fmla="*/ 252 w 624"/>
                <a:gd name="T9" fmla="*/ 0 h 723"/>
                <a:gd name="T10" fmla="*/ 92 w 624"/>
                <a:gd name="T11" fmla="*/ 191 h 723"/>
                <a:gd name="T12" fmla="*/ 17 w 624"/>
                <a:gd name="T13" fmla="*/ 549 h 723"/>
                <a:gd name="T14" fmla="*/ 166 w 624"/>
                <a:gd name="T15" fmla="*/ 723 h 723"/>
                <a:gd name="T16" fmla="*/ 505 w 624"/>
                <a:gd name="T17" fmla="*/ 723 h 723"/>
                <a:gd name="T18" fmla="*/ 531 w 624"/>
                <a:gd name="T19" fmla="*/ 606 h 723"/>
                <a:gd name="T20" fmla="*/ 219 w 624"/>
                <a:gd name="T21" fmla="*/ 606 h 723"/>
                <a:gd name="T22" fmla="*/ 166 w 624"/>
                <a:gd name="T23" fmla="*/ 522 h 723"/>
                <a:gd name="T24" fmla="*/ 197 w 624"/>
                <a:gd name="T25" fmla="*/ 351 h 723"/>
                <a:gd name="T26" fmla="*/ 197 w 624"/>
                <a:gd name="T27" fmla="*/ 351 h 723"/>
                <a:gd name="T28" fmla="*/ 228 w 624"/>
                <a:gd name="T29" fmla="*/ 18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723">
                  <a:moveTo>
                    <a:pt x="228" y="180"/>
                  </a:moveTo>
                  <a:cubicBezTo>
                    <a:pt x="233" y="157"/>
                    <a:pt x="238" y="116"/>
                    <a:pt x="291" y="116"/>
                  </a:cubicBezTo>
                  <a:cubicBezTo>
                    <a:pt x="319" y="116"/>
                    <a:pt x="596" y="116"/>
                    <a:pt x="596" y="116"/>
                  </a:cubicBezTo>
                  <a:lnTo>
                    <a:pt x="624" y="0"/>
                  </a:lnTo>
                  <a:cubicBezTo>
                    <a:pt x="624" y="0"/>
                    <a:pt x="353" y="0"/>
                    <a:pt x="252" y="0"/>
                  </a:cubicBezTo>
                  <a:cubicBezTo>
                    <a:pt x="110" y="0"/>
                    <a:pt x="101" y="144"/>
                    <a:pt x="92" y="191"/>
                  </a:cubicBezTo>
                  <a:cubicBezTo>
                    <a:pt x="83" y="239"/>
                    <a:pt x="20" y="536"/>
                    <a:pt x="17" y="549"/>
                  </a:cubicBezTo>
                  <a:cubicBezTo>
                    <a:pt x="0" y="634"/>
                    <a:pt x="43" y="723"/>
                    <a:pt x="166" y="723"/>
                  </a:cubicBezTo>
                  <a:lnTo>
                    <a:pt x="505" y="723"/>
                  </a:lnTo>
                  <a:lnTo>
                    <a:pt x="531" y="606"/>
                  </a:lnTo>
                  <a:lnTo>
                    <a:pt x="219" y="606"/>
                  </a:lnTo>
                  <a:cubicBezTo>
                    <a:pt x="159" y="606"/>
                    <a:pt x="157" y="569"/>
                    <a:pt x="166" y="522"/>
                  </a:cubicBezTo>
                  <a:lnTo>
                    <a:pt x="197" y="351"/>
                  </a:lnTo>
                  <a:lnTo>
                    <a:pt x="197" y="351"/>
                  </a:lnTo>
                  <a:cubicBezTo>
                    <a:pt x="197" y="351"/>
                    <a:pt x="214" y="247"/>
                    <a:pt x="228" y="180"/>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4">
              <a:extLst>
                <a:ext uri="{FF2B5EF4-FFF2-40B4-BE49-F238E27FC236}">
                  <a16:creationId xmlns:a16="http://schemas.microsoft.com/office/drawing/2014/main" id="{D672C226-8BDE-89AD-E381-4E4F3622B965}"/>
                </a:ext>
              </a:extLst>
            </p:cNvPr>
            <p:cNvSpPr>
              <a:spLocks/>
            </p:cNvSpPr>
            <p:nvPr/>
          </p:nvSpPr>
          <p:spPr bwMode="auto">
            <a:xfrm>
              <a:off x="3793624" y="2323129"/>
              <a:ext cx="493713" cy="560388"/>
            </a:xfrm>
            <a:custGeom>
              <a:avLst/>
              <a:gdLst>
                <a:gd name="T0" fmla="*/ 256 w 648"/>
                <a:gd name="T1" fmla="*/ 196 h 736"/>
                <a:gd name="T2" fmla="*/ 329 w 648"/>
                <a:gd name="T3" fmla="*/ 130 h 736"/>
                <a:gd name="T4" fmla="*/ 620 w 648"/>
                <a:gd name="T5" fmla="*/ 130 h 736"/>
                <a:gd name="T6" fmla="*/ 648 w 648"/>
                <a:gd name="T7" fmla="*/ 14 h 736"/>
                <a:gd name="T8" fmla="*/ 295 w 648"/>
                <a:gd name="T9" fmla="*/ 14 h 736"/>
                <a:gd name="T10" fmla="*/ 121 w 648"/>
                <a:gd name="T11" fmla="*/ 185 h 736"/>
                <a:gd name="T12" fmla="*/ 101 w 648"/>
                <a:gd name="T13" fmla="*/ 330 h 736"/>
                <a:gd name="T14" fmla="*/ 202 w 648"/>
                <a:gd name="T15" fmla="*/ 415 h 736"/>
                <a:gd name="T16" fmla="*/ 411 w 648"/>
                <a:gd name="T17" fmla="*/ 415 h 736"/>
                <a:gd name="T18" fmla="*/ 451 w 648"/>
                <a:gd name="T19" fmla="*/ 438 h 736"/>
                <a:gd name="T20" fmla="*/ 422 w 648"/>
                <a:gd name="T21" fmla="*/ 587 h 736"/>
                <a:gd name="T22" fmla="*/ 329 w 648"/>
                <a:gd name="T23" fmla="*/ 620 h 736"/>
                <a:gd name="T24" fmla="*/ 26 w 648"/>
                <a:gd name="T25" fmla="*/ 620 h 736"/>
                <a:gd name="T26" fmla="*/ 0 w 648"/>
                <a:gd name="T27" fmla="*/ 736 h 736"/>
                <a:gd name="T28" fmla="*/ 379 w 648"/>
                <a:gd name="T29" fmla="*/ 736 h 736"/>
                <a:gd name="T30" fmla="*/ 553 w 648"/>
                <a:gd name="T31" fmla="*/ 627 h 736"/>
                <a:gd name="T32" fmla="*/ 596 w 648"/>
                <a:gd name="T33" fmla="*/ 424 h 736"/>
                <a:gd name="T34" fmla="*/ 476 w 648"/>
                <a:gd name="T35" fmla="*/ 289 h 736"/>
                <a:gd name="T36" fmla="*/ 291 w 648"/>
                <a:gd name="T37" fmla="*/ 289 h 736"/>
                <a:gd name="T38" fmla="*/ 245 w 648"/>
                <a:gd name="T39" fmla="*/ 260 h 736"/>
                <a:gd name="T40" fmla="*/ 256 w 648"/>
                <a:gd name="T41" fmla="*/ 196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8" h="736">
                  <a:moveTo>
                    <a:pt x="256" y="196"/>
                  </a:moveTo>
                  <a:cubicBezTo>
                    <a:pt x="266" y="146"/>
                    <a:pt x="260" y="130"/>
                    <a:pt x="329" y="130"/>
                  </a:cubicBezTo>
                  <a:cubicBezTo>
                    <a:pt x="421" y="130"/>
                    <a:pt x="620" y="130"/>
                    <a:pt x="620" y="130"/>
                  </a:cubicBezTo>
                  <a:lnTo>
                    <a:pt x="648" y="14"/>
                  </a:lnTo>
                  <a:cubicBezTo>
                    <a:pt x="648" y="14"/>
                    <a:pt x="430" y="14"/>
                    <a:pt x="295" y="14"/>
                  </a:cubicBezTo>
                  <a:cubicBezTo>
                    <a:pt x="249" y="14"/>
                    <a:pt x="149" y="0"/>
                    <a:pt x="121" y="185"/>
                  </a:cubicBezTo>
                  <a:cubicBezTo>
                    <a:pt x="109" y="265"/>
                    <a:pt x="103" y="304"/>
                    <a:pt x="101" y="330"/>
                  </a:cubicBezTo>
                  <a:cubicBezTo>
                    <a:pt x="97" y="395"/>
                    <a:pt x="154" y="415"/>
                    <a:pt x="202" y="415"/>
                  </a:cubicBezTo>
                  <a:cubicBezTo>
                    <a:pt x="267" y="415"/>
                    <a:pt x="411" y="415"/>
                    <a:pt x="411" y="415"/>
                  </a:cubicBezTo>
                  <a:cubicBezTo>
                    <a:pt x="443" y="415"/>
                    <a:pt x="456" y="415"/>
                    <a:pt x="451" y="438"/>
                  </a:cubicBezTo>
                  <a:cubicBezTo>
                    <a:pt x="444" y="481"/>
                    <a:pt x="427" y="562"/>
                    <a:pt x="422" y="587"/>
                  </a:cubicBezTo>
                  <a:cubicBezTo>
                    <a:pt x="414" y="626"/>
                    <a:pt x="369" y="620"/>
                    <a:pt x="329" y="620"/>
                  </a:cubicBezTo>
                  <a:lnTo>
                    <a:pt x="26" y="620"/>
                  </a:lnTo>
                  <a:lnTo>
                    <a:pt x="0" y="736"/>
                  </a:lnTo>
                  <a:lnTo>
                    <a:pt x="379" y="736"/>
                  </a:lnTo>
                  <a:cubicBezTo>
                    <a:pt x="460" y="736"/>
                    <a:pt x="533" y="707"/>
                    <a:pt x="553" y="627"/>
                  </a:cubicBezTo>
                  <a:cubicBezTo>
                    <a:pt x="574" y="545"/>
                    <a:pt x="584" y="490"/>
                    <a:pt x="596" y="424"/>
                  </a:cubicBezTo>
                  <a:cubicBezTo>
                    <a:pt x="610" y="346"/>
                    <a:pt x="563" y="289"/>
                    <a:pt x="476" y="289"/>
                  </a:cubicBezTo>
                  <a:lnTo>
                    <a:pt x="291" y="289"/>
                  </a:lnTo>
                  <a:cubicBezTo>
                    <a:pt x="272" y="289"/>
                    <a:pt x="239" y="294"/>
                    <a:pt x="245" y="260"/>
                  </a:cubicBezTo>
                  <a:cubicBezTo>
                    <a:pt x="248" y="245"/>
                    <a:pt x="250" y="228"/>
                    <a:pt x="256" y="196"/>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5">
              <a:extLst>
                <a:ext uri="{FF2B5EF4-FFF2-40B4-BE49-F238E27FC236}">
                  <a16:creationId xmlns:a16="http://schemas.microsoft.com/office/drawing/2014/main" id="{FB785DBE-1B83-2A25-CF0E-C9341CE7E506}"/>
                </a:ext>
              </a:extLst>
            </p:cNvPr>
            <p:cNvSpPr>
              <a:spLocks noEditPoints="1"/>
            </p:cNvSpPr>
            <p:nvPr/>
          </p:nvSpPr>
          <p:spPr bwMode="auto">
            <a:xfrm>
              <a:off x="5463674" y="2816841"/>
              <a:ext cx="38100" cy="49213"/>
            </a:xfrm>
            <a:custGeom>
              <a:avLst/>
              <a:gdLst>
                <a:gd name="T0" fmla="*/ 10 w 50"/>
                <a:gd name="T1" fmla="*/ 9 h 65"/>
                <a:gd name="T2" fmla="*/ 24 w 50"/>
                <a:gd name="T3" fmla="*/ 9 h 65"/>
                <a:gd name="T4" fmla="*/ 38 w 50"/>
                <a:gd name="T5" fmla="*/ 18 h 65"/>
                <a:gd name="T6" fmla="*/ 22 w 50"/>
                <a:gd name="T7" fmla="*/ 29 h 65"/>
                <a:gd name="T8" fmla="*/ 10 w 50"/>
                <a:gd name="T9" fmla="*/ 29 h 65"/>
                <a:gd name="T10" fmla="*/ 10 w 50"/>
                <a:gd name="T11" fmla="*/ 9 h 65"/>
                <a:gd name="T12" fmla="*/ 0 w 50"/>
                <a:gd name="T13" fmla="*/ 65 h 65"/>
                <a:gd name="T14" fmla="*/ 10 w 50"/>
                <a:gd name="T15" fmla="*/ 65 h 65"/>
                <a:gd name="T16" fmla="*/ 10 w 50"/>
                <a:gd name="T17" fmla="*/ 37 h 65"/>
                <a:gd name="T18" fmla="*/ 21 w 50"/>
                <a:gd name="T19" fmla="*/ 37 h 65"/>
                <a:gd name="T20" fmla="*/ 39 w 50"/>
                <a:gd name="T21" fmla="*/ 65 h 65"/>
                <a:gd name="T22" fmla="*/ 50 w 50"/>
                <a:gd name="T23" fmla="*/ 65 h 65"/>
                <a:gd name="T24" fmla="*/ 31 w 50"/>
                <a:gd name="T25" fmla="*/ 37 h 65"/>
                <a:gd name="T26" fmla="*/ 48 w 50"/>
                <a:gd name="T27" fmla="*/ 19 h 65"/>
                <a:gd name="T28" fmla="*/ 25 w 50"/>
                <a:gd name="T29" fmla="*/ 0 h 65"/>
                <a:gd name="T30" fmla="*/ 0 w 50"/>
                <a:gd name="T31" fmla="*/ 0 h 65"/>
                <a:gd name="T32" fmla="*/ 0 w 50"/>
                <a:gd name="T3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65">
                  <a:moveTo>
                    <a:pt x="10" y="9"/>
                  </a:moveTo>
                  <a:lnTo>
                    <a:pt x="24" y="9"/>
                  </a:lnTo>
                  <a:cubicBezTo>
                    <a:pt x="30" y="9"/>
                    <a:pt x="38" y="10"/>
                    <a:pt x="38" y="18"/>
                  </a:cubicBezTo>
                  <a:cubicBezTo>
                    <a:pt x="38" y="28"/>
                    <a:pt x="30" y="29"/>
                    <a:pt x="22" y="29"/>
                  </a:cubicBezTo>
                  <a:lnTo>
                    <a:pt x="10" y="29"/>
                  </a:lnTo>
                  <a:lnTo>
                    <a:pt x="10" y="9"/>
                  </a:lnTo>
                  <a:close/>
                  <a:moveTo>
                    <a:pt x="0" y="65"/>
                  </a:moveTo>
                  <a:lnTo>
                    <a:pt x="10" y="65"/>
                  </a:lnTo>
                  <a:lnTo>
                    <a:pt x="10" y="37"/>
                  </a:lnTo>
                  <a:lnTo>
                    <a:pt x="21" y="37"/>
                  </a:lnTo>
                  <a:lnTo>
                    <a:pt x="39" y="65"/>
                  </a:lnTo>
                  <a:lnTo>
                    <a:pt x="50" y="65"/>
                  </a:lnTo>
                  <a:lnTo>
                    <a:pt x="31" y="37"/>
                  </a:lnTo>
                  <a:cubicBezTo>
                    <a:pt x="41" y="36"/>
                    <a:pt x="48" y="30"/>
                    <a:pt x="48" y="19"/>
                  </a:cubicBezTo>
                  <a:cubicBezTo>
                    <a:pt x="48" y="6"/>
                    <a:pt x="40" y="0"/>
                    <a:pt x="25" y="0"/>
                  </a:cubicBezTo>
                  <a:lnTo>
                    <a:pt x="0" y="0"/>
                  </a:lnTo>
                  <a:lnTo>
                    <a:pt x="0" y="65"/>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6">
              <a:extLst>
                <a:ext uri="{FF2B5EF4-FFF2-40B4-BE49-F238E27FC236}">
                  <a16:creationId xmlns:a16="http://schemas.microsoft.com/office/drawing/2014/main" id="{98B7667D-2BDB-1164-7A62-A8B0C18433AE}"/>
                </a:ext>
              </a:extLst>
            </p:cNvPr>
            <p:cNvSpPr>
              <a:spLocks noEditPoints="1"/>
            </p:cNvSpPr>
            <p:nvPr/>
          </p:nvSpPr>
          <p:spPr bwMode="auto">
            <a:xfrm>
              <a:off x="5436687" y="2797791"/>
              <a:ext cx="87313" cy="87313"/>
            </a:xfrm>
            <a:custGeom>
              <a:avLst/>
              <a:gdLst>
                <a:gd name="T0" fmla="*/ 103 w 114"/>
                <a:gd name="T1" fmla="*/ 57 h 113"/>
                <a:gd name="T2" fmla="*/ 57 w 114"/>
                <a:gd name="T3" fmla="*/ 104 h 113"/>
                <a:gd name="T4" fmla="*/ 11 w 114"/>
                <a:gd name="T5" fmla="*/ 57 h 113"/>
                <a:gd name="T6" fmla="*/ 57 w 114"/>
                <a:gd name="T7" fmla="*/ 10 h 113"/>
                <a:gd name="T8" fmla="*/ 103 w 114"/>
                <a:gd name="T9" fmla="*/ 57 h 113"/>
                <a:gd name="T10" fmla="*/ 0 w 114"/>
                <a:gd name="T11" fmla="*/ 57 h 113"/>
                <a:gd name="T12" fmla="*/ 57 w 114"/>
                <a:gd name="T13" fmla="*/ 113 h 113"/>
                <a:gd name="T14" fmla="*/ 114 w 114"/>
                <a:gd name="T15" fmla="*/ 57 h 113"/>
                <a:gd name="T16" fmla="*/ 57 w 114"/>
                <a:gd name="T17" fmla="*/ 0 h 113"/>
                <a:gd name="T18" fmla="*/ 0 w 114"/>
                <a:gd name="T19" fmla="*/ 5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3">
                  <a:moveTo>
                    <a:pt x="103" y="57"/>
                  </a:moveTo>
                  <a:cubicBezTo>
                    <a:pt x="103" y="84"/>
                    <a:pt x="83" y="104"/>
                    <a:pt x="57" y="104"/>
                  </a:cubicBezTo>
                  <a:cubicBezTo>
                    <a:pt x="31" y="104"/>
                    <a:pt x="11" y="84"/>
                    <a:pt x="11" y="57"/>
                  </a:cubicBezTo>
                  <a:cubicBezTo>
                    <a:pt x="11" y="30"/>
                    <a:pt x="31" y="10"/>
                    <a:pt x="57" y="10"/>
                  </a:cubicBezTo>
                  <a:cubicBezTo>
                    <a:pt x="83" y="10"/>
                    <a:pt x="103" y="30"/>
                    <a:pt x="103" y="57"/>
                  </a:cubicBezTo>
                  <a:close/>
                  <a:moveTo>
                    <a:pt x="0" y="57"/>
                  </a:moveTo>
                  <a:cubicBezTo>
                    <a:pt x="0" y="89"/>
                    <a:pt x="26" y="113"/>
                    <a:pt x="57" y="113"/>
                  </a:cubicBezTo>
                  <a:cubicBezTo>
                    <a:pt x="88" y="113"/>
                    <a:pt x="114" y="89"/>
                    <a:pt x="114" y="57"/>
                  </a:cubicBezTo>
                  <a:cubicBezTo>
                    <a:pt x="114" y="24"/>
                    <a:pt x="88" y="0"/>
                    <a:pt x="57" y="0"/>
                  </a:cubicBezTo>
                  <a:cubicBezTo>
                    <a:pt x="26" y="0"/>
                    <a:pt x="0" y="24"/>
                    <a:pt x="0" y="5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27558262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Cover 4">
    <p:spTree>
      <p:nvGrpSpPr>
        <p:cNvPr id="1" name=""/>
        <p:cNvGrpSpPr/>
        <p:nvPr/>
      </p:nvGrpSpPr>
      <p:grpSpPr>
        <a:xfrm>
          <a:off x="0" y="0"/>
          <a:ext cx="0" cy="0"/>
          <a:chOff x="0" y="0"/>
          <a:chExt cx="0" cy="0"/>
        </a:xfrm>
      </p:grpSpPr>
      <p:pic>
        <p:nvPicPr>
          <p:cNvPr id="4" name="Picture 3" descr="A picture containing text, person, person&#10;&#10;AI-generated content may be incorrect.">
            <a:extLst>
              <a:ext uri="{FF2B5EF4-FFF2-40B4-BE49-F238E27FC236}">
                <a16:creationId xmlns:a16="http://schemas.microsoft.com/office/drawing/2014/main" id="{709FE19B-8CFD-AAC1-7ED5-CDB0B29FBF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64096"/>
          </a:xfrm>
          <a:prstGeom prst="rect">
            <a:avLst/>
          </a:prstGeom>
        </p:spPr>
      </p:pic>
      <p:sp>
        <p:nvSpPr>
          <p:cNvPr id="11" name="Title 1"/>
          <p:cNvSpPr>
            <a:spLocks noGrp="1"/>
          </p:cNvSpPr>
          <p:nvPr userDrawn="1">
            <p:ph type="ctrTitle" hasCustomPrompt="1"/>
          </p:nvPr>
        </p:nvSpPr>
        <p:spPr bwMode="white">
          <a:xfrm>
            <a:off x="456346" y="1961023"/>
            <a:ext cx="4918945" cy="2331295"/>
          </a:xfrm>
          <a:prstGeom prst="rect">
            <a:avLst/>
          </a:prstGeom>
        </p:spPr>
        <p:txBody>
          <a:bodyPr lIns="0" tIns="0" rIns="0" bIns="0" anchor="b" anchorCtr="0">
            <a:normAutofit/>
          </a:bodyPr>
          <a:lstStyle>
            <a:lvl1pPr algn="l">
              <a:lnSpc>
                <a:spcPts val="4533"/>
              </a:lnSpc>
              <a:defRPr sz="4533" b="1" i="0" cap="all" spc="-27" baseline="0">
                <a:solidFill>
                  <a:schemeClr val="bg1"/>
                </a:solidFill>
                <a:effectLst/>
                <a:latin typeface="Gill Sans MT" panose="020B0502020104020203" pitchFamily="34" charset="77"/>
                <a:ea typeface="Gill Sans MT" panose="020B0502020104020203" pitchFamily="34" charset="77"/>
                <a:cs typeface="Gill Sans MT" panose="020B0502020104020203" pitchFamily="34" charset="77"/>
              </a:defRPr>
            </a:lvl1pPr>
          </a:lstStyle>
          <a:p>
            <a:r>
              <a:rPr lang="en-US"/>
              <a:t>Cover Option #4 </a:t>
            </a:r>
          </a:p>
        </p:txBody>
      </p:sp>
      <p:sp>
        <p:nvSpPr>
          <p:cNvPr id="30" name="Text Placeholder 7">
            <a:extLst>
              <a:ext uri="{FF2B5EF4-FFF2-40B4-BE49-F238E27FC236}">
                <a16:creationId xmlns:a16="http://schemas.microsoft.com/office/drawing/2014/main" id="{2C99FB3D-ACEA-0541-90EC-C6E0270A2919}"/>
              </a:ext>
            </a:extLst>
          </p:cNvPr>
          <p:cNvSpPr>
            <a:spLocks noGrp="1"/>
          </p:cNvSpPr>
          <p:nvPr userDrawn="1">
            <p:ph type="body" sz="quarter" idx="10"/>
          </p:nvPr>
        </p:nvSpPr>
        <p:spPr bwMode="white">
          <a:xfrm>
            <a:off x="456346" y="4358377"/>
            <a:ext cx="4654685" cy="660343"/>
          </a:xfrm>
          <a:prstGeom prst="rect">
            <a:avLst/>
          </a:prstGeom>
        </p:spPr>
        <p:txBody>
          <a:bodyPr lIns="0" tIns="0" rIns="0" bIns="0" anchor="t" anchorCtr="0">
            <a:noAutofit/>
          </a:bodyPr>
          <a:lstStyle>
            <a:lvl1pPr marL="16933" marR="0" indent="-16933" algn="l" defTabSz="1219170" rtl="0" eaLnBrk="1" fontAlgn="auto" latinLnBrk="0" hangingPunct="1">
              <a:lnSpc>
                <a:spcPct val="100000"/>
              </a:lnSpc>
              <a:spcBef>
                <a:spcPts val="0"/>
              </a:spcBef>
              <a:spcAft>
                <a:spcPts val="0"/>
              </a:spcAft>
              <a:buClr>
                <a:schemeClr val="tx2"/>
              </a:buClr>
              <a:buSzTx/>
              <a:buFont typeface="Arial"/>
              <a:buNone/>
              <a:tabLst/>
              <a:defRPr sz="1867" b="0" i="0" cap="none" baseline="0">
                <a:solidFill>
                  <a:schemeClr val="accent1"/>
                </a:solidFill>
                <a:latin typeface="Gill Sans MT" panose="020B0502020104020203" pitchFamily="34" charset="77"/>
              </a:defRPr>
            </a:lvl1pPr>
            <a:lvl2pPr marL="457189" indent="0">
              <a:buNone/>
              <a:defRPr sz="1467"/>
            </a:lvl2pPr>
            <a:lvl3pPr marL="990575" indent="0">
              <a:buNone/>
              <a:defRPr sz="1467"/>
            </a:lvl3pPr>
            <a:lvl4pPr marL="1371566" indent="0">
              <a:buNone/>
              <a:defRPr sz="1467"/>
            </a:lvl4pPr>
            <a:lvl5pPr marL="2438339" indent="0">
              <a:buNone/>
              <a:defRPr sz="1467"/>
            </a:lvl5pPr>
          </a:lstStyle>
          <a:p>
            <a:pPr marL="0" marR="0" lvl="0" indent="0" algn="l" defTabSz="1219170" rtl="0" eaLnBrk="1" fontAlgn="auto" latinLnBrk="0" hangingPunct="1">
              <a:lnSpc>
                <a:spcPct val="100000"/>
              </a:lnSpc>
              <a:spcBef>
                <a:spcPts val="0"/>
              </a:spcBef>
              <a:spcAft>
                <a:spcPts val="0"/>
              </a:spcAft>
              <a:buClr>
                <a:schemeClr val="tx2"/>
              </a:buClr>
              <a:buSzTx/>
              <a:buFont typeface="Arial"/>
              <a:buNone/>
              <a:tabLst/>
              <a:defRPr/>
            </a:pPr>
            <a:endParaRPr lang="en-US"/>
          </a:p>
        </p:txBody>
      </p:sp>
      <p:sp>
        <p:nvSpPr>
          <p:cNvPr id="34" name="Text Placeholder 33">
            <a:extLst>
              <a:ext uri="{FF2B5EF4-FFF2-40B4-BE49-F238E27FC236}">
                <a16:creationId xmlns:a16="http://schemas.microsoft.com/office/drawing/2014/main" id="{2206D583-27AB-A50D-C329-7C83C1DB1CBA}"/>
              </a:ext>
            </a:extLst>
          </p:cNvPr>
          <p:cNvSpPr>
            <a:spLocks noGrp="1"/>
          </p:cNvSpPr>
          <p:nvPr userDrawn="1">
            <p:ph type="body" sz="quarter" idx="11"/>
          </p:nvPr>
        </p:nvSpPr>
        <p:spPr bwMode="white">
          <a:xfrm>
            <a:off x="456345" y="5679053"/>
            <a:ext cx="4653832" cy="543947"/>
          </a:xfrm>
          <a:prstGeom prst="rect">
            <a:avLst/>
          </a:prstGeom>
        </p:spPr>
        <p:txBody>
          <a:bodyPr lIns="0" tIns="0" rIns="0" bIns="0" anchor="b"/>
          <a:lstStyle>
            <a:lvl1pPr>
              <a:defRPr sz="1333">
                <a:solidFill>
                  <a:schemeClr val="bg2"/>
                </a:solidFill>
              </a:defRPr>
            </a:lvl1pPr>
          </a:lstStyle>
          <a:p>
            <a:pPr lvl="0"/>
            <a:r>
              <a:rPr lang="en-US"/>
              <a:t>Click to edit Master text styles</a:t>
            </a:r>
          </a:p>
        </p:txBody>
      </p:sp>
      <p:sp>
        <p:nvSpPr>
          <p:cNvPr id="5" name="TextBox 4">
            <a:extLst>
              <a:ext uri="{FF2B5EF4-FFF2-40B4-BE49-F238E27FC236}">
                <a16:creationId xmlns:a16="http://schemas.microsoft.com/office/drawing/2014/main" id="{75D58DD3-41C8-2A2E-1141-F96517435367}"/>
              </a:ext>
            </a:extLst>
          </p:cNvPr>
          <p:cNvSpPr txBox="1"/>
          <p:nvPr userDrawn="1"/>
        </p:nvSpPr>
        <p:spPr>
          <a:xfrm>
            <a:off x="8327579" y="6647044"/>
            <a:ext cx="3615295" cy="102657"/>
          </a:xfrm>
          <a:prstGeom prst="rect">
            <a:avLst/>
          </a:prstGeom>
          <a:noFill/>
        </p:spPr>
        <p:txBody>
          <a:bodyPr wrap="square" lIns="0" tIns="0" rIns="0" bIns="0"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667" b="0" i="0" spc="0">
                <a:solidFill>
                  <a:schemeClr val="bg1"/>
                </a:solidFill>
                <a:latin typeface="Gill Sans MT" panose="020B0502020104020203" pitchFamily="34" charset="77"/>
              </a:rPr>
              <a:t>SAIC PROPRIETARY INFORMATION  I  </a:t>
            </a:r>
            <a:r>
              <a:rPr lang="en-US" sz="667" b="0" i="0" spc="0">
                <a:solidFill>
                  <a:schemeClr val="bg1"/>
                </a:solidFill>
                <a:latin typeface="Gill Sans MT" panose="020B0502020104020203" pitchFamily="34" charset="77"/>
                <a:cs typeface="Arial" pitchFamily="34" charset="0"/>
              </a:rPr>
              <a:t>© SAIC.</a:t>
            </a:r>
            <a:r>
              <a:rPr lang="en-US" sz="667" b="0" i="0" spc="0" baseline="0">
                <a:solidFill>
                  <a:schemeClr val="bg1"/>
                </a:solidFill>
                <a:latin typeface="Gill Sans MT" panose="020B0502020104020203" pitchFamily="34" charset="77"/>
                <a:cs typeface="Arial" pitchFamily="34" charset="0"/>
              </a:rPr>
              <a:t> ALL RIGHTS RESERVED</a:t>
            </a:r>
            <a:r>
              <a:rPr lang="en-US" sz="667" b="0" i="0" spc="0">
                <a:solidFill>
                  <a:schemeClr val="bg1"/>
                </a:solidFill>
                <a:latin typeface="Gill Sans MT" panose="020B0502020104020203" pitchFamily="34" charset="77"/>
              </a:rPr>
              <a:t> </a:t>
            </a:r>
            <a:endParaRPr lang="en-US" sz="667" b="0" i="0" spc="0">
              <a:solidFill>
                <a:schemeClr val="bg1"/>
              </a:solidFill>
              <a:latin typeface="Gill Sans MT" panose="020B0502020104020203" pitchFamily="34" charset="77"/>
              <a:cs typeface="Arial" pitchFamily="34" charset="0"/>
            </a:endParaRPr>
          </a:p>
        </p:txBody>
      </p:sp>
      <p:grpSp>
        <p:nvGrpSpPr>
          <p:cNvPr id="2" name="Group 1">
            <a:extLst>
              <a:ext uri="{FF2B5EF4-FFF2-40B4-BE49-F238E27FC236}">
                <a16:creationId xmlns:a16="http://schemas.microsoft.com/office/drawing/2014/main" id="{3E481F23-37D2-A60C-0A6E-02AA1746BA16}"/>
              </a:ext>
            </a:extLst>
          </p:cNvPr>
          <p:cNvGrpSpPr/>
          <p:nvPr userDrawn="1"/>
        </p:nvGrpSpPr>
        <p:grpSpPr>
          <a:xfrm>
            <a:off x="5921378" y="4097597"/>
            <a:ext cx="6270623" cy="2125404"/>
            <a:chOff x="4083844" y="3210649"/>
            <a:chExt cx="4702967" cy="1594053"/>
          </a:xfrm>
        </p:grpSpPr>
        <p:sp>
          <p:nvSpPr>
            <p:cNvPr id="3" name="object 13">
              <a:extLst>
                <a:ext uri="{FF2B5EF4-FFF2-40B4-BE49-F238E27FC236}">
                  <a16:creationId xmlns:a16="http://schemas.microsoft.com/office/drawing/2014/main" id="{3BE4AF30-C9C4-77C7-79DB-76A570E9320F}"/>
                </a:ext>
              </a:extLst>
            </p:cNvPr>
            <p:cNvSpPr/>
            <p:nvPr/>
          </p:nvSpPr>
          <p:spPr>
            <a:xfrm>
              <a:off x="4083844" y="4341810"/>
              <a:ext cx="890587" cy="130178"/>
            </a:xfrm>
            <a:custGeom>
              <a:avLst/>
              <a:gdLst/>
              <a:ahLst/>
              <a:cxnLst/>
              <a:rect l="l" t="t" r="r" b="b"/>
              <a:pathLst>
                <a:path w="350520" h="114300">
                  <a:moveTo>
                    <a:pt x="0" y="0"/>
                  </a:moveTo>
                  <a:lnTo>
                    <a:pt x="349904" y="0"/>
                  </a:lnTo>
                  <a:lnTo>
                    <a:pt x="349904" y="113918"/>
                  </a:lnTo>
                  <a:lnTo>
                    <a:pt x="0" y="113918"/>
                  </a:lnTo>
                  <a:lnTo>
                    <a:pt x="0" y="0"/>
                  </a:lnTo>
                  <a:close/>
                </a:path>
              </a:pathLst>
            </a:custGeom>
            <a:solidFill>
              <a:srgbClr val="134EA1"/>
            </a:solidFill>
          </p:spPr>
          <p:txBody>
            <a:bodyPr wrap="square" lIns="0" tIns="0" rIns="0" bIns="0" rtlCol="0"/>
            <a:lstStyle/>
            <a:p>
              <a:endParaRPr sz="2400"/>
            </a:p>
          </p:txBody>
        </p:sp>
        <p:sp>
          <p:nvSpPr>
            <p:cNvPr id="6" name="object 14">
              <a:extLst>
                <a:ext uri="{FF2B5EF4-FFF2-40B4-BE49-F238E27FC236}">
                  <a16:creationId xmlns:a16="http://schemas.microsoft.com/office/drawing/2014/main" id="{EFAB587C-DD14-A8AB-5C2A-4E3544AFA334}"/>
                </a:ext>
              </a:extLst>
            </p:cNvPr>
            <p:cNvSpPr/>
            <p:nvPr/>
          </p:nvSpPr>
          <p:spPr>
            <a:xfrm>
              <a:off x="6740367" y="4317206"/>
              <a:ext cx="1774984" cy="166978"/>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5"/>
            </a:solidFill>
          </p:spPr>
          <p:txBody>
            <a:bodyPr wrap="square" lIns="0" tIns="0" rIns="0" bIns="0" rtlCol="0"/>
            <a:lstStyle/>
            <a:p>
              <a:endParaRPr sz="2400"/>
            </a:p>
          </p:txBody>
        </p:sp>
        <p:sp>
          <p:nvSpPr>
            <p:cNvPr id="7" name="object 14">
              <a:extLst>
                <a:ext uri="{FF2B5EF4-FFF2-40B4-BE49-F238E27FC236}">
                  <a16:creationId xmlns:a16="http://schemas.microsoft.com/office/drawing/2014/main" id="{0534FFCE-0CB0-D322-6F9A-D1BB3711332A}"/>
                </a:ext>
              </a:extLst>
            </p:cNvPr>
            <p:cNvSpPr/>
            <p:nvPr userDrawn="1"/>
          </p:nvSpPr>
          <p:spPr>
            <a:xfrm>
              <a:off x="8241506" y="4485900"/>
              <a:ext cx="545305" cy="216693"/>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2"/>
            </a:solidFill>
          </p:spPr>
          <p:txBody>
            <a:bodyPr wrap="square" lIns="0" tIns="0" rIns="0" bIns="0" rtlCol="0"/>
            <a:lstStyle/>
            <a:p>
              <a:endParaRPr sz="2400"/>
            </a:p>
          </p:txBody>
        </p:sp>
        <p:sp>
          <p:nvSpPr>
            <p:cNvPr id="10" name="object 14">
              <a:extLst>
                <a:ext uri="{FF2B5EF4-FFF2-40B4-BE49-F238E27FC236}">
                  <a16:creationId xmlns:a16="http://schemas.microsoft.com/office/drawing/2014/main" id="{7A0FE37B-4295-0C68-99D7-0CA1EF809773}"/>
                </a:ext>
              </a:extLst>
            </p:cNvPr>
            <p:cNvSpPr/>
            <p:nvPr userDrawn="1"/>
          </p:nvSpPr>
          <p:spPr>
            <a:xfrm>
              <a:off x="7629321" y="3862387"/>
              <a:ext cx="285953" cy="166978"/>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3"/>
            </a:solidFill>
          </p:spPr>
          <p:txBody>
            <a:bodyPr wrap="square" lIns="0" tIns="0" rIns="0" bIns="0" rtlCol="0"/>
            <a:lstStyle/>
            <a:p>
              <a:endParaRPr sz="2400"/>
            </a:p>
          </p:txBody>
        </p:sp>
        <p:sp>
          <p:nvSpPr>
            <p:cNvPr id="12" name="object 14">
              <a:extLst>
                <a:ext uri="{FF2B5EF4-FFF2-40B4-BE49-F238E27FC236}">
                  <a16:creationId xmlns:a16="http://schemas.microsoft.com/office/drawing/2014/main" id="{E2373DC3-8BBC-690B-FD50-015C05A2E146}"/>
                </a:ext>
              </a:extLst>
            </p:cNvPr>
            <p:cNvSpPr/>
            <p:nvPr userDrawn="1"/>
          </p:nvSpPr>
          <p:spPr>
            <a:xfrm>
              <a:off x="8347419" y="4079829"/>
              <a:ext cx="258419" cy="139746"/>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bg2"/>
            </a:solidFill>
          </p:spPr>
          <p:txBody>
            <a:bodyPr wrap="square" lIns="0" tIns="0" rIns="0" bIns="0" rtlCol="0"/>
            <a:lstStyle/>
            <a:p>
              <a:endParaRPr sz="2400"/>
            </a:p>
          </p:txBody>
        </p:sp>
        <p:sp>
          <p:nvSpPr>
            <p:cNvPr id="13" name="object 14">
              <a:extLst>
                <a:ext uri="{FF2B5EF4-FFF2-40B4-BE49-F238E27FC236}">
                  <a16:creationId xmlns:a16="http://schemas.microsoft.com/office/drawing/2014/main" id="{369778B0-265C-4BA7-A5D7-3B2D788481AD}"/>
                </a:ext>
              </a:extLst>
            </p:cNvPr>
            <p:cNvSpPr/>
            <p:nvPr userDrawn="1"/>
          </p:nvSpPr>
          <p:spPr>
            <a:xfrm>
              <a:off x="8347419" y="3469084"/>
              <a:ext cx="439392" cy="139746"/>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1"/>
            </a:solidFill>
          </p:spPr>
          <p:txBody>
            <a:bodyPr wrap="square" lIns="0" tIns="0" rIns="0" bIns="0" rtlCol="0"/>
            <a:lstStyle/>
            <a:p>
              <a:endParaRPr sz="2400"/>
            </a:p>
          </p:txBody>
        </p:sp>
        <p:sp>
          <p:nvSpPr>
            <p:cNvPr id="14" name="object 14">
              <a:extLst>
                <a:ext uri="{FF2B5EF4-FFF2-40B4-BE49-F238E27FC236}">
                  <a16:creationId xmlns:a16="http://schemas.microsoft.com/office/drawing/2014/main" id="{E94BFBA3-0AC1-3BFC-5AF5-CECE1F4EBF1C}"/>
                </a:ext>
              </a:extLst>
            </p:cNvPr>
            <p:cNvSpPr/>
            <p:nvPr userDrawn="1"/>
          </p:nvSpPr>
          <p:spPr>
            <a:xfrm>
              <a:off x="7952130" y="3210649"/>
              <a:ext cx="532263" cy="139746"/>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3"/>
            </a:solidFill>
          </p:spPr>
          <p:txBody>
            <a:bodyPr wrap="square" lIns="0" tIns="0" rIns="0" bIns="0" rtlCol="0"/>
            <a:lstStyle/>
            <a:p>
              <a:endParaRPr sz="2400"/>
            </a:p>
          </p:txBody>
        </p:sp>
        <p:sp>
          <p:nvSpPr>
            <p:cNvPr id="15" name="object 14">
              <a:extLst>
                <a:ext uri="{FF2B5EF4-FFF2-40B4-BE49-F238E27FC236}">
                  <a16:creationId xmlns:a16="http://schemas.microsoft.com/office/drawing/2014/main" id="{8189B3E6-3308-AFD8-84A8-16602D4EC131}"/>
                </a:ext>
              </a:extLst>
            </p:cNvPr>
            <p:cNvSpPr/>
            <p:nvPr userDrawn="1"/>
          </p:nvSpPr>
          <p:spPr>
            <a:xfrm>
              <a:off x="4529138" y="4637724"/>
              <a:ext cx="2069635" cy="166978"/>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4"/>
            </a:solidFill>
          </p:spPr>
          <p:txBody>
            <a:bodyPr wrap="square" lIns="0" tIns="0" rIns="0" bIns="0" rtlCol="0"/>
            <a:lstStyle/>
            <a:p>
              <a:endParaRPr sz="1067"/>
            </a:p>
          </p:txBody>
        </p:sp>
        <p:sp>
          <p:nvSpPr>
            <p:cNvPr id="16" name="object 14">
              <a:extLst>
                <a:ext uri="{FF2B5EF4-FFF2-40B4-BE49-F238E27FC236}">
                  <a16:creationId xmlns:a16="http://schemas.microsoft.com/office/drawing/2014/main" id="{6AE49D76-9C16-3215-3BEA-A98345B1954A}"/>
                </a:ext>
              </a:extLst>
            </p:cNvPr>
            <p:cNvSpPr/>
            <p:nvPr userDrawn="1"/>
          </p:nvSpPr>
          <p:spPr>
            <a:xfrm>
              <a:off x="6114706" y="3844541"/>
              <a:ext cx="484067" cy="166978"/>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1"/>
            </a:solidFill>
          </p:spPr>
          <p:txBody>
            <a:bodyPr wrap="square" lIns="0" tIns="0" rIns="0" bIns="0" rtlCol="0"/>
            <a:lstStyle/>
            <a:p>
              <a:endParaRPr sz="2400"/>
            </a:p>
          </p:txBody>
        </p:sp>
      </p:grpSp>
      <p:grpSp>
        <p:nvGrpSpPr>
          <p:cNvPr id="8" name="Group 7">
            <a:extLst>
              <a:ext uri="{FF2B5EF4-FFF2-40B4-BE49-F238E27FC236}">
                <a16:creationId xmlns:a16="http://schemas.microsoft.com/office/drawing/2014/main" id="{C4ECF660-639A-846D-4706-BBEDD36EADFD}"/>
              </a:ext>
            </a:extLst>
          </p:cNvPr>
          <p:cNvGrpSpPr>
            <a:grpSpLocks noChangeAspect="1"/>
          </p:cNvGrpSpPr>
          <p:nvPr userDrawn="1"/>
        </p:nvGrpSpPr>
        <p:grpSpPr>
          <a:xfrm>
            <a:off x="457200" y="457300"/>
            <a:ext cx="1463040" cy="475153"/>
            <a:chOff x="3793624" y="2323129"/>
            <a:chExt cx="1730376" cy="561975"/>
          </a:xfrm>
          <a:solidFill>
            <a:schemeClr val="bg1"/>
          </a:solidFill>
        </p:grpSpPr>
        <p:sp>
          <p:nvSpPr>
            <p:cNvPr id="9" name="Freeform 11">
              <a:extLst>
                <a:ext uri="{FF2B5EF4-FFF2-40B4-BE49-F238E27FC236}">
                  <a16:creationId xmlns:a16="http://schemas.microsoft.com/office/drawing/2014/main" id="{5269C487-7FE9-7403-2153-90A03806E314}"/>
                </a:ext>
              </a:extLst>
            </p:cNvPr>
            <p:cNvSpPr>
              <a:spLocks/>
            </p:cNvSpPr>
            <p:nvPr/>
          </p:nvSpPr>
          <p:spPr bwMode="auto">
            <a:xfrm>
              <a:off x="4228599" y="2334241"/>
              <a:ext cx="488950" cy="549275"/>
            </a:xfrm>
            <a:custGeom>
              <a:avLst/>
              <a:gdLst>
                <a:gd name="T0" fmla="*/ 501 w 642"/>
                <a:gd name="T1" fmla="*/ 721 h 721"/>
                <a:gd name="T2" fmla="*/ 642 w 642"/>
                <a:gd name="T3" fmla="*/ 721 h 721"/>
                <a:gd name="T4" fmla="*/ 555 w 642"/>
                <a:gd name="T5" fmla="*/ 0 h 721"/>
                <a:gd name="T6" fmla="*/ 397 w 642"/>
                <a:gd name="T7" fmla="*/ 0 h 721"/>
                <a:gd name="T8" fmla="*/ 0 w 642"/>
                <a:gd name="T9" fmla="*/ 721 h 721"/>
                <a:gd name="T10" fmla="*/ 151 w 642"/>
                <a:gd name="T11" fmla="*/ 721 h 721"/>
                <a:gd name="T12" fmla="*/ 230 w 642"/>
                <a:gd name="T13" fmla="*/ 579 h 721"/>
                <a:gd name="T14" fmla="*/ 448 w 642"/>
                <a:gd name="T15" fmla="*/ 579 h 721"/>
                <a:gd name="T16" fmla="*/ 472 w 642"/>
                <a:gd name="T17" fmla="*/ 471 h 721"/>
                <a:gd name="T18" fmla="*/ 286 w 642"/>
                <a:gd name="T19" fmla="*/ 471 h 721"/>
                <a:gd name="T20" fmla="*/ 286 w 642"/>
                <a:gd name="T21" fmla="*/ 471 h 721"/>
                <a:gd name="T22" fmla="*/ 445 w 642"/>
                <a:gd name="T23" fmla="*/ 197 h 721"/>
                <a:gd name="T24" fmla="*/ 501 w 642"/>
                <a:gd name="T25" fmla="*/ 721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721">
                  <a:moveTo>
                    <a:pt x="501" y="721"/>
                  </a:moveTo>
                  <a:lnTo>
                    <a:pt x="642" y="721"/>
                  </a:lnTo>
                  <a:lnTo>
                    <a:pt x="555" y="0"/>
                  </a:lnTo>
                  <a:lnTo>
                    <a:pt x="397" y="0"/>
                  </a:lnTo>
                  <a:lnTo>
                    <a:pt x="0" y="721"/>
                  </a:lnTo>
                  <a:lnTo>
                    <a:pt x="151" y="721"/>
                  </a:lnTo>
                  <a:cubicBezTo>
                    <a:pt x="151" y="721"/>
                    <a:pt x="227" y="585"/>
                    <a:pt x="230" y="579"/>
                  </a:cubicBezTo>
                  <a:lnTo>
                    <a:pt x="448" y="579"/>
                  </a:lnTo>
                  <a:lnTo>
                    <a:pt x="472" y="471"/>
                  </a:lnTo>
                  <a:lnTo>
                    <a:pt x="286" y="471"/>
                  </a:lnTo>
                  <a:cubicBezTo>
                    <a:pt x="286" y="471"/>
                    <a:pt x="286" y="471"/>
                    <a:pt x="286" y="471"/>
                  </a:cubicBezTo>
                  <a:cubicBezTo>
                    <a:pt x="298" y="449"/>
                    <a:pt x="441" y="203"/>
                    <a:pt x="445" y="197"/>
                  </a:cubicBezTo>
                  <a:cubicBezTo>
                    <a:pt x="445" y="202"/>
                    <a:pt x="501" y="721"/>
                    <a:pt x="501" y="721"/>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2">
              <a:extLst>
                <a:ext uri="{FF2B5EF4-FFF2-40B4-BE49-F238E27FC236}">
                  <a16:creationId xmlns:a16="http://schemas.microsoft.com/office/drawing/2014/main" id="{7B40F33C-4E7F-7CF7-7C94-54819E1E5916}"/>
                </a:ext>
              </a:extLst>
            </p:cNvPr>
            <p:cNvSpPr>
              <a:spLocks/>
            </p:cNvSpPr>
            <p:nvPr/>
          </p:nvSpPr>
          <p:spPr bwMode="auto">
            <a:xfrm>
              <a:off x="4766762" y="2334241"/>
              <a:ext cx="234950" cy="549275"/>
            </a:xfrm>
            <a:custGeom>
              <a:avLst/>
              <a:gdLst>
                <a:gd name="T0" fmla="*/ 148 w 148"/>
                <a:gd name="T1" fmla="*/ 0 h 346"/>
                <a:gd name="T2" fmla="*/ 73 w 148"/>
                <a:gd name="T3" fmla="*/ 0 h 346"/>
                <a:gd name="T4" fmla="*/ 0 w 148"/>
                <a:gd name="T5" fmla="*/ 346 h 346"/>
                <a:gd name="T6" fmla="*/ 76 w 148"/>
                <a:gd name="T7" fmla="*/ 346 h 346"/>
                <a:gd name="T8" fmla="*/ 148 w 148"/>
                <a:gd name="T9" fmla="*/ 0 h 346"/>
              </a:gdLst>
              <a:ahLst/>
              <a:cxnLst>
                <a:cxn ang="0">
                  <a:pos x="T0" y="T1"/>
                </a:cxn>
                <a:cxn ang="0">
                  <a:pos x="T2" y="T3"/>
                </a:cxn>
                <a:cxn ang="0">
                  <a:pos x="T4" y="T5"/>
                </a:cxn>
                <a:cxn ang="0">
                  <a:pos x="T6" y="T7"/>
                </a:cxn>
                <a:cxn ang="0">
                  <a:pos x="T8" y="T9"/>
                </a:cxn>
              </a:cxnLst>
              <a:rect l="0" t="0" r="r" b="b"/>
              <a:pathLst>
                <a:path w="148" h="346">
                  <a:moveTo>
                    <a:pt x="148" y="0"/>
                  </a:moveTo>
                  <a:lnTo>
                    <a:pt x="73" y="0"/>
                  </a:lnTo>
                  <a:lnTo>
                    <a:pt x="0" y="346"/>
                  </a:lnTo>
                  <a:lnTo>
                    <a:pt x="76" y="346"/>
                  </a:lnTo>
                  <a:lnTo>
                    <a:pt x="14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Freeform 13">
              <a:extLst>
                <a:ext uri="{FF2B5EF4-FFF2-40B4-BE49-F238E27FC236}">
                  <a16:creationId xmlns:a16="http://schemas.microsoft.com/office/drawing/2014/main" id="{A8E9308C-6A1E-58AE-6AF5-4F89C5AD0EFE}"/>
                </a:ext>
              </a:extLst>
            </p:cNvPr>
            <p:cNvSpPr>
              <a:spLocks/>
            </p:cNvSpPr>
            <p:nvPr/>
          </p:nvSpPr>
          <p:spPr bwMode="auto">
            <a:xfrm>
              <a:off x="5006474" y="2334241"/>
              <a:ext cx="476250" cy="550863"/>
            </a:xfrm>
            <a:custGeom>
              <a:avLst/>
              <a:gdLst>
                <a:gd name="T0" fmla="*/ 228 w 624"/>
                <a:gd name="T1" fmla="*/ 180 h 723"/>
                <a:gd name="T2" fmla="*/ 291 w 624"/>
                <a:gd name="T3" fmla="*/ 116 h 723"/>
                <a:gd name="T4" fmla="*/ 596 w 624"/>
                <a:gd name="T5" fmla="*/ 116 h 723"/>
                <a:gd name="T6" fmla="*/ 624 w 624"/>
                <a:gd name="T7" fmla="*/ 0 h 723"/>
                <a:gd name="T8" fmla="*/ 252 w 624"/>
                <a:gd name="T9" fmla="*/ 0 h 723"/>
                <a:gd name="T10" fmla="*/ 92 w 624"/>
                <a:gd name="T11" fmla="*/ 191 h 723"/>
                <a:gd name="T12" fmla="*/ 17 w 624"/>
                <a:gd name="T13" fmla="*/ 549 h 723"/>
                <a:gd name="T14" fmla="*/ 166 w 624"/>
                <a:gd name="T15" fmla="*/ 723 h 723"/>
                <a:gd name="T16" fmla="*/ 505 w 624"/>
                <a:gd name="T17" fmla="*/ 723 h 723"/>
                <a:gd name="T18" fmla="*/ 531 w 624"/>
                <a:gd name="T19" fmla="*/ 606 h 723"/>
                <a:gd name="T20" fmla="*/ 219 w 624"/>
                <a:gd name="T21" fmla="*/ 606 h 723"/>
                <a:gd name="T22" fmla="*/ 166 w 624"/>
                <a:gd name="T23" fmla="*/ 522 h 723"/>
                <a:gd name="T24" fmla="*/ 197 w 624"/>
                <a:gd name="T25" fmla="*/ 351 h 723"/>
                <a:gd name="T26" fmla="*/ 197 w 624"/>
                <a:gd name="T27" fmla="*/ 351 h 723"/>
                <a:gd name="T28" fmla="*/ 228 w 624"/>
                <a:gd name="T29" fmla="*/ 18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723">
                  <a:moveTo>
                    <a:pt x="228" y="180"/>
                  </a:moveTo>
                  <a:cubicBezTo>
                    <a:pt x="233" y="157"/>
                    <a:pt x="238" y="116"/>
                    <a:pt x="291" y="116"/>
                  </a:cubicBezTo>
                  <a:cubicBezTo>
                    <a:pt x="319" y="116"/>
                    <a:pt x="596" y="116"/>
                    <a:pt x="596" y="116"/>
                  </a:cubicBezTo>
                  <a:lnTo>
                    <a:pt x="624" y="0"/>
                  </a:lnTo>
                  <a:cubicBezTo>
                    <a:pt x="624" y="0"/>
                    <a:pt x="353" y="0"/>
                    <a:pt x="252" y="0"/>
                  </a:cubicBezTo>
                  <a:cubicBezTo>
                    <a:pt x="110" y="0"/>
                    <a:pt x="101" y="144"/>
                    <a:pt x="92" y="191"/>
                  </a:cubicBezTo>
                  <a:cubicBezTo>
                    <a:pt x="83" y="239"/>
                    <a:pt x="20" y="536"/>
                    <a:pt x="17" y="549"/>
                  </a:cubicBezTo>
                  <a:cubicBezTo>
                    <a:pt x="0" y="634"/>
                    <a:pt x="43" y="723"/>
                    <a:pt x="166" y="723"/>
                  </a:cubicBezTo>
                  <a:lnTo>
                    <a:pt x="505" y="723"/>
                  </a:lnTo>
                  <a:lnTo>
                    <a:pt x="531" y="606"/>
                  </a:lnTo>
                  <a:lnTo>
                    <a:pt x="219" y="606"/>
                  </a:lnTo>
                  <a:cubicBezTo>
                    <a:pt x="159" y="606"/>
                    <a:pt x="157" y="569"/>
                    <a:pt x="166" y="522"/>
                  </a:cubicBezTo>
                  <a:lnTo>
                    <a:pt x="197" y="351"/>
                  </a:lnTo>
                  <a:lnTo>
                    <a:pt x="197" y="351"/>
                  </a:lnTo>
                  <a:cubicBezTo>
                    <a:pt x="197" y="351"/>
                    <a:pt x="214" y="247"/>
                    <a:pt x="228" y="180"/>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4">
              <a:extLst>
                <a:ext uri="{FF2B5EF4-FFF2-40B4-BE49-F238E27FC236}">
                  <a16:creationId xmlns:a16="http://schemas.microsoft.com/office/drawing/2014/main" id="{13A6D246-AD83-8E11-DA65-BCF182670EFE}"/>
                </a:ext>
              </a:extLst>
            </p:cNvPr>
            <p:cNvSpPr>
              <a:spLocks/>
            </p:cNvSpPr>
            <p:nvPr/>
          </p:nvSpPr>
          <p:spPr bwMode="auto">
            <a:xfrm>
              <a:off x="3793624" y="2323129"/>
              <a:ext cx="493713" cy="560388"/>
            </a:xfrm>
            <a:custGeom>
              <a:avLst/>
              <a:gdLst>
                <a:gd name="T0" fmla="*/ 256 w 648"/>
                <a:gd name="T1" fmla="*/ 196 h 736"/>
                <a:gd name="T2" fmla="*/ 329 w 648"/>
                <a:gd name="T3" fmla="*/ 130 h 736"/>
                <a:gd name="T4" fmla="*/ 620 w 648"/>
                <a:gd name="T5" fmla="*/ 130 h 736"/>
                <a:gd name="T6" fmla="*/ 648 w 648"/>
                <a:gd name="T7" fmla="*/ 14 h 736"/>
                <a:gd name="T8" fmla="*/ 295 w 648"/>
                <a:gd name="T9" fmla="*/ 14 h 736"/>
                <a:gd name="T10" fmla="*/ 121 w 648"/>
                <a:gd name="T11" fmla="*/ 185 h 736"/>
                <a:gd name="T12" fmla="*/ 101 w 648"/>
                <a:gd name="T13" fmla="*/ 330 h 736"/>
                <a:gd name="T14" fmla="*/ 202 w 648"/>
                <a:gd name="T15" fmla="*/ 415 h 736"/>
                <a:gd name="T16" fmla="*/ 411 w 648"/>
                <a:gd name="T17" fmla="*/ 415 h 736"/>
                <a:gd name="T18" fmla="*/ 451 w 648"/>
                <a:gd name="T19" fmla="*/ 438 h 736"/>
                <a:gd name="T20" fmla="*/ 422 w 648"/>
                <a:gd name="T21" fmla="*/ 587 h 736"/>
                <a:gd name="T22" fmla="*/ 329 w 648"/>
                <a:gd name="T23" fmla="*/ 620 h 736"/>
                <a:gd name="T24" fmla="*/ 26 w 648"/>
                <a:gd name="T25" fmla="*/ 620 h 736"/>
                <a:gd name="T26" fmla="*/ 0 w 648"/>
                <a:gd name="T27" fmla="*/ 736 h 736"/>
                <a:gd name="T28" fmla="*/ 379 w 648"/>
                <a:gd name="T29" fmla="*/ 736 h 736"/>
                <a:gd name="T30" fmla="*/ 553 w 648"/>
                <a:gd name="T31" fmla="*/ 627 h 736"/>
                <a:gd name="T32" fmla="*/ 596 w 648"/>
                <a:gd name="T33" fmla="*/ 424 h 736"/>
                <a:gd name="T34" fmla="*/ 476 w 648"/>
                <a:gd name="T35" fmla="*/ 289 h 736"/>
                <a:gd name="T36" fmla="*/ 291 w 648"/>
                <a:gd name="T37" fmla="*/ 289 h 736"/>
                <a:gd name="T38" fmla="*/ 245 w 648"/>
                <a:gd name="T39" fmla="*/ 260 h 736"/>
                <a:gd name="T40" fmla="*/ 256 w 648"/>
                <a:gd name="T41" fmla="*/ 196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8" h="736">
                  <a:moveTo>
                    <a:pt x="256" y="196"/>
                  </a:moveTo>
                  <a:cubicBezTo>
                    <a:pt x="266" y="146"/>
                    <a:pt x="260" y="130"/>
                    <a:pt x="329" y="130"/>
                  </a:cubicBezTo>
                  <a:cubicBezTo>
                    <a:pt x="421" y="130"/>
                    <a:pt x="620" y="130"/>
                    <a:pt x="620" y="130"/>
                  </a:cubicBezTo>
                  <a:lnTo>
                    <a:pt x="648" y="14"/>
                  </a:lnTo>
                  <a:cubicBezTo>
                    <a:pt x="648" y="14"/>
                    <a:pt x="430" y="14"/>
                    <a:pt x="295" y="14"/>
                  </a:cubicBezTo>
                  <a:cubicBezTo>
                    <a:pt x="249" y="14"/>
                    <a:pt x="149" y="0"/>
                    <a:pt x="121" y="185"/>
                  </a:cubicBezTo>
                  <a:cubicBezTo>
                    <a:pt x="109" y="265"/>
                    <a:pt x="103" y="304"/>
                    <a:pt x="101" y="330"/>
                  </a:cubicBezTo>
                  <a:cubicBezTo>
                    <a:pt x="97" y="395"/>
                    <a:pt x="154" y="415"/>
                    <a:pt x="202" y="415"/>
                  </a:cubicBezTo>
                  <a:cubicBezTo>
                    <a:pt x="267" y="415"/>
                    <a:pt x="411" y="415"/>
                    <a:pt x="411" y="415"/>
                  </a:cubicBezTo>
                  <a:cubicBezTo>
                    <a:pt x="443" y="415"/>
                    <a:pt x="456" y="415"/>
                    <a:pt x="451" y="438"/>
                  </a:cubicBezTo>
                  <a:cubicBezTo>
                    <a:pt x="444" y="481"/>
                    <a:pt x="427" y="562"/>
                    <a:pt x="422" y="587"/>
                  </a:cubicBezTo>
                  <a:cubicBezTo>
                    <a:pt x="414" y="626"/>
                    <a:pt x="369" y="620"/>
                    <a:pt x="329" y="620"/>
                  </a:cubicBezTo>
                  <a:lnTo>
                    <a:pt x="26" y="620"/>
                  </a:lnTo>
                  <a:lnTo>
                    <a:pt x="0" y="736"/>
                  </a:lnTo>
                  <a:lnTo>
                    <a:pt x="379" y="736"/>
                  </a:lnTo>
                  <a:cubicBezTo>
                    <a:pt x="460" y="736"/>
                    <a:pt x="533" y="707"/>
                    <a:pt x="553" y="627"/>
                  </a:cubicBezTo>
                  <a:cubicBezTo>
                    <a:pt x="574" y="545"/>
                    <a:pt x="584" y="490"/>
                    <a:pt x="596" y="424"/>
                  </a:cubicBezTo>
                  <a:cubicBezTo>
                    <a:pt x="610" y="346"/>
                    <a:pt x="563" y="289"/>
                    <a:pt x="476" y="289"/>
                  </a:cubicBezTo>
                  <a:lnTo>
                    <a:pt x="291" y="289"/>
                  </a:lnTo>
                  <a:cubicBezTo>
                    <a:pt x="272" y="289"/>
                    <a:pt x="239" y="294"/>
                    <a:pt x="245" y="260"/>
                  </a:cubicBezTo>
                  <a:cubicBezTo>
                    <a:pt x="248" y="245"/>
                    <a:pt x="250" y="228"/>
                    <a:pt x="256" y="196"/>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5">
              <a:extLst>
                <a:ext uri="{FF2B5EF4-FFF2-40B4-BE49-F238E27FC236}">
                  <a16:creationId xmlns:a16="http://schemas.microsoft.com/office/drawing/2014/main" id="{E9985F2A-1BB8-C2D7-4771-9BD32A1DAA82}"/>
                </a:ext>
              </a:extLst>
            </p:cNvPr>
            <p:cNvSpPr>
              <a:spLocks noEditPoints="1"/>
            </p:cNvSpPr>
            <p:nvPr/>
          </p:nvSpPr>
          <p:spPr bwMode="auto">
            <a:xfrm>
              <a:off x="5463674" y="2816841"/>
              <a:ext cx="38100" cy="49213"/>
            </a:xfrm>
            <a:custGeom>
              <a:avLst/>
              <a:gdLst>
                <a:gd name="T0" fmla="*/ 10 w 50"/>
                <a:gd name="T1" fmla="*/ 9 h 65"/>
                <a:gd name="T2" fmla="*/ 24 w 50"/>
                <a:gd name="T3" fmla="*/ 9 h 65"/>
                <a:gd name="T4" fmla="*/ 38 w 50"/>
                <a:gd name="T5" fmla="*/ 18 h 65"/>
                <a:gd name="T6" fmla="*/ 22 w 50"/>
                <a:gd name="T7" fmla="*/ 29 h 65"/>
                <a:gd name="T8" fmla="*/ 10 w 50"/>
                <a:gd name="T9" fmla="*/ 29 h 65"/>
                <a:gd name="T10" fmla="*/ 10 w 50"/>
                <a:gd name="T11" fmla="*/ 9 h 65"/>
                <a:gd name="T12" fmla="*/ 0 w 50"/>
                <a:gd name="T13" fmla="*/ 65 h 65"/>
                <a:gd name="T14" fmla="*/ 10 w 50"/>
                <a:gd name="T15" fmla="*/ 65 h 65"/>
                <a:gd name="T16" fmla="*/ 10 w 50"/>
                <a:gd name="T17" fmla="*/ 37 h 65"/>
                <a:gd name="T18" fmla="*/ 21 w 50"/>
                <a:gd name="T19" fmla="*/ 37 h 65"/>
                <a:gd name="T20" fmla="*/ 39 w 50"/>
                <a:gd name="T21" fmla="*/ 65 h 65"/>
                <a:gd name="T22" fmla="*/ 50 w 50"/>
                <a:gd name="T23" fmla="*/ 65 h 65"/>
                <a:gd name="T24" fmla="*/ 31 w 50"/>
                <a:gd name="T25" fmla="*/ 37 h 65"/>
                <a:gd name="T26" fmla="*/ 48 w 50"/>
                <a:gd name="T27" fmla="*/ 19 h 65"/>
                <a:gd name="T28" fmla="*/ 25 w 50"/>
                <a:gd name="T29" fmla="*/ 0 h 65"/>
                <a:gd name="T30" fmla="*/ 0 w 50"/>
                <a:gd name="T31" fmla="*/ 0 h 65"/>
                <a:gd name="T32" fmla="*/ 0 w 50"/>
                <a:gd name="T3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65">
                  <a:moveTo>
                    <a:pt x="10" y="9"/>
                  </a:moveTo>
                  <a:lnTo>
                    <a:pt x="24" y="9"/>
                  </a:lnTo>
                  <a:cubicBezTo>
                    <a:pt x="30" y="9"/>
                    <a:pt x="38" y="10"/>
                    <a:pt x="38" y="18"/>
                  </a:cubicBezTo>
                  <a:cubicBezTo>
                    <a:pt x="38" y="28"/>
                    <a:pt x="30" y="29"/>
                    <a:pt x="22" y="29"/>
                  </a:cubicBezTo>
                  <a:lnTo>
                    <a:pt x="10" y="29"/>
                  </a:lnTo>
                  <a:lnTo>
                    <a:pt x="10" y="9"/>
                  </a:lnTo>
                  <a:close/>
                  <a:moveTo>
                    <a:pt x="0" y="65"/>
                  </a:moveTo>
                  <a:lnTo>
                    <a:pt x="10" y="65"/>
                  </a:lnTo>
                  <a:lnTo>
                    <a:pt x="10" y="37"/>
                  </a:lnTo>
                  <a:lnTo>
                    <a:pt x="21" y="37"/>
                  </a:lnTo>
                  <a:lnTo>
                    <a:pt x="39" y="65"/>
                  </a:lnTo>
                  <a:lnTo>
                    <a:pt x="50" y="65"/>
                  </a:lnTo>
                  <a:lnTo>
                    <a:pt x="31" y="37"/>
                  </a:lnTo>
                  <a:cubicBezTo>
                    <a:pt x="41" y="36"/>
                    <a:pt x="48" y="30"/>
                    <a:pt x="48" y="19"/>
                  </a:cubicBezTo>
                  <a:cubicBezTo>
                    <a:pt x="48" y="6"/>
                    <a:pt x="40" y="0"/>
                    <a:pt x="25" y="0"/>
                  </a:cubicBezTo>
                  <a:lnTo>
                    <a:pt x="0" y="0"/>
                  </a:lnTo>
                  <a:lnTo>
                    <a:pt x="0" y="65"/>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6">
              <a:extLst>
                <a:ext uri="{FF2B5EF4-FFF2-40B4-BE49-F238E27FC236}">
                  <a16:creationId xmlns:a16="http://schemas.microsoft.com/office/drawing/2014/main" id="{DD1FC79F-466D-2E62-ADEB-631AFB24EDBB}"/>
                </a:ext>
              </a:extLst>
            </p:cNvPr>
            <p:cNvSpPr>
              <a:spLocks noEditPoints="1"/>
            </p:cNvSpPr>
            <p:nvPr/>
          </p:nvSpPr>
          <p:spPr bwMode="auto">
            <a:xfrm>
              <a:off x="5436687" y="2797791"/>
              <a:ext cx="87313" cy="87313"/>
            </a:xfrm>
            <a:custGeom>
              <a:avLst/>
              <a:gdLst>
                <a:gd name="T0" fmla="*/ 103 w 114"/>
                <a:gd name="T1" fmla="*/ 57 h 113"/>
                <a:gd name="T2" fmla="*/ 57 w 114"/>
                <a:gd name="T3" fmla="*/ 104 h 113"/>
                <a:gd name="T4" fmla="*/ 11 w 114"/>
                <a:gd name="T5" fmla="*/ 57 h 113"/>
                <a:gd name="T6" fmla="*/ 57 w 114"/>
                <a:gd name="T7" fmla="*/ 10 h 113"/>
                <a:gd name="T8" fmla="*/ 103 w 114"/>
                <a:gd name="T9" fmla="*/ 57 h 113"/>
                <a:gd name="T10" fmla="*/ 0 w 114"/>
                <a:gd name="T11" fmla="*/ 57 h 113"/>
                <a:gd name="T12" fmla="*/ 57 w 114"/>
                <a:gd name="T13" fmla="*/ 113 h 113"/>
                <a:gd name="T14" fmla="*/ 114 w 114"/>
                <a:gd name="T15" fmla="*/ 57 h 113"/>
                <a:gd name="T16" fmla="*/ 57 w 114"/>
                <a:gd name="T17" fmla="*/ 0 h 113"/>
                <a:gd name="T18" fmla="*/ 0 w 114"/>
                <a:gd name="T19" fmla="*/ 5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3">
                  <a:moveTo>
                    <a:pt x="103" y="57"/>
                  </a:moveTo>
                  <a:cubicBezTo>
                    <a:pt x="103" y="84"/>
                    <a:pt x="83" y="104"/>
                    <a:pt x="57" y="104"/>
                  </a:cubicBezTo>
                  <a:cubicBezTo>
                    <a:pt x="31" y="104"/>
                    <a:pt x="11" y="84"/>
                    <a:pt x="11" y="57"/>
                  </a:cubicBezTo>
                  <a:cubicBezTo>
                    <a:pt x="11" y="30"/>
                    <a:pt x="31" y="10"/>
                    <a:pt x="57" y="10"/>
                  </a:cubicBezTo>
                  <a:cubicBezTo>
                    <a:pt x="83" y="10"/>
                    <a:pt x="103" y="30"/>
                    <a:pt x="103" y="57"/>
                  </a:cubicBezTo>
                  <a:close/>
                  <a:moveTo>
                    <a:pt x="0" y="57"/>
                  </a:moveTo>
                  <a:cubicBezTo>
                    <a:pt x="0" y="89"/>
                    <a:pt x="26" y="113"/>
                    <a:pt x="57" y="113"/>
                  </a:cubicBezTo>
                  <a:cubicBezTo>
                    <a:pt x="88" y="113"/>
                    <a:pt x="114" y="89"/>
                    <a:pt x="114" y="57"/>
                  </a:cubicBezTo>
                  <a:cubicBezTo>
                    <a:pt x="114" y="24"/>
                    <a:pt x="88" y="0"/>
                    <a:pt x="57" y="0"/>
                  </a:cubicBezTo>
                  <a:cubicBezTo>
                    <a:pt x="26" y="0"/>
                    <a:pt x="0" y="24"/>
                    <a:pt x="0" y="5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29224137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Cover 5">
    <p:spTree>
      <p:nvGrpSpPr>
        <p:cNvPr id="1" name=""/>
        <p:cNvGrpSpPr/>
        <p:nvPr/>
      </p:nvGrpSpPr>
      <p:grpSpPr>
        <a:xfrm>
          <a:off x="0" y="0"/>
          <a:ext cx="0" cy="0"/>
          <a:chOff x="0" y="0"/>
          <a:chExt cx="0" cy="0"/>
        </a:xfrm>
      </p:grpSpPr>
      <p:pic>
        <p:nvPicPr>
          <p:cNvPr id="2" name="object 8">
            <a:extLst>
              <a:ext uri="{FF2B5EF4-FFF2-40B4-BE49-F238E27FC236}">
                <a16:creationId xmlns:a16="http://schemas.microsoft.com/office/drawing/2014/main" id="{78D89DAA-AB47-A876-CB59-E67B57B9D326}"/>
              </a:ext>
            </a:extLst>
          </p:cNvPr>
          <p:cNvPicPr/>
          <p:nvPr userDrawn="1"/>
        </p:nvPicPr>
        <p:blipFill>
          <a:blip r:embed="rId2" cstate="print">
            <a:extLst>
              <a:ext uri="{28A0092B-C50C-407E-A947-70E740481C1C}">
                <a14:useLocalDpi xmlns:a14="http://schemas.microsoft.com/office/drawing/2010/main" val="0"/>
              </a:ext>
            </a:extLst>
          </a:blip>
          <a:srcRect l="34295" t="4428" r="33055" b="8099"/>
          <a:stretch/>
        </p:blipFill>
        <p:spPr>
          <a:xfrm>
            <a:off x="7641203" y="0"/>
            <a:ext cx="4550797" cy="6858000"/>
          </a:xfrm>
          <a:prstGeom prst="rect">
            <a:avLst/>
          </a:prstGeom>
        </p:spPr>
      </p:pic>
      <p:sp>
        <p:nvSpPr>
          <p:cNvPr id="11" name="Title 1"/>
          <p:cNvSpPr>
            <a:spLocks noGrp="1"/>
          </p:cNvSpPr>
          <p:nvPr userDrawn="1">
            <p:ph type="ctrTitle" hasCustomPrompt="1"/>
          </p:nvPr>
        </p:nvSpPr>
        <p:spPr>
          <a:xfrm>
            <a:off x="456346" y="1961023"/>
            <a:ext cx="6805937" cy="2331295"/>
          </a:xfrm>
          <a:prstGeom prst="rect">
            <a:avLst/>
          </a:prstGeom>
        </p:spPr>
        <p:txBody>
          <a:bodyPr lIns="0" tIns="0" rIns="0" bIns="0" anchor="b" anchorCtr="0">
            <a:normAutofit/>
          </a:bodyPr>
          <a:lstStyle>
            <a:lvl1pPr algn="l">
              <a:lnSpc>
                <a:spcPts val="5600"/>
              </a:lnSpc>
              <a:defRPr sz="5600" b="1" i="0" cap="all" spc="-27" baseline="0">
                <a:solidFill>
                  <a:schemeClr val="tx2"/>
                </a:solidFill>
                <a:effectLst/>
                <a:latin typeface="Gill Sans MT" panose="020B0502020104020203" pitchFamily="34" charset="77"/>
                <a:ea typeface="Gill Sans MT" panose="020B0502020104020203" pitchFamily="34" charset="77"/>
                <a:cs typeface="Gill Sans MT" panose="020B0502020104020203" pitchFamily="34" charset="77"/>
              </a:defRPr>
            </a:lvl1pPr>
          </a:lstStyle>
          <a:p>
            <a:r>
              <a:rPr lang="en-US"/>
              <a:t>Cover Option #5 </a:t>
            </a:r>
          </a:p>
        </p:txBody>
      </p:sp>
      <p:sp>
        <p:nvSpPr>
          <p:cNvPr id="30" name="Text Placeholder 7">
            <a:extLst>
              <a:ext uri="{FF2B5EF4-FFF2-40B4-BE49-F238E27FC236}">
                <a16:creationId xmlns:a16="http://schemas.microsoft.com/office/drawing/2014/main" id="{2C99FB3D-ACEA-0541-90EC-C6E0270A2919}"/>
              </a:ext>
            </a:extLst>
          </p:cNvPr>
          <p:cNvSpPr>
            <a:spLocks noGrp="1"/>
          </p:cNvSpPr>
          <p:nvPr userDrawn="1">
            <p:ph type="body" sz="quarter" idx="10"/>
          </p:nvPr>
        </p:nvSpPr>
        <p:spPr>
          <a:xfrm>
            <a:off x="456346" y="4358377"/>
            <a:ext cx="6805937" cy="660343"/>
          </a:xfrm>
          <a:prstGeom prst="rect">
            <a:avLst/>
          </a:prstGeom>
        </p:spPr>
        <p:txBody>
          <a:bodyPr lIns="0" tIns="0" rIns="0" bIns="0" anchor="t" anchorCtr="0">
            <a:noAutofit/>
          </a:bodyPr>
          <a:lstStyle>
            <a:lvl1pPr marL="16933" marR="0" indent="-16933" algn="l" defTabSz="1219170" rtl="0" eaLnBrk="1" fontAlgn="auto" latinLnBrk="0" hangingPunct="1">
              <a:lnSpc>
                <a:spcPct val="100000"/>
              </a:lnSpc>
              <a:spcBef>
                <a:spcPts val="0"/>
              </a:spcBef>
              <a:spcAft>
                <a:spcPts val="0"/>
              </a:spcAft>
              <a:buClr>
                <a:schemeClr val="tx2"/>
              </a:buClr>
              <a:buSzTx/>
              <a:buFont typeface="Arial"/>
              <a:buNone/>
              <a:tabLst/>
              <a:defRPr sz="1867" b="0" i="0" cap="none" baseline="0">
                <a:solidFill>
                  <a:schemeClr val="accent1"/>
                </a:solidFill>
                <a:latin typeface="Gill Sans MT" panose="020B0502020104020203" pitchFamily="34" charset="77"/>
              </a:defRPr>
            </a:lvl1pPr>
            <a:lvl2pPr marL="457189" indent="0">
              <a:buNone/>
              <a:defRPr sz="1467"/>
            </a:lvl2pPr>
            <a:lvl3pPr marL="990575" indent="0">
              <a:buNone/>
              <a:defRPr sz="1467"/>
            </a:lvl3pPr>
            <a:lvl4pPr marL="1371566" indent="0">
              <a:buNone/>
              <a:defRPr sz="1467"/>
            </a:lvl4pPr>
            <a:lvl5pPr marL="2438339" indent="0">
              <a:buNone/>
              <a:defRPr sz="1467"/>
            </a:lvl5pPr>
          </a:lstStyle>
          <a:p>
            <a:pPr marL="0" marR="0" lvl="0" indent="0" algn="l" defTabSz="1219170" rtl="0" eaLnBrk="1" fontAlgn="auto" latinLnBrk="0" hangingPunct="1">
              <a:lnSpc>
                <a:spcPct val="100000"/>
              </a:lnSpc>
              <a:spcBef>
                <a:spcPts val="0"/>
              </a:spcBef>
              <a:spcAft>
                <a:spcPts val="0"/>
              </a:spcAft>
              <a:buClr>
                <a:schemeClr val="tx2"/>
              </a:buClr>
              <a:buSzTx/>
              <a:buFont typeface="Arial"/>
              <a:buNone/>
              <a:tabLst/>
              <a:defRPr/>
            </a:pPr>
            <a:endParaRPr lang="en-US"/>
          </a:p>
        </p:txBody>
      </p:sp>
      <p:sp>
        <p:nvSpPr>
          <p:cNvPr id="34" name="Text Placeholder 33">
            <a:extLst>
              <a:ext uri="{FF2B5EF4-FFF2-40B4-BE49-F238E27FC236}">
                <a16:creationId xmlns:a16="http://schemas.microsoft.com/office/drawing/2014/main" id="{2206D583-27AB-A50D-C329-7C83C1DB1CBA}"/>
              </a:ext>
            </a:extLst>
          </p:cNvPr>
          <p:cNvSpPr>
            <a:spLocks noGrp="1"/>
          </p:cNvSpPr>
          <p:nvPr userDrawn="1">
            <p:ph type="body" sz="quarter" idx="11"/>
          </p:nvPr>
        </p:nvSpPr>
        <p:spPr>
          <a:xfrm>
            <a:off x="457200" y="5679053"/>
            <a:ext cx="5374216" cy="543947"/>
          </a:xfrm>
          <a:prstGeom prst="rect">
            <a:avLst/>
          </a:prstGeom>
        </p:spPr>
        <p:txBody>
          <a:bodyPr lIns="0" tIns="0" rIns="0" bIns="0" anchor="b"/>
          <a:lstStyle>
            <a:lvl1pPr>
              <a:defRPr sz="1333">
                <a:solidFill>
                  <a:schemeClr val="tx2"/>
                </a:solidFill>
              </a:defRPr>
            </a:lvl1pPr>
          </a:lstStyle>
          <a:p>
            <a:pPr lvl="0"/>
            <a:r>
              <a:rPr lang="en-US"/>
              <a:t>Click to edit Master text styles</a:t>
            </a:r>
          </a:p>
        </p:txBody>
      </p:sp>
      <p:sp>
        <p:nvSpPr>
          <p:cNvPr id="4" name="TextBox 3">
            <a:extLst>
              <a:ext uri="{FF2B5EF4-FFF2-40B4-BE49-F238E27FC236}">
                <a16:creationId xmlns:a16="http://schemas.microsoft.com/office/drawing/2014/main" id="{C394257C-4F1B-C4E7-8AB5-3C1CE42B4C7E}"/>
              </a:ext>
            </a:extLst>
          </p:cNvPr>
          <p:cNvSpPr txBox="1"/>
          <p:nvPr userDrawn="1"/>
        </p:nvSpPr>
        <p:spPr>
          <a:xfrm>
            <a:off x="8327579" y="6647044"/>
            <a:ext cx="3615295" cy="102657"/>
          </a:xfrm>
          <a:prstGeom prst="rect">
            <a:avLst/>
          </a:prstGeom>
          <a:noFill/>
        </p:spPr>
        <p:txBody>
          <a:bodyPr wrap="square" lIns="0" tIns="0" rIns="0" bIns="0"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667" b="0" i="0" spc="0">
                <a:solidFill>
                  <a:schemeClr val="bg1"/>
                </a:solidFill>
                <a:latin typeface="Gill Sans MT" panose="020B0502020104020203" pitchFamily="34" charset="77"/>
              </a:rPr>
              <a:t>SAIC PROPRIETARY INFORMATION  I  </a:t>
            </a:r>
            <a:r>
              <a:rPr lang="en-US" sz="667" b="0" i="0" spc="0">
                <a:solidFill>
                  <a:schemeClr val="bg1"/>
                </a:solidFill>
                <a:latin typeface="Gill Sans MT" panose="020B0502020104020203" pitchFamily="34" charset="77"/>
                <a:cs typeface="Arial" pitchFamily="34" charset="0"/>
              </a:rPr>
              <a:t>© SAIC.</a:t>
            </a:r>
            <a:r>
              <a:rPr lang="en-US" sz="667" b="0" i="0" spc="0" baseline="0">
                <a:solidFill>
                  <a:schemeClr val="bg1"/>
                </a:solidFill>
                <a:latin typeface="Gill Sans MT" panose="020B0502020104020203" pitchFamily="34" charset="77"/>
                <a:cs typeface="Arial" pitchFamily="34" charset="0"/>
              </a:rPr>
              <a:t> ALL RIGHTS RESERVED</a:t>
            </a:r>
            <a:r>
              <a:rPr lang="en-US" sz="667" b="0" i="0" spc="0">
                <a:solidFill>
                  <a:schemeClr val="bg1"/>
                </a:solidFill>
                <a:latin typeface="Gill Sans MT" panose="020B0502020104020203" pitchFamily="34" charset="77"/>
              </a:rPr>
              <a:t> </a:t>
            </a:r>
            <a:endParaRPr lang="en-US" sz="667" b="0" i="0" spc="0">
              <a:solidFill>
                <a:schemeClr val="bg1"/>
              </a:solidFill>
              <a:latin typeface="Gill Sans MT" panose="020B0502020104020203" pitchFamily="34" charset="77"/>
              <a:cs typeface="Arial" pitchFamily="34" charset="0"/>
            </a:endParaRPr>
          </a:p>
        </p:txBody>
      </p:sp>
      <p:grpSp>
        <p:nvGrpSpPr>
          <p:cNvPr id="3" name="Group 2">
            <a:extLst>
              <a:ext uri="{FF2B5EF4-FFF2-40B4-BE49-F238E27FC236}">
                <a16:creationId xmlns:a16="http://schemas.microsoft.com/office/drawing/2014/main" id="{985957AB-F089-44B2-D461-84488F3389BF}"/>
              </a:ext>
            </a:extLst>
          </p:cNvPr>
          <p:cNvGrpSpPr/>
          <p:nvPr userDrawn="1"/>
        </p:nvGrpSpPr>
        <p:grpSpPr>
          <a:xfrm>
            <a:off x="5921378" y="4097597"/>
            <a:ext cx="6270623" cy="2125404"/>
            <a:chOff x="4083844" y="3210649"/>
            <a:chExt cx="4702967" cy="1594053"/>
          </a:xfrm>
        </p:grpSpPr>
        <p:sp>
          <p:nvSpPr>
            <p:cNvPr id="5" name="object 13">
              <a:extLst>
                <a:ext uri="{FF2B5EF4-FFF2-40B4-BE49-F238E27FC236}">
                  <a16:creationId xmlns:a16="http://schemas.microsoft.com/office/drawing/2014/main" id="{4E7A463D-EFFF-4C55-C71E-2E51C9CF5EA9}"/>
                </a:ext>
              </a:extLst>
            </p:cNvPr>
            <p:cNvSpPr/>
            <p:nvPr/>
          </p:nvSpPr>
          <p:spPr>
            <a:xfrm>
              <a:off x="4083844" y="4341810"/>
              <a:ext cx="890587" cy="130178"/>
            </a:xfrm>
            <a:custGeom>
              <a:avLst/>
              <a:gdLst/>
              <a:ahLst/>
              <a:cxnLst/>
              <a:rect l="l" t="t" r="r" b="b"/>
              <a:pathLst>
                <a:path w="350520" h="114300">
                  <a:moveTo>
                    <a:pt x="0" y="0"/>
                  </a:moveTo>
                  <a:lnTo>
                    <a:pt x="349904" y="0"/>
                  </a:lnTo>
                  <a:lnTo>
                    <a:pt x="349904" y="113918"/>
                  </a:lnTo>
                  <a:lnTo>
                    <a:pt x="0" y="113918"/>
                  </a:lnTo>
                  <a:lnTo>
                    <a:pt x="0" y="0"/>
                  </a:lnTo>
                  <a:close/>
                </a:path>
              </a:pathLst>
            </a:custGeom>
            <a:solidFill>
              <a:srgbClr val="134EA1"/>
            </a:solidFill>
          </p:spPr>
          <p:txBody>
            <a:bodyPr wrap="square" lIns="0" tIns="0" rIns="0" bIns="0" rtlCol="0"/>
            <a:lstStyle/>
            <a:p>
              <a:endParaRPr sz="2400"/>
            </a:p>
          </p:txBody>
        </p:sp>
        <p:sp>
          <p:nvSpPr>
            <p:cNvPr id="6" name="object 14">
              <a:extLst>
                <a:ext uri="{FF2B5EF4-FFF2-40B4-BE49-F238E27FC236}">
                  <a16:creationId xmlns:a16="http://schemas.microsoft.com/office/drawing/2014/main" id="{A18FEB65-BF7C-2579-8221-1456E0CADC36}"/>
                </a:ext>
              </a:extLst>
            </p:cNvPr>
            <p:cNvSpPr/>
            <p:nvPr/>
          </p:nvSpPr>
          <p:spPr>
            <a:xfrm>
              <a:off x="6740367" y="4317206"/>
              <a:ext cx="1774984" cy="166978"/>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5"/>
            </a:solidFill>
          </p:spPr>
          <p:txBody>
            <a:bodyPr wrap="square" lIns="0" tIns="0" rIns="0" bIns="0" rtlCol="0"/>
            <a:lstStyle/>
            <a:p>
              <a:endParaRPr sz="2400"/>
            </a:p>
          </p:txBody>
        </p:sp>
        <p:sp>
          <p:nvSpPr>
            <p:cNvPr id="7" name="object 14">
              <a:extLst>
                <a:ext uri="{FF2B5EF4-FFF2-40B4-BE49-F238E27FC236}">
                  <a16:creationId xmlns:a16="http://schemas.microsoft.com/office/drawing/2014/main" id="{2B2CB77A-8228-AFDF-AB2B-61BD6B4B0968}"/>
                </a:ext>
              </a:extLst>
            </p:cNvPr>
            <p:cNvSpPr/>
            <p:nvPr userDrawn="1"/>
          </p:nvSpPr>
          <p:spPr>
            <a:xfrm>
              <a:off x="8241506" y="4485900"/>
              <a:ext cx="545305" cy="216693"/>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2"/>
            </a:solidFill>
          </p:spPr>
          <p:txBody>
            <a:bodyPr wrap="square" lIns="0" tIns="0" rIns="0" bIns="0" rtlCol="0"/>
            <a:lstStyle/>
            <a:p>
              <a:endParaRPr sz="2400"/>
            </a:p>
          </p:txBody>
        </p:sp>
        <p:sp>
          <p:nvSpPr>
            <p:cNvPr id="10" name="object 14">
              <a:extLst>
                <a:ext uri="{FF2B5EF4-FFF2-40B4-BE49-F238E27FC236}">
                  <a16:creationId xmlns:a16="http://schemas.microsoft.com/office/drawing/2014/main" id="{E30CD292-798D-9AC2-5B95-7A7820AB1697}"/>
                </a:ext>
              </a:extLst>
            </p:cNvPr>
            <p:cNvSpPr/>
            <p:nvPr userDrawn="1"/>
          </p:nvSpPr>
          <p:spPr>
            <a:xfrm>
              <a:off x="7629321" y="3862387"/>
              <a:ext cx="285953" cy="166978"/>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3"/>
            </a:solidFill>
          </p:spPr>
          <p:txBody>
            <a:bodyPr wrap="square" lIns="0" tIns="0" rIns="0" bIns="0" rtlCol="0"/>
            <a:lstStyle/>
            <a:p>
              <a:endParaRPr sz="2400"/>
            </a:p>
          </p:txBody>
        </p:sp>
        <p:sp>
          <p:nvSpPr>
            <p:cNvPr id="12" name="object 14">
              <a:extLst>
                <a:ext uri="{FF2B5EF4-FFF2-40B4-BE49-F238E27FC236}">
                  <a16:creationId xmlns:a16="http://schemas.microsoft.com/office/drawing/2014/main" id="{A1B342B4-2C6B-1411-DC81-25F083AEB0F2}"/>
                </a:ext>
              </a:extLst>
            </p:cNvPr>
            <p:cNvSpPr/>
            <p:nvPr userDrawn="1"/>
          </p:nvSpPr>
          <p:spPr>
            <a:xfrm>
              <a:off x="8347419" y="4079829"/>
              <a:ext cx="258419" cy="139746"/>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bg2"/>
            </a:solidFill>
          </p:spPr>
          <p:txBody>
            <a:bodyPr wrap="square" lIns="0" tIns="0" rIns="0" bIns="0" rtlCol="0"/>
            <a:lstStyle/>
            <a:p>
              <a:endParaRPr sz="2400"/>
            </a:p>
          </p:txBody>
        </p:sp>
        <p:sp>
          <p:nvSpPr>
            <p:cNvPr id="13" name="object 14">
              <a:extLst>
                <a:ext uri="{FF2B5EF4-FFF2-40B4-BE49-F238E27FC236}">
                  <a16:creationId xmlns:a16="http://schemas.microsoft.com/office/drawing/2014/main" id="{5ADF03B1-A906-A8EC-ED7E-2610AF235471}"/>
                </a:ext>
              </a:extLst>
            </p:cNvPr>
            <p:cNvSpPr/>
            <p:nvPr userDrawn="1"/>
          </p:nvSpPr>
          <p:spPr>
            <a:xfrm>
              <a:off x="8347419" y="3469084"/>
              <a:ext cx="439392" cy="139746"/>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1"/>
            </a:solidFill>
          </p:spPr>
          <p:txBody>
            <a:bodyPr wrap="square" lIns="0" tIns="0" rIns="0" bIns="0" rtlCol="0"/>
            <a:lstStyle/>
            <a:p>
              <a:endParaRPr sz="2400"/>
            </a:p>
          </p:txBody>
        </p:sp>
        <p:sp>
          <p:nvSpPr>
            <p:cNvPr id="14" name="object 14">
              <a:extLst>
                <a:ext uri="{FF2B5EF4-FFF2-40B4-BE49-F238E27FC236}">
                  <a16:creationId xmlns:a16="http://schemas.microsoft.com/office/drawing/2014/main" id="{729736FD-B23A-C063-D00D-AAE6418C3A5E}"/>
                </a:ext>
              </a:extLst>
            </p:cNvPr>
            <p:cNvSpPr/>
            <p:nvPr userDrawn="1"/>
          </p:nvSpPr>
          <p:spPr>
            <a:xfrm>
              <a:off x="7952130" y="3210649"/>
              <a:ext cx="532263" cy="139746"/>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3"/>
            </a:solidFill>
          </p:spPr>
          <p:txBody>
            <a:bodyPr wrap="square" lIns="0" tIns="0" rIns="0" bIns="0" rtlCol="0"/>
            <a:lstStyle/>
            <a:p>
              <a:endParaRPr sz="2400"/>
            </a:p>
          </p:txBody>
        </p:sp>
        <p:sp>
          <p:nvSpPr>
            <p:cNvPr id="15" name="object 14">
              <a:extLst>
                <a:ext uri="{FF2B5EF4-FFF2-40B4-BE49-F238E27FC236}">
                  <a16:creationId xmlns:a16="http://schemas.microsoft.com/office/drawing/2014/main" id="{8DEBFDB7-93AE-1E60-DF30-0ED66FDAF37B}"/>
                </a:ext>
              </a:extLst>
            </p:cNvPr>
            <p:cNvSpPr/>
            <p:nvPr userDrawn="1"/>
          </p:nvSpPr>
          <p:spPr>
            <a:xfrm>
              <a:off x="4529138" y="4637724"/>
              <a:ext cx="2069635" cy="166978"/>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4"/>
            </a:solidFill>
          </p:spPr>
          <p:txBody>
            <a:bodyPr wrap="square" lIns="0" tIns="0" rIns="0" bIns="0" rtlCol="0"/>
            <a:lstStyle/>
            <a:p>
              <a:endParaRPr sz="2400"/>
            </a:p>
          </p:txBody>
        </p:sp>
        <p:sp>
          <p:nvSpPr>
            <p:cNvPr id="16" name="object 14">
              <a:extLst>
                <a:ext uri="{FF2B5EF4-FFF2-40B4-BE49-F238E27FC236}">
                  <a16:creationId xmlns:a16="http://schemas.microsoft.com/office/drawing/2014/main" id="{63FDE739-C1DE-B099-682C-537748CD3BD8}"/>
                </a:ext>
              </a:extLst>
            </p:cNvPr>
            <p:cNvSpPr/>
            <p:nvPr userDrawn="1"/>
          </p:nvSpPr>
          <p:spPr>
            <a:xfrm>
              <a:off x="6114706" y="3844541"/>
              <a:ext cx="484067" cy="166978"/>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1"/>
            </a:solidFill>
          </p:spPr>
          <p:txBody>
            <a:bodyPr wrap="square" lIns="0" tIns="0" rIns="0" bIns="0" rtlCol="0"/>
            <a:lstStyle/>
            <a:p>
              <a:endParaRPr sz="2400"/>
            </a:p>
          </p:txBody>
        </p:sp>
      </p:grpSp>
      <p:grpSp>
        <p:nvGrpSpPr>
          <p:cNvPr id="8" name="Group 7">
            <a:extLst>
              <a:ext uri="{FF2B5EF4-FFF2-40B4-BE49-F238E27FC236}">
                <a16:creationId xmlns:a16="http://schemas.microsoft.com/office/drawing/2014/main" id="{FDAC46CB-FDD2-3136-C66D-253D91A7B333}"/>
              </a:ext>
            </a:extLst>
          </p:cNvPr>
          <p:cNvGrpSpPr>
            <a:grpSpLocks noChangeAspect="1"/>
          </p:cNvGrpSpPr>
          <p:nvPr userDrawn="1"/>
        </p:nvGrpSpPr>
        <p:grpSpPr>
          <a:xfrm>
            <a:off x="457200" y="457300"/>
            <a:ext cx="1463040" cy="475153"/>
            <a:chOff x="3793624" y="2323129"/>
            <a:chExt cx="1730376" cy="561975"/>
          </a:xfrm>
          <a:solidFill>
            <a:schemeClr val="tx2"/>
          </a:solidFill>
        </p:grpSpPr>
        <p:sp>
          <p:nvSpPr>
            <p:cNvPr id="9" name="Freeform 11">
              <a:extLst>
                <a:ext uri="{FF2B5EF4-FFF2-40B4-BE49-F238E27FC236}">
                  <a16:creationId xmlns:a16="http://schemas.microsoft.com/office/drawing/2014/main" id="{8A8A1285-4D0E-E7D8-4A37-40DDEE13493C}"/>
                </a:ext>
              </a:extLst>
            </p:cNvPr>
            <p:cNvSpPr>
              <a:spLocks/>
            </p:cNvSpPr>
            <p:nvPr/>
          </p:nvSpPr>
          <p:spPr bwMode="auto">
            <a:xfrm>
              <a:off x="4228599" y="2334241"/>
              <a:ext cx="488950" cy="549275"/>
            </a:xfrm>
            <a:custGeom>
              <a:avLst/>
              <a:gdLst>
                <a:gd name="T0" fmla="*/ 501 w 642"/>
                <a:gd name="T1" fmla="*/ 721 h 721"/>
                <a:gd name="T2" fmla="*/ 642 w 642"/>
                <a:gd name="T3" fmla="*/ 721 h 721"/>
                <a:gd name="T4" fmla="*/ 555 w 642"/>
                <a:gd name="T5" fmla="*/ 0 h 721"/>
                <a:gd name="T6" fmla="*/ 397 w 642"/>
                <a:gd name="T7" fmla="*/ 0 h 721"/>
                <a:gd name="T8" fmla="*/ 0 w 642"/>
                <a:gd name="T9" fmla="*/ 721 h 721"/>
                <a:gd name="T10" fmla="*/ 151 w 642"/>
                <a:gd name="T11" fmla="*/ 721 h 721"/>
                <a:gd name="T12" fmla="*/ 230 w 642"/>
                <a:gd name="T13" fmla="*/ 579 h 721"/>
                <a:gd name="T14" fmla="*/ 448 w 642"/>
                <a:gd name="T15" fmla="*/ 579 h 721"/>
                <a:gd name="T16" fmla="*/ 472 w 642"/>
                <a:gd name="T17" fmla="*/ 471 h 721"/>
                <a:gd name="T18" fmla="*/ 286 w 642"/>
                <a:gd name="T19" fmla="*/ 471 h 721"/>
                <a:gd name="T20" fmla="*/ 286 w 642"/>
                <a:gd name="T21" fmla="*/ 471 h 721"/>
                <a:gd name="T22" fmla="*/ 445 w 642"/>
                <a:gd name="T23" fmla="*/ 197 h 721"/>
                <a:gd name="T24" fmla="*/ 501 w 642"/>
                <a:gd name="T25" fmla="*/ 721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721">
                  <a:moveTo>
                    <a:pt x="501" y="721"/>
                  </a:moveTo>
                  <a:lnTo>
                    <a:pt x="642" y="721"/>
                  </a:lnTo>
                  <a:lnTo>
                    <a:pt x="555" y="0"/>
                  </a:lnTo>
                  <a:lnTo>
                    <a:pt x="397" y="0"/>
                  </a:lnTo>
                  <a:lnTo>
                    <a:pt x="0" y="721"/>
                  </a:lnTo>
                  <a:lnTo>
                    <a:pt x="151" y="721"/>
                  </a:lnTo>
                  <a:cubicBezTo>
                    <a:pt x="151" y="721"/>
                    <a:pt x="227" y="585"/>
                    <a:pt x="230" y="579"/>
                  </a:cubicBezTo>
                  <a:lnTo>
                    <a:pt x="448" y="579"/>
                  </a:lnTo>
                  <a:lnTo>
                    <a:pt x="472" y="471"/>
                  </a:lnTo>
                  <a:lnTo>
                    <a:pt x="286" y="471"/>
                  </a:lnTo>
                  <a:cubicBezTo>
                    <a:pt x="286" y="471"/>
                    <a:pt x="286" y="471"/>
                    <a:pt x="286" y="471"/>
                  </a:cubicBezTo>
                  <a:cubicBezTo>
                    <a:pt x="298" y="449"/>
                    <a:pt x="441" y="203"/>
                    <a:pt x="445" y="197"/>
                  </a:cubicBezTo>
                  <a:cubicBezTo>
                    <a:pt x="445" y="202"/>
                    <a:pt x="501" y="721"/>
                    <a:pt x="501" y="721"/>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2">
              <a:extLst>
                <a:ext uri="{FF2B5EF4-FFF2-40B4-BE49-F238E27FC236}">
                  <a16:creationId xmlns:a16="http://schemas.microsoft.com/office/drawing/2014/main" id="{3034F1CD-9C07-1473-92A9-B9847E64C4DA}"/>
                </a:ext>
              </a:extLst>
            </p:cNvPr>
            <p:cNvSpPr>
              <a:spLocks/>
            </p:cNvSpPr>
            <p:nvPr/>
          </p:nvSpPr>
          <p:spPr bwMode="auto">
            <a:xfrm>
              <a:off x="4766762" y="2334241"/>
              <a:ext cx="234950" cy="549275"/>
            </a:xfrm>
            <a:custGeom>
              <a:avLst/>
              <a:gdLst>
                <a:gd name="T0" fmla="*/ 148 w 148"/>
                <a:gd name="T1" fmla="*/ 0 h 346"/>
                <a:gd name="T2" fmla="*/ 73 w 148"/>
                <a:gd name="T3" fmla="*/ 0 h 346"/>
                <a:gd name="T4" fmla="*/ 0 w 148"/>
                <a:gd name="T5" fmla="*/ 346 h 346"/>
                <a:gd name="T6" fmla="*/ 76 w 148"/>
                <a:gd name="T7" fmla="*/ 346 h 346"/>
                <a:gd name="T8" fmla="*/ 148 w 148"/>
                <a:gd name="T9" fmla="*/ 0 h 346"/>
              </a:gdLst>
              <a:ahLst/>
              <a:cxnLst>
                <a:cxn ang="0">
                  <a:pos x="T0" y="T1"/>
                </a:cxn>
                <a:cxn ang="0">
                  <a:pos x="T2" y="T3"/>
                </a:cxn>
                <a:cxn ang="0">
                  <a:pos x="T4" y="T5"/>
                </a:cxn>
                <a:cxn ang="0">
                  <a:pos x="T6" y="T7"/>
                </a:cxn>
                <a:cxn ang="0">
                  <a:pos x="T8" y="T9"/>
                </a:cxn>
              </a:cxnLst>
              <a:rect l="0" t="0" r="r" b="b"/>
              <a:pathLst>
                <a:path w="148" h="346">
                  <a:moveTo>
                    <a:pt x="148" y="0"/>
                  </a:moveTo>
                  <a:lnTo>
                    <a:pt x="73" y="0"/>
                  </a:lnTo>
                  <a:lnTo>
                    <a:pt x="0" y="346"/>
                  </a:lnTo>
                  <a:lnTo>
                    <a:pt x="76" y="346"/>
                  </a:lnTo>
                  <a:lnTo>
                    <a:pt x="14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Freeform 13">
              <a:extLst>
                <a:ext uri="{FF2B5EF4-FFF2-40B4-BE49-F238E27FC236}">
                  <a16:creationId xmlns:a16="http://schemas.microsoft.com/office/drawing/2014/main" id="{D7BB86E7-76E9-6CE4-B434-ABE4DB442650}"/>
                </a:ext>
              </a:extLst>
            </p:cNvPr>
            <p:cNvSpPr>
              <a:spLocks/>
            </p:cNvSpPr>
            <p:nvPr/>
          </p:nvSpPr>
          <p:spPr bwMode="auto">
            <a:xfrm>
              <a:off x="5006474" y="2334241"/>
              <a:ext cx="476250" cy="550863"/>
            </a:xfrm>
            <a:custGeom>
              <a:avLst/>
              <a:gdLst>
                <a:gd name="T0" fmla="*/ 228 w 624"/>
                <a:gd name="T1" fmla="*/ 180 h 723"/>
                <a:gd name="T2" fmla="*/ 291 w 624"/>
                <a:gd name="T3" fmla="*/ 116 h 723"/>
                <a:gd name="T4" fmla="*/ 596 w 624"/>
                <a:gd name="T5" fmla="*/ 116 h 723"/>
                <a:gd name="T6" fmla="*/ 624 w 624"/>
                <a:gd name="T7" fmla="*/ 0 h 723"/>
                <a:gd name="T8" fmla="*/ 252 w 624"/>
                <a:gd name="T9" fmla="*/ 0 h 723"/>
                <a:gd name="T10" fmla="*/ 92 w 624"/>
                <a:gd name="T11" fmla="*/ 191 h 723"/>
                <a:gd name="T12" fmla="*/ 17 w 624"/>
                <a:gd name="T13" fmla="*/ 549 h 723"/>
                <a:gd name="T14" fmla="*/ 166 w 624"/>
                <a:gd name="T15" fmla="*/ 723 h 723"/>
                <a:gd name="T16" fmla="*/ 505 w 624"/>
                <a:gd name="T17" fmla="*/ 723 h 723"/>
                <a:gd name="T18" fmla="*/ 531 w 624"/>
                <a:gd name="T19" fmla="*/ 606 h 723"/>
                <a:gd name="T20" fmla="*/ 219 w 624"/>
                <a:gd name="T21" fmla="*/ 606 h 723"/>
                <a:gd name="T22" fmla="*/ 166 w 624"/>
                <a:gd name="T23" fmla="*/ 522 h 723"/>
                <a:gd name="T24" fmla="*/ 197 w 624"/>
                <a:gd name="T25" fmla="*/ 351 h 723"/>
                <a:gd name="T26" fmla="*/ 197 w 624"/>
                <a:gd name="T27" fmla="*/ 351 h 723"/>
                <a:gd name="T28" fmla="*/ 228 w 624"/>
                <a:gd name="T29" fmla="*/ 18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723">
                  <a:moveTo>
                    <a:pt x="228" y="180"/>
                  </a:moveTo>
                  <a:cubicBezTo>
                    <a:pt x="233" y="157"/>
                    <a:pt x="238" y="116"/>
                    <a:pt x="291" y="116"/>
                  </a:cubicBezTo>
                  <a:cubicBezTo>
                    <a:pt x="319" y="116"/>
                    <a:pt x="596" y="116"/>
                    <a:pt x="596" y="116"/>
                  </a:cubicBezTo>
                  <a:lnTo>
                    <a:pt x="624" y="0"/>
                  </a:lnTo>
                  <a:cubicBezTo>
                    <a:pt x="624" y="0"/>
                    <a:pt x="353" y="0"/>
                    <a:pt x="252" y="0"/>
                  </a:cubicBezTo>
                  <a:cubicBezTo>
                    <a:pt x="110" y="0"/>
                    <a:pt x="101" y="144"/>
                    <a:pt x="92" y="191"/>
                  </a:cubicBezTo>
                  <a:cubicBezTo>
                    <a:pt x="83" y="239"/>
                    <a:pt x="20" y="536"/>
                    <a:pt x="17" y="549"/>
                  </a:cubicBezTo>
                  <a:cubicBezTo>
                    <a:pt x="0" y="634"/>
                    <a:pt x="43" y="723"/>
                    <a:pt x="166" y="723"/>
                  </a:cubicBezTo>
                  <a:lnTo>
                    <a:pt x="505" y="723"/>
                  </a:lnTo>
                  <a:lnTo>
                    <a:pt x="531" y="606"/>
                  </a:lnTo>
                  <a:lnTo>
                    <a:pt x="219" y="606"/>
                  </a:lnTo>
                  <a:cubicBezTo>
                    <a:pt x="159" y="606"/>
                    <a:pt x="157" y="569"/>
                    <a:pt x="166" y="522"/>
                  </a:cubicBezTo>
                  <a:lnTo>
                    <a:pt x="197" y="351"/>
                  </a:lnTo>
                  <a:lnTo>
                    <a:pt x="197" y="351"/>
                  </a:lnTo>
                  <a:cubicBezTo>
                    <a:pt x="197" y="351"/>
                    <a:pt x="214" y="247"/>
                    <a:pt x="228" y="180"/>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4">
              <a:extLst>
                <a:ext uri="{FF2B5EF4-FFF2-40B4-BE49-F238E27FC236}">
                  <a16:creationId xmlns:a16="http://schemas.microsoft.com/office/drawing/2014/main" id="{66418BCD-E9D2-3BB2-0F28-A2D20B5C01EE}"/>
                </a:ext>
              </a:extLst>
            </p:cNvPr>
            <p:cNvSpPr>
              <a:spLocks/>
            </p:cNvSpPr>
            <p:nvPr/>
          </p:nvSpPr>
          <p:spPr bwMode="auto">
            <a:xfrm>
              <a:off x="3793624" y="2323129"/>
              <a:ext cx="493713" cy="560388"/>
            </a:xfrm>
            <a:custGeom>
              <a:avLst/>
              <a:gdLst>
                <a:gd name="T0" fmla="*/ 256 w 648"/>
                <a:gd name="T1" fmla="*/ 196 h 736"/>
                <a:gd name="T2" fmla="*/ 329 w 648"/>
                <a:gd name="T3" fmla="*/ 130 h 736"/>
                <a:gd name="T4" fmla="*/ 620 w 648"/>
                <a:gd name="T5" fmla="*/ 130 h 736"/>
                <a:gd name="T6" fmla="*/ 648 w 648"/>
                <a:gd name="T7" fmla="*/ 14 h 736"/>
                <a:gd name="T8" fmla="*/ 295 w 648"/>
                <a:gd name="T9" fmla="*/ 14 h 736"/>
                <a:gd name="T10" fmla="*/ 121 w 648"/>
                <a:gd name="T11" fmla="*/ 185 h 736"/>
                <a:gd name="T12" fmla="*/ 101 w 648"/>
                <a:gd name="T13" fmla="*/ 330 h 736"/>
                <a:gd name="T14" fmla="*/ 202 w 648"/>
                <a:gd name="T15" fmla="*/ 415 h 736"/>
                <a:gd name="T16" fmla="*/ 411 w 648"/>
                <a:gd name="T17" fmla="*/ 415 h 736"/>
                <a:gd name="T18" fmla="*/ 451 w 648"/>
                <a:gd name="T19" fmla="*/ 438 h 736"/>
                <a:gd name="T20" fmla="*/ 422 w 648"/>
                <a:gd name="T21" fmla="*/ 587 h 736"/>
                <a:gd name="T22" fmla="*/ 329 w 648"/>
                <a:gd name="T23" fmla="*/ 620 h 736"/>
                <a:gd name="T24" fmla="*/ 26 w 648"/>
                <a:gd name="T25" fmla="*/ 620 h 736"/>
                <a:gd name="T26" fmla="*/ 0 w 648"/>
                <a:gd name="T27" fmla="*/ 736 h 736"/>
                <a:gd name="T28" fmla="*/ 379 w 648"/>
                <a:gd name="T29" fmla="*/ 736 h 736"/>
                <a:gd name="T30" fmla="*/ 553 w 648"/>
                <a:gd name="T31" fmla="*/ 627 h 736"/>
                <a:gd name="T32" fmla="*/ 596 w 648"/>
                <a:gd name="T33" fmla="*/ 424 h 736"/>
                <a:gd name="T34" fmla="*/ 476 w 648"/>
                <a:gd name="T35" fmla="*/ 289 h 736"/>
                <a:gd name="T36" fmla="*/ 291 w 648"/>
                <a:gd name="T37" fmla="*/ 289 h 736"/>
                <a:gd name="T38" fmla="*/ 245 w 648"/>
                <a:gd name="T39" fmla="*/ 260 h 736"/>
                <a:gd name="T40" fmla="*/ 256 w 648"/>
                <a:gd name="T41" fmla="*/ 196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8" h="736">
                  <a:moveTo>
                    <a:pt x="256" y="196"/>
                  </a:moveTo>
                  <a:cubicBezTo>
                    <a:pt x="266" y="146"/>
                    <a:pt x="260" y="130"/>
                    <a:pt x="329" y="130"/>
                  </a:cubicBezTo>
                  <a:cubicBezTo>
                    <a:pt x="421" y="130"/>
                    <a:pt x="620" y="130"/>
                    <a:pt x="620" y="130"/>
                  </a:cubicBezTo>
                  <a:lnTo>
                    <a:pt x="648" y="14"/>
                  </a:lnTo>
                  <a:cubicBezTo>
                    <a:pt x="648" y="14"/>
                    <a:pt x="430" y="14"/>
                    <a:pt x="295" y="14"/>
                  </a:cubicBezTo>
                  <a:cubicBezTo>
                    <a:pt x="249" y="14"/>
                    <a:pt x="149" y="0"/>
                    <a:pt x="121" y="185"/>
                  </a:cubicBezTo>
                  <a:cubicBezTo>
                    <a:pt x="109" y="265"/>
                    <a:pt x="103" y="304"/>
                    <a:pt x="101" y="330"/>
                  </a:cubicBezTo>
                  <a:cubicBezTo>
                    <a:pt x="97" y="395"/>
                    <a:pt x="154" y="415"/>
                    <a:pt x="202" y="415"/>
                  </a:cubicBezTo>
                  <a:cubicBezTo>
                    <a:pt x="267" y="415"/>
                    <a:pt x="411" y="415"/>
                    <a:pt x="411" y="415"/>
                  </a:cubicBezTo>
                  <a:cubicBezTo>
                    <a:pt x="443" y="415"/>
                    <a:pt x="456" y="415"/>
                    <a:pt x="451" y="438"/>
                  </a:cubicBezTo>
                  <a:cubicBezTo>
                    <a:pt x="444" y="481"/>
                    <a:pt x="427" y="562"/>
                    <a:pt x="422" y="587"/>
                  </a:cubicBezTo>
                  <a:cubicBezTo>
                    <a:pt x="414" y="626"/>
                    <a:pt x="369" y="620"/>
                    <a:pt x="329" y="620"/>
                  </a:cubicBezTo>
                  <a:lnTo>
                    <a:pt x="26" y="620"/>
                  </a:lnTo>
                  <a:lnTo>
                    <a:pt x="0" y="736"/>
                  </a:lnTo>
                  <a:lnTo>
                    <a:pt x="379" y="736"/>
                  </a:lnTo>
                  <a:cubicBezTo>
                    <a:pt x="460" y="736"/>
                    <a:pt x="533" y="707"/>
                    <a:pt x="553" y="627"/>
                  </a:cubicBezTo>
                  <a:cubicBezTo>
                    <a:pt x="574" y="545"/>
                    <a:pt x="584" y="490"/>
                    <a:pt x="596" y="424"/>
                  </a:cubicBezTo>
                  <a:cubicBezTo>
                    <a:pt x="610" y="346"/>
                    <a:pt x="563" y="289"/>
                    <a:pt x="476" y="289"/>
                  </a:cubicBezTo>
                  <a:lnTo>
                    <a:pt x="291" y="289"/>
                  </a:lnTo>
                  <a:cubicBezTo>
                    <a:pt x="272" y="289"/>
                    <a:pt x="239" y="294"/>
                    <a:pt x="245" y="260"/>
                  </a:cubicBezTo>
                  <a:cubicBezTo>
                    <a:pt x="248" y="245"/>
                    <a:pt x="250" y="228"/>
                    <a:pt x="256" y="196"/>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5">
              <a:extLst>
                <a:ext uri="{FF2B5EF4-FFF2-40B4-BE49-F238E27FC236}">
                  <a16:creationId xmlns:a16="http://schemas.microsoft.com/office/drawing/2014/main" id="{A66AFD87-B486-BA4E-4C4A-325DE87B5701}"/>
                </a:ext>
              </a:extLst>
            </p:cNvPr>
            <p:cNvSpPr>
              <a:spLocks noEditPoints="1"/>
            </p:cNvSpPr>
            <p:nvPr/>
          </p:nvSpPr>
          <p:spPr bwMode="auto">
            <a:xfrm>
              <a:off x="5463674" y="2816841"/>
              <a:ext cx="38100" cy="49213"/>
            </a:xfrm>
            <a:custGeom>
              <a:avLst/>
              <a:gdLst>
                <a:gd name="T0" fmla="*/ 10 w 50"/>
                <a:gd name="T1" fmla="*/ 9 h 65"/>
                <a:gd name="T2" fmla="*/ 24 w 50"/>
                <a:gd name="T3" fmla="*/ 9 h 65"/>
                <a:gd name="T4" fmla="*/ 38 w 50"/>
                <a:gd name="T5" fmla="*/ 18 h 65"/>
                <a:gd name="T6" fmla="*/ 22 w 50"/>
                <a:gd name="T7" fmla="*/ 29 h 65"/>
                <a:gd name="T8" fmla="*/ 10 w 50"/>
                <a:gd name="T9" fmla="*/ 29 h 65"/>
                <a:gd name="T10" fmla="*/ 10 w 50"/>
                <a:gd name="T11" fmla="*/ 9 h 65"/>
                <a:gd name="T12" fmla="*/ 0 w 50"/>
                <a:gd name="T13" fmla="*/ 65 h 65"/>
                <a:gd name="T14" fmla="*/ 10 w 50"/>
                <a:gd name="T15" fmla="*/ 65 h 65"/>
                <a:gd name="T16" fmla="*/ 10 w 50"/>
                <a:gd name="T17" fmla="*/ 37 h 65"/>
                <a:gd name="T18" fmla="*/ 21 w 50"/>
                <a:gd name="T19" fmla="*/ 37 h 65"/>
                <a:gd name="T20" fmla="*/ 39 w 50"/>
                <a:gd name="T21" fmla="*/ 65 h 65"/>
                <a:gd name="T22" fmla="*/ 50 w 50"/>
                <a:gd name="T23" fmla="*/ 65 h 65"/>
                <a:gd name="T24" fmla="*/ 31 w 50"/>
                <a:gd name="T25" fmla="*/ 37 h 65"/>
                <a:gd name="T26" fmla="*/ 48 w 50"/>
                <a:gd name="T27" fmla="*/ 19 h 65"/>
                <a:gd name="T28" fmla="*/ 25 w 50"/>
                <a:gd name="T29" fmla="*/ 0 h 65"/>
                <a:gd name="T30" fmla="*/ 0 w 50"/>
                <a:gd name="T31" fmla="*/ 0 h 65"/>
                <a:gd name="T32" fmla="*/ 0 w 50"/>
                <a:gd name="T3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65">
                  <a:moveTo>
                    <a:pt x="10" y="9"/>
                  </a:moveTo>
                  <a:lnTo>
                    <a:pt x="24" y="9"/>
                  </a:lnTo>
                  <a:cubicBezTo>
                    <a:pt x="30" y="9"/>
                    <a:pt x="38" y="10"/>
                    <a:pt x="38" y="18"/>
                  </a:cubicBezTo>
                  <a:cubicBezTo>
                    <a:pt x="38" y="28"/>
                    <a:pt x="30" y="29"/>
                    <a:pt x="22" y="29"/>
                  </a:cubicBezTo>
                  <a:lnTo>
                    <a:pt x="10" y="29"/>
                  </a:lnTo>
                  <a:lnTo>
                    <a:pt x="10" y="9"/>
                  </a:lnTo>
                  <a:close/>
                  <a:moveTo>
                    <a:pt x="0" y="65"/>
                  </a:moveTo>
                  <a:lnTo>
                    <a:pt x="10" y="65"/>
                  </a:lnTo>
                  <a:lnTo>
                    <a:pt x="10" y="37"/>
                  </a:lnTo>
                  <a:lnTo>
                    <a:pt x="21" y="37"/>
                  </a:lnTo>
                  <a:lnTo>
                    <a:pt x="39" y="65"/>
                  </a:lnTo>
                  <a:lnTo>
                    <a:pt x="50" y="65"/>
                  </a:lnTo>
                  <a:lnTo>
                    <a:pt x="31" y="37"/>
                  </a:lnTo>
                  <a:cubicBezTo>
                    <a:pt x="41" y="36"/>
                    <a:pt x="48" y="30"/>
                    <a:pt x="48" y="19"/>
                  </a:cubicBezTo>
                  <a:cubicBezTo>
                    <a:pt x="48" y="6"/>
                    <a:pt x="40" y="0"/>
                    <a:pt x="25" y="0"/>
                  </a:cubicBezTo>
                  <a:lnTo>
                    <a:pt x="0" y="0"/>
                  </a:lnTo>
                  <a:lnTo>
                    <a:pt x="0" y="65"/>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6">
              <a:extLst>
                <a:ext uri="{FF2B5EF4-FFF2-40B4-BE49-F238E27FC236}">
                  <a16:creationId xmlns:a16="http://schemas.microsoft.com/office/drawing/2014/main" id="{F235AF3F-367B-5394-D825-F0FA95BB9273}"/>
                </a:ext>
              </a:extLst>
            </p:cNvPr>
            <p:cNvSpPr>
              <a:spLocks noEditPoints="1"/>
            </p:cNvSpPr>
            <p:nvPr/>
          </p:nvSpPr>
          <p:spPr bwMode="auto">
            <a:xfrm>
              <a:off x="5436687" y="2797791"/>
              <a:ext cx="87313" cy="87313"/>
            </a:xfrm>
            <a:custGeom>
              <a:avLst/>
              <a:gdLst>
                <a:gd name="T0" fmla="*/ 103 w 114"/>
                <a:gd name="T1" fmla="*/ 57 h 113"/>
                <a:gd name="T2" fmla="*/ 57 w 114"/>
                <a:gd name="T3" fmla="*/ 104 h 113"/>
                <a:gd name="T4" fmla="*/ 11 w 114"/>
                <a:gd name="T5" fmla="*/ 57 h 113"/>
                <a:gd name="T6" fmla="*/ 57 w 114"/>
                <a:gd name="T7" fmla="*/ 10 h 113"/>
                <a:gd name="T8" fmla="*/ 103 w 114"/>
                <a:gd name="T9" fmla="*/ 57 h 113"/>
                <a:gd name="T10" fmla="*/ 0 w 114"/>
                <a:gd name="T11" fmla="*/ 57 h 113"/>
                <a:gd name="T12" fmla="*/ 57 w 114"/>
                <a:gd name="T13" fmla="*/ 113 h 113"/>
                <a:gd name="T14" fmla="*/ 114 w 114"/>
                <a:gd name="T15" fmla="*/ 57 h 113"/>
                <a:gd name="T16" fmla="*/ 57 w 114"/>
                <a:gd name="T17" fmla="*/ 0 h 113"/>
                <a:gd name="T18" fmla="*/ 0 w 114"/>
                <a:gd name="T19" fmla="*/ 5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3">
                  <a:moveTo>
                    <a:pt x="103" y="57"/>
                  </a:moveTo>
                  <a:cubicBezTo>
                    <a:pt x="103" y="84"/>
                    <a:pt x="83" y="104"/>
                    <a:pt x="57" y="104"/>
                  </a:cubicBezTo>
                  <a:cubicBezTo>
                    <a:pt x="31" y="104"/>
                    <a:pt x="11" y="84"/>
                    <a:pt x="11" y="57"/>
                  </a:cubicBezTo>
                  <a:cubicBezTo>
                    <a:pt x="11" y="30"/>
                    <a:pt x="31" y="10"/>
                    <a:pt x="57" y="10"/>
                  </a:cubicBezTo>
                  <a:cubicBezTo>
                    <a:pt x="83" y="10"/>
                    <a:pt x="103" y="30"/>
                    <a:pt x="103" y="57"/>
                  </a:cubicBezTo>
                  <a:close/>
                  <a:moveTo>
                    <a:pt x="0" y="57"/>
                  </a:moveTo>
                  <a:cubicBezTo>
                    <a:pt x="0" y="89"/>
                    <a:pt x="26" y="113"/>
                    <a:pt x="57" y="113"/>
                  </a:cubicBezTo>
                  <a:cubicBezTo>
                    <a:pt x="88" y="113"/>
                    <a:pt x="114" y="89"/>
                    <a:pt x="114" y="57"/>
                  </a:cubicBezTo>
                  <a:cubicBezTo>
                    <a:pt x="114" y="24"/>
                    <a:pt x="88" y="0"/>
                    <a:pt x="57" y="0"/>
                  </a:cubicBezTo>
                  <a:cubicBezTo>
                    <a:pt x="26" y="0"/>
                    <a:pt x="0" y="24"/>
                    <a:pt x="0" y="5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0717749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Cover 6">
    <p:spTree>
      <p:nvGrpSpPr>
        <p:cNvPr id="1" name=""/>
        <p:cNvGrpSpPr/>
        <p:nvPr/>
      </p:nvGrpSpPr>
      <p:grpSpPr>
        <a:xfrm>
          <a:off x="0" y="0"/>
          <a:ext cx="0" cy="0"/>
          <a:chOff x="0" y="0"/>
          <a:chExt cx="0" cy="0"/>
        </a:xfrm>
      </p:grpSpPr>
      <p:pic>
        <p:nvPicPr>
          <p:cNvPr id="2" name="object 8">
            <a:extLst>
              <a:ext uri="{FF2B5EF4-FFF2-40B4-BE49-F238E27FC236}">
                <a16:creationId xmlns:a16="http://schemas.microsoft.com/office/drawing/2014/main" id="{78D89DAA-AB47-A876-CB59-E67B57B9D326}"/>
              </a:ext>
            </a:extLst>
          </p:cNvPr>
          <p:cNvPicPr/>
          <p:nvPr userDrawn="1"/>
        </p:nvPicPr>
        <p:blipFill>
          <a:blip r:embed="rId2" cstate="print"/>
          <a:srcRect l="5281" r="6749" b="12030"/>
          <a:stretch/>
        </p:blipFill>
        <p:spPr>
          <a:xfrm>
            <a:off x="2" y="0"/>
            <a:ext cx="4550797" cy="6858000"/>
          </a:xfrm>
          <a:prstGeom prst="rect">
            <a:avLst/>
          </a:prstGeom>
        </p:spPr>
      </p:pic>
      <p:sp>
        <p:nvSpPr>
          <p:cNvPr id="11" name="Title 1"/>
          <p:cNvSpPr>
            <a:spLocks noGrp="1"/>
          </p:cNvSpPr>
          <p:nvPr>
            <p:ph type="ctrTitle" hasCustomPrompt="1"/>
          </p:nvPr>
        </p:nvSpPr>
        <p:spPr>
          <a:xfrm>
            <a:off x="4979664" y="1300571"/>
            <a:ext cx="6805937" cy="2331295"/>
          </a:xfrm>
          <a:prstGeom prst="rect">
            <a:avLst/>
          </a:prstGeom>
        </p:spPr>
        <p:txBody>
          <a:bodyPr lIns="0" tIns="0" rIns="0" bIns="0" anchor="b" anchorCtr="0">
            <a:normAutofit/>
          </a:bodyPr>
          <a:lstStyle>
            <a:lvl1pPr algn="l">
              <a:lnSpc>
                <a:spcPts val="5600"/>
              </a:lnSpc>
              <a:defRPr sz="5600" b="1" i="0" cap="all" spc="-27" baseline="0">
                <a:solidFill>
                  <a:schemeClr val="tx2"/>
                </a:solidFill>
                <a:effectLst/>
                <a:latin typeface="Gill Sans MT" panose="020B0502020104020203" pitchFamily="34" charset="77"/>
                <a:ea typeface="Gill Sans MT" panose="020B0502020104020203" pitchFamily="34" charset="77"/>
                <a:cs typeface="Gill Sans MT" panose="020B0502020104020203" pitchFamily="34" charset="77"/>
              </a:defRPr>
            </a:lvl1pPr>
          </a:lstStyle>
          <a:p>
            <a:r>
              <a:rPr lang="en-US"/>
              <a:t>Cover Option #6 </a:t>
            </a:r>
          </a:p>
        </p:txBody>
      </p:sp>
      <p:sp>
        <p:nvSpPr>
          <p:cNvPr id="30" name="Text Placeholder 7">
            <a:extLst>
              <a:ext uri="{FF2B5EF4-FFF2-40B4-BE49-F238E27FC236}">
                <a16:creationId xmlns:a16="http://schemas.microsoft.com/office/drawing/2014/main" id="{2C99FB3D-ACEA-0541-90EC-C6E0270A2919}"/>
              </a:ext>
            </a:extLst>
          </p:cNvPr>
          <p:cNvSpPr>
            <a:spLocks noGrp="1"/>
          </p:cNvSpPr>
          <p:nvPr>
            <p:ph type="body" sz="quarter" idx="10"/>
          </p:nvPr>
        </p:nvSpPr>
        <p:spPr>
          <a:xfrm>
            <a:off x="4979664" y="3697924"/>
            <a:ext cx="6805937" cy="654304"/>
          </a:xfrm>
          <a:prstGeom prst="rect">
            <a:avLst/>
          </a:prstGeom>
        </p:spPr>
        <p:txBody>
          <a:bodyPr lIns="0" tIns="0" rIns="0" bIns="0" anchor="t" anchorCtr="0">
            <a:noAutofit/>
          </a:bodyPr>
          <a:lstStyle>
            <a:lvl1pPr marL="16933" marR="0" indent="-16933" algn="l" defTabSz="1219170" rtl="0" eaLnBrk="1" fontAlgn="auto" latinLnBrk="0" hangingPunct="1">
              <a:lnSpc>
                <a:spcPct val="100000"/>
              </a:lnSpc>
              <a:spcBef>
                <a:spcPts val="0"/>
              </a:spcBef>
              <a:spcAft>
                <a:spcPts val="0"/>
              </a:spcAft>
              <a:buClr>
                <a:schemeClr val="tx2"/>
              </a:buClr>
              <a:buSzTx/>
              <a:buFont typeface="Arial"/>
              <a:buNone/>
              <a:tabLst/>
              <a:defRPr sz="1867" b="0" i="0" cap="none" baseline="0">
                <a:solidFill>
                  <a:schemeClr val="accent1"/>
                </a:solidFill>
                <a:latin typeface="Gill Sans MT" panose="020B0502020104020203" pitchFamily="34" charset="77"/>
              </a:defRPr>
            </a:lvl1pPr>
            <a:lvl2pPr marL="457189" indent="0">
              <a:buNone/>
              <a:defRPr sz="1467"/>
            </a:lvl2pPr>
            <a:lvl3pPr marL="990575" indent="0">
              <a:buNone/>
              <a:defRPr sz="1467"/>
            </a:lvl3pPr>
            <a:lvl4pPr marL="1371566" indent="0">
              <a:buNone/>
              <a:defRPr sz="1467"/>
            </a:lvl4pPr>
            <a:lvl5pPr marL="2438339" indent="0">
              <a:buNone/>
              <a:defRPr sz="1467"/>
            </a:lvl5pPr>
          </a:lstStyle>
          <a:p>
            <a:pPr marL="0" marR="0" lvl="0" indent="0" algn="l" defTabSz="1219170" rtl="0" eaLnBrk="1" fontAlgn="auto" latinLnBrk="0" hangingPunct="1">
              <a:lnSpc>
                <a:spcPct val="100000"/>
              </a:lnSpc>
              <a:spcBef>
                <a:spcPts val="0"/>
              </a:spcBef>
              <a:spcAft>
                <a:spcPts val="0"/>
              </a:spcAft>
              <a:buClr>
                <a:schemeClr val="tx2"/>
              </a:buClr>
              <a:buSzTx/>
              <a:buFont typeface="Arial"/>
              <a:buNone/>
              <a:tabLst/>
              <a:defRPr/>
            </a:pPr>
            <a:endParaRPr lang="en-US"/>
          </a:p>
        </p:txBody>
      </p:sp>
      <p:sp>
        <p:nvSpPr>
          <p:cNvPr id="34" name="Text Placeholder 33">
            <a:extLst>
              <a:ext uri="{FF2B5EF4-FFF2-40B4-BE49-F238E27FC236}">
                <a16:creationId xmlns:a16="http://schemas.microsoft.com/office/drawing/2014/main" id="{2206D583-27AB-A50D-C329-7C83C1DB1CBA}"/>
              </a:ext>
            </a:extLst>
          </p:cNvPr>
          <p:cNvSpPr>
            <a:spLocks noGrp="1"/>
          </p:cNvSpPr>
          <p:nvPr>
            <p:ph type="body" sz="quarter" idx="11"/>
          </p:nvPr>
        </p:nvSpPr>
        <p:spPr>
          <a:xfrm>
            <a:off x="4980517" y="4790789"/>
            <a:ext cx="5374216" cy="517811"/>
          </a:xfrm>
          <a:prstGeom prst="rect">
            <a:avLst/>
          </a:prstGeom>
        </p:spPr>
        <p:txBody>
          <a:bodyPr lIns="0" tIns="0" rIns="0" bIns="0" anchor="b"/>
          <a:lstStyle>
            <a:lvl1pPr>
              <a:defRPr sz="1333">
                <a:solidFill>
                  <a:schemeClr val="tx2"/>
                </a:solidFill>
              </a:defRPr>
            </a:lvl1pPr>
          </a:lstStyle>
          <a:p>
            <a:pPr lvl="0"/>
            <a:r>
              <a:rPr lang="en-US"/>
              <a:t>Click to edit Master text styles</a:t>
            </a:r>
          </a:p>
        </p:txBody>
      </p:sp>
      <p:sp>
        <p:nvSpPr>
          <p:cNvPr id="15" name="TextBox 14">
            <a:extLst>
              <a:ext uri="{FF2B5EF4-FFF2-40B4-BE49-F238E27FC236}">
                <a16:creationId xmlns:a16="http://schemas.microsoft.com/office/drawing/2014/main" id="{01BB9E6C-0917-6280-703D-2858922DA65B}"/>
              </a:ext>
            </a:extLst>
          </p:cNvPr>
          <p:cNvSpPr txBox="1"/>
          <p:nvPr userDrawn="1"/>
        </p:nvSpPr>
        <p:spPr>
          <a:xfrm>
            <a:off x="8327579" y="6647044"/>
            <a:ext cx="3615295" cy="102657"/>
          </a:xfrm>
          <a:prstGeom prst="rect">
            <a:avLst/>
          </a:prstGeom>
          <a:noFill/>
        </p:spPr>
        <p:txBody>
          <a:bodyPr wrap="square" lIns="0" tIns="0" rIns="0" bIns="0"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667" b="0" i="0" spc="0">
                <a:solidFill>
                  <a:schemeClr val="tx2"/>
                </a:solidFill>
                <a:latin typeface="Gill Sans MT" panose="020B0502020104020203" pitchFamily="34" charset="77"/>
              </a:rPr>
              <a:t>SAIC PROPRIETARY INFORMATION  I  </a:t>
            </a:r>
            <a:r>
              <a:rPr lang="en-US" sz="667" b="0" i="0" spc="0">
                <a:solidFill>
                  <a:schemeClr val="tx2"/>
                </a:solidFill>
                <a:latin typeface="Gill Sans MT" panose="020B0502020104020203" pitchFamily="34" charset="77"/>
                <a:cs typeface="Arial" pitchFamily="34" charset="0"/>
              </a:rPr>
              <a:t>© SAIC.</a:t>
            </a:r>
            <a:r>
              <a:rPr lang="en-US" sz="667" b="0" i="0" spc="0" baseline="0">
                <a:solidFill>
                  <a:schemeClr val="tx2"/>
                </a:solidFill>
                <a:latin typeface="Gill Sans MT" panose="020B0502020104020203" pitchFamily="34" charset="77"/>
                <a:cs typeface="Arial" pitchFamily="34" charset="0"/>
              </a:rPr>
              <a:t> ALL RIGHTS RESERVED</a:t>
            </a:r>
            <a:r>
              <a:rPr lang="en-US" sz="667" b="0" i="0" spc="0">
                <a:solidFill>
                  <a:schemeClr val="tx2"/>
                </a:solidFill>
                <a:latin typeface="Gill Sans MT" panose="020B0502020104020203" pitchFamily="34" charset="77"/>
              </a:rPr>
              <a:t> </a:t>
            </a:r>
            <a:endParaRPr lang="en-US" sz="667" b="0" i="0" spc="0">
              <a:solidFill>
                <a:schemeClr val="tx2"/>
              </a:solidFill>
              <a:latin typeface="Gill Sans MT" panose="020B0502020104020203" pitchFamily="34" charset="77"/>
              <a:cs typeface="Arial" pitchFamily="34" charset="0"/>
            </a:endParaRPr>
          </a:p>
        </p:txBody>
      </p:sp>
      <p:grpSp>
        <p:nvGrpSpPr>
          <p:cNvPr id="10" name="Group 9">
            <a:extLst>
              <a:ext uri="{FF2B5EF4-FFF2-40B4-BE49-F238E27FC236}">
                <a16:creationId xmlns:a16="http://schemas.microsoft.com/office/drawing/2014/main" id="{08023A90-0634-E869-53B5-15C7EB036F19}"/>
              </a:ext>
            </a:extLst>
          </p:cNvPr>
          <p:cNvGrpSpPr/>
          <p:nvPr userDrawn="1"/>
        </p:nvGrpSpPr>
        <p:grpSpPr>
          <a:xfrm flipH="1">
            <a:off x="0" y="3925208"/>
            <a:ext cx="5866307" cy="2629933"/>
            <a:chOff x="5033963" y="2879900"/>
            <a:chExt cx="3923192" cy="1758813"/>
          </a:xfrm>
        </p:grpSpPr>
        <p:sp>
          <p:nvSpPr>
            <p:cNvPr id="16" name="Rectangle 15">
              <a:extLst>
                <a:ext uri="{FF2B5EF4-FFF2-40B4-BE49-F238E27FC236}">
                  <a16:creationId xmlns:a16="http://schemas.microsoft.com/office/drawing/2014/main" id="{307A1F97-88BF-FC54-EB6A-C79CD40DCB45}"/>
                </a:ext>
              </a:extLst>
            </p:cNvPr>
            <p:cNvSpPr/>
            <p:nvPr userDrawn="1"/>
          </p:nvSpPr>
          <p:spPr>
            <a:xfrm>
              <a:off x="5033963" y="3852863"/>
              <a:ext cx="2005012" cy="2000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8833B105-8A38-9F0F-E380-7861CD886CDF}"/>
                </a:ext>
              </a:extLst>
            </p:cNvPr>
            <p:cNvSpPr/>
            <p:nvPr userDrawn="1"/>
          </p:nvSpPr>
          <p:spPr>
            <a:xfrm>
              <a:off x="5948363" y="3602671"/>
              <a:ext cx="2209800" cy="17724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9B5419EF-8BA5-EFC9-BB76-8A9E1B97BE05}"/>
                </a:ext>
              </a:extLst>
            </p:cNvPr>
            <p:cNvSpPr/>
            <p:nvPr userDrawn="1"/>
          </p:nvSpPr>
          <p:spPr>
            <a:xfrm>
              <a:off x="7697647" y="4524562"/>
              <a:ext cx="695325" cy="11415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a:extLst>
                <a:ext uri="{FF2B5EF4-FFF2-40B4-BE49-F238E27FC236}">
                  <a16:creationId xmlns:a16="http://schemas.microsoft.com/office/drawing/2014/main" id="{B951876B-6F65-2EE7-DAEA-EA85D99A83FF}"/>
                </a:ext>
              </a:extLst>
            </p:cNvPr>
            <p:cNvSpPr/>
            <p:nvPr userDrawn="1"/>
          </p:nvSpPr>
          <p:spPr>
            <a:xfrm>
              <a:off x="8578850" y="3672824"/>
              <a:ext cx="378305" cy="14350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4D641A48-CB86-9906-F046-1F821F6DEE08}"/>
                </a:ext>
              </a:extLst>
            </p:cNvPr>
            <p:cNvSpPr/>
            <p:nvPr userDrawn="1"/>
          </p:nvSpPr>
          <p:spPr>
            <a:xfrm>
              <a:off x="8391524" y="4274368"/>
              <a:ext cx="378305" cy="11426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E3C2C3B2-67A4-9F70-1814-BE35E4D9D695}"/>
                </a:ext>
              </a:extLst>
            </p:cNvPr>
            <p:cNvSpPr/>
            <p:nvPr userDrawn="1"/>
          </p:nvSpPr>
          <p:spPr>
            <a:xfrm>
              <a:off x="7318651" y="3995756"/>
              <a:ext cx="314050" cy="11426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A1718FC1-54EA-5E14-1705-D6BBE37B117C}"/>
                </a:ext>
              </a:extLst>
            </p:cNvPr>
            <p:cNvSpPr/>
            <p:nvPr userDrawn="1"/>
          </p:nvSpPr>
          <p:spPr>
            <a:xfrm>
              <a:off x="8280400" y="3995756"/>
              <a:ext cx="151054" cy="11426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ectangle 31">
              <a:extLst>
                <a:ext uri="{FF2B5EF4-FFF2-40B4-BE49-F238E27FC236}">
                  <a16:creationId xmlns:a16="http://schemas.microsoft.com/office/drawing/2014/main" id="{DFBE858D-C635-E3A2-FFC2-221FDD17908C}"/>
                </a:ext>
              </a:extLst>
            </p:cNvPr>
            <p:cNvSpPr/>
            <p:nvPr userDrawn="1"/>
          </p:nvSpPr>
          <p:spPr>
            <a:xfrm>
              <a:off x="8213725" y="3323443"/>
              <a:ext cx="727075" cy="11426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Rectangle 32">
              <a:extLst>
                <a:ext uri="{FF2B5EF4-FFF2-40B4-BE49-F238E27FC236}">
                  <a16:creationId xmlns:a16="http://schemas.microsoft.com/office/drawing/2014/main" id="{6A46C1A8-EB3D-CC40-EAA5-A31C6BEA4CBD}"/>
                </a:ext>
              </a:extLst>
            </p:cNvPr>
            <p:cNvSpPr/>
            <p:nvPr userDrawn="1"/>
          </p:nvSpPr>
          <p:spPr>
            <a:xfrm>
              <a:off x="8280400" y="2879900"/>
              <a:ext cx="363537" cy="11282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Rectangle 34">
              <a:extLst>
                <a:ext uri="{FF2B5EF4-FFF2-40B4-BE49-F238E27FC236}">
                  <a16:creationId xmlns:a16="http://schemas.microsoft.com/office/drawing/2014/main" id="{1AE4B987-95EB-A846-CC0B-5C040297E43A}"/>
                </a:ext>
              </a:extLst>
            </p:cNvPr>
            <p:cNvSpPr/>
            <p:nvPr userDrawn="1"/>
          </p:nvSpPr>
          <p:spPr>
            <a:xfrm>
              <a:off x="7781925" y="2879900"/>
              <a:ext cx="498475" cy="11282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3" name="Group 2">
            <a:extLst>
              <a:ext uri="{FF2B5EF4-FFF2-40B4-BE49-F238E27FC236}">
                <a16:creationId xmlns:a16="http://schemas.microsoft.com/office/drawing/2014/main" id="{3343A782-C1FD-DAFA-62FC-7B470CE87C0B}"/>
              </a:ext>
            </a:extLst>
          </p:cNvPr>
          <p:cNvGrpSpPr>
            <a:grpSpLocks noChangeAspect="1"/>
          </p:cNvGrpSpPr>
          <p:nvPr userDrawn="1"/>
        </p:nvGrpSpPr>
        <p:grpSpPr>
          <a:xfrm>
            <a:off x="457200" y="457300"/>
            <a:ext cx="1463040" cy="475153"/>
            <a:chOff x="3793624" y="2323129"/>
            <a:chExt cx="1730376" cy="561975"/>
          </a:xfrm>
          <a:solidFill>
            <a:schemeClr val="bg1"/>
          </a:solidFill>
        </p:grpSpPr>
        <p:sp>
          <p:nvSpPr>
            <p:cNvPr id="4" name="Freeform 11">
              <a:extLst>
                <a:ext uri="{FF2B5EF4-FFF2-40B4-BE49-F238E27FC236}">
                  <a16:creationId xmlns:a16="http://schemas.microsoft.com/office/drawing/2014/main" id="{184710F0-3108-FC9E-A978-7AC3950610D7}"/>
                </a:ext>
              </a:extLst>
            </p:cNvPr>
            <p:cNvSpPr>
              <a:spLocks/>
            </p:cNvSpPr>
            <p:nvPr/>
          </p:nvSpPr>
          <p:spPr bwMode="auto">
            <a:xfrm>
              <a:off x="4228599" y="2334241"/>
              <a:ext cx="488950" cy="549275"/>
            </a:xfrm>
            <a:custGeom>
              <a:avLst/>
              <a:gdLst>
                <a:gd name="T0" fmla="*/ 501 w 642"/>
                <a:gd name="T1" fmla="*/ 721 h 721"/>
                <a:gd name="T2" fmla="*/ 642 w 642"/>
                <a:gd name="T3" fmla="*/ 721 h 721"/>
                <a:gd name="T4" fmla="*/ 555 w 642"/>
                <a:gd name="T5" fmla="*/ 0 h 721"/>
                <a:gd name="T6" fmla="*/ 397 w 642"/>
                <a:gd name="T7" fmla="*/ 0 h 721"/>
                <a:gd name="T8" fmla="*/ 0 w 642"/>
                <a:gd name="T9" fmla="*/ 721 h 721"/>
                <a:gd name="T10" fmla="*/ 151 w 642"/>
                <a:gd name="T11" fmla="*/ 721 h 721"/>
                <a:gd name="T12" fmla="*/ 230 w 642"/>
                <a:gd name="T13" fmla="*/ 579 h 721"/>
                <a:gd name="T14" fmla="*/ 448 w 642"/>
                <a:gd name="T15" fmla="*/ 579 h 721"/>
                <a:gd name="T16" fmla="*/ 472 w 642"/>
                <a:gd name="T17" fmla="*/ 471 h 721"/>
                <a:gd name="T18" fmla="*/ 286 w 642"/>
                <a:gd name="T19" fmla="*/ 471 h 721"/>
                <a:gd name="T20" fmla="*/ 286 w 642"/>
                <a:gd name="T21" fmla="*/ 471 h 721"/>
                <a:gd name="T22" fmla="*/ 445 w 642"/>
                <a:gd name="T23" fmla="*/ 197 h 721"/>
                <a:gd name="T24" fmla="*/ 501 w 642"/>
                <a:gd name="T25" fmla="*/ 721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721">
                  <a:moveTo>
                    <a:pt x="501" y="721"/>
                  </a:moveTo>
                  <a:lnTo>
                    <a:pt x="642" y="721"/>
                  </a:lnTo>
                  <a:lnTo>
                    <a:pt x="555" y="0"/>
                  </a:lnTo>
                  <a:lnTo>
                    <a:pt x="397" y="0"/>
                  </a:lnTo>
                  <a:lnTo>
                    <a:pt x="0" y="721"/>
                  </a:lnTo>
                  <a:lnTo>
                    <a:pt x="151" y="721"/>
                  </a:lnTo>
                  <a:cubicBezTo>
                    <a:pt x="151" y="721"/>
                    <a:pt x="227" y="585"/>
                    <a:pt x="230" y="579"/>
                  </a:cubicBezTo>
                  <a:lnTo>
                    <a:pt x="448" y="579"/>
                  </a:lnTo>
                  <a:lnTo>
                    <a:pt x="472" y="471"/>
                  </a:lnTo>
                  <a:lnTo>
                    <a:pt x="286" y="471"/>
                  </a:lnTo>
                  <a:cubicBezTo>
                    <a:pt x="286" y="471"/>
                    <a:pt x="286" y="471"/>
                    <a:pt x="286" y="471"/>
                  </a:cubicBezTo>
                  <a:cubicBezTo>
                    <a:pt x="298" y="449"/>
                    <a:pt x="441" y="203"/>
                    <a:pt x="445" y="197"/>
                  </a:cubicBezTo>
                  <a:cubicBezTo>
                    <a:pt x="445" y="202"/>
                    <a:pt x="501" y="721"/>
                    <a:pt x="501" y="721"/>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 name="Freeform 12">
              <a:extLst>
                <a:ext uri="{FF2B5EF4-FFF2-40B4-BE49-F238E27FC236}">
                  <a16:creationId xmlns:a16="http://schemas.microsoft.com/office/drawing/2014/main" id="{5FE3175F-4D3D-89B0-C572-62EC892851EB}"/>
                </a:ext>
              </a:extLst>
            </p:cNvPr>
            <p:cNvSpPr>
              <a:spLocks/>
            </p:cNvSpPr>
            <p:nvPr/>
          </p:nvSpPr>
          <p:spPr bwMode="auto">
            <a:xfrm>
              <a:off x="4766762" y="2334241"/>
              <a:ext cx="234950" cy="549275"/>
            </a:xfrm>
            <a:custGeom>
              <a:avLst/>
              <a:gdLst>
                <a:gd name="T0" fmla="*/ 148 w 148"/>
                <a:gd name="T1" fmla="*/ 0 h 346"/>
                <a:gd name="T2" fmla="*/ 73 w 148"/>
                <a:gd name="T3" fmla="*/ 0 h 346"/>
                <a:gd name="T4" fmla="*/ 0 w 148"/>
                <a:gd name="T5" fmla="*/ 346 h 346"/>
                <a:gd name="T6" fmla="*/ 76 w 148"/>
                <a:gd name="T7" fmla="*/ 346 h 346"/>
                <a:gd name="T8" fmla="*/ 148 w 148"/>
                <a:gd name="T9" fmla="*/ 0 h 346"/>
              </a:gdLst>
              <a:ahLst/>
              <a:cxnLst>
                <a:cxn ang="0">
                  <a:pos x="T0" y="T1"/>
                </a:cxn>
                <a:cxn ang="0">
                  <a:pos x="T2" y="T3"/>
                </a:cxn>
                <a:cxn ang="0">
                  <a:pos x="T4" y="T5"/>
                </a:cxn>
                <a:cxn ang="0">
                  <a:pos x="T6" y="T7"/>
                </a:cxn>
                <a:cxn ang="0">
                  <a:pos x="T8" y="T9"/>
                </a:cxn>
              </a:cxnLst>
              <a:rect l="0" t="0" r="r" b="b"/>
              <a:pathLst>
                <a:path w="148" h="346">
                  <a:moveTo>
                    <a:pt x="148" y="0"/>
                  </a:moveTo>
                  <a:lnTo>
                    <a:pt x="73" y="0"/>
                  </a:lnTo>
                  <a:lnTo>
                    <a:pt x="0" y="346"/>
                  </a:lnTo>
                  <a:lnTo>
                    <a:pt x="76" y="346"/>
                  </a:lnTo>
                  <a:lnTo>
                    <a:pt x="14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 name="Freeform 13">
              <a:extLst>
                <a:ext uri="{FF2B5EF4-FFF2-40B4-BE49-F238E27FC236}">
                  <a16:creationId xmlns:a16="http://schemas.microsoft.com/office/drawing/2014/main" id="{5B5F6AA9-6D30-0AF9-0C21-F389CFCFD24F}"/>
                </a:ext>
              </a:extLst>
            </p:cNvPr>
            <p:cNvSpPr>
              <a:spLocks/>
            </p:cNvSpPr>
            <p:nvPr/>
          </p:nvSpPr>
          <p:spPr bwMode="auto">
            <a:xfrm>
              <a:off x="5006474" y="2334241"/>
              <a:ext cx="476250" cy="550863"/>
            </a:xfrm>
            <a:custGeom>
              <a:avLst/>
              <a:gdLst>
                <a:gd name="T0" fmla="*/ 228 w 624"/>
                <a:gd name="T1" fmla="*/ 180 h 723"/>
                <a:gd name="T2" fmla="*/ 291 w 624"/>
                <a:gd name="T3" fmla="*/ 116 h 723"/>
                <a:gd name="T4" fmla="*/ 596 w 624"/>
                <a:gd name="T5" fmla="*/ 116 h 723"/>
                <a:gd name="T6" fmla="*/ 624 w 624"/>
                <a:gd name="T7" fmla="*/ 0 h 723"/>
                <a:gd name="T8" fmla="*/ 252 w 624"/>
                <a:gd name="T9" fmla="*/ 0 h 723"/>
                <a:gd name="T10" fmla="*/ 92 w 624"/>
                <a:gd name="T11" fmla="*/ 191 h 723"/>
                <a:gd name="T12" fmla="*/ 17 w 624"/>
                <a:gd name="T13" fmla="*/ 549 h 723"/>
                <a:gd name="T14" fmla="*/ 166 w 624"/>
                <a:gd name="T15" fmla="*/ 723 h 723"/>
                <a:gd name="T16" fmla="*/ 505 w 624"/>
                <a:gd name="T17" fmla="*/ 723 h 723"/>
                <a:gd name="T18" fmla="*/ 531 w 624"/>
                <a:gd name="T19" fmla="*/ 606 h 723"/>
                <a:gd name="T20" fmla="*/ 219 w 624"/>
                <a:gd name="T21" fmla="*/ 606 h 723"/>
                <a:gd name="T22" fmla="*/ 166 w 624"/>
                <a:gd name="T23" fmla="*/ 522 h 723"/>
                <a:gd name="T24" fmla="*/ 197 w 624"/>
                <a:gd name="T25" fmla="*/ 351 h 723"/>
                <a:gd name="T26" fmla="*/ 197 w 624"/>
                <a:gd name="T27" fmla="*/ 351 h 723"/>
                <a:gd name="T28" fmla="*/ 228 w 624"/>
                <a:gd name="T29" fmla="*/ 18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723">
                  <a:moveTo>
                    <a:pt x="228" y="180"/>
                  </a:moveTo>
                  <a:cubicBezTo>
                    <a:pt x="233" y="157"/>
                    <a:pt x="238" y="116"/>
                    <a:pt x="291" y="116"/>
                  </a:cubicBezTo>
                  <a:cubicBezTo>
                    <a:pt x="319" y="116"/>
                    <a:pt x="596" y="116"/>
                    <a:pt x="596" y="116"/>
                  </a:cubicBezTo>
                  <a:lnTo>
                    <a:pt x="624" y="0"/>
                  </a:lnTo>
                  <a:cubicBezTo>
                    <a:pt x="624" y="0"/>
                    <a:pt x="353" y="0"/>
                    <a:pt x="252" y="0"/>
                  </a:cubicBezTo>
                  <a:cubicBezTo>
                    <a:pt x="110" y="0"/>
                    <a:pt x="101" y="144"/>
                    <a:pt x="92" y="191"/>
                  </a:cubicBezTo>
                  <a:cubicBezTo>
                    <a:pt x="83" y="239"/>
                    <a:pt x="20" y="536"/>
                    <a:pt x="17" y="549"/>
                  </a:cubicBezTo>
                  <a:cubicBezTo>
                    <a:pt x="0" y="634"/>
                    <a:pt x="43" y="723"/>
                    <a:pt x="166" y="723"/>
                  </a:cubicBezTo>
                  <a:lnTo>
                    <a:pt x="505" y="723"/>
                  </a:lnTo>
                  <a:lnTo>
                    <a:pt x="531" y="606"/>
                  </a:lnTo>
                  <a:lnTo>
                    <a:pt x="219" y="606"/>
                  </a:lnTo>
                  <a:cubicBezTo>
                    <a:pt x="159" y="606"/>
                    <a:pt x="157" y="569"/>
                    <a:pt x="166" y="522"/>
                  </a:cubicBezTo>
                  <a:lnTo>
                    <a:pt x="197" y="351"/>
                  </a:lnTo>
                  <a:lnTo>
                    <a:pt x="197" y="351"/>
                  </a:lnTo>
                  <a:cubicBezTo>
                    <a:pt x="197" y="351"/>
                    <a:pt x="214" y="247"/>
                    <a:pt x="228" y="180"/>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7" name="Freeform 14">
              <a:extLst>
                <a:ext uri="{FF2B5EF4-FFF2-40B4-BE49-F238E27FC236}">
                  <a16:creationId xmlns:a16="http://schemas.microsoft.com/office/drawing/2014/main" id="{FC03107A-1D28-D512-9DB2-6A5C3D0F1BE0}"/>
                </a:ext>
              </a:extLst>
            </p:cNvPr>
            <p:cNvSpPr>
              <a:spLocks/>
            </p:cNvSpPr>
            <p:nvPr/>
          </p:nvSpPr>
          <p:spPr bwMode="auto">
            <a:xfrm>
              <a:off x="3793624" y="2323129"/>
              <a:ext cx="493713" cy="560388"/>
            </a:xfrm>
            <a:custGeom>
              <a:avLst/>
              <a:gdLst>
                <a:gd name="T0" fmla="*/ 256 w 648"/>
                <a:gd name="T1" fmla="*/ 196 h 736"/>
                <a:gd name="T2" fmla="*/ 329 w 648"/>
                <a:gd name="T3" fmla="*/ 130 h 736"/>
                <a:gd name="T4" fmla="*/ 620 w 648"/>
                <a:gd name="T5" fmla="*/ 130 h 736"/>
                <a:gd name="T6" fmla="*/ 648 w 648"/>
                <a:gd name="T7" fmla="*/ 14 h 736"/>
                <a:gd name="T8" fmla="*/ 295 w 648"/>
                <a:gd name="T9" fmla="*/ 14 h 736"/>
                <a:gd name="T10" fmla="*/ 121 w 648"/>
                <a:gd name="T11" fmla="*/ 185 h 736"/>
                <a:gd name="T12" fmla="*/ 101 w 648"/>
                <a:gd name="T13" fmla="*/ 330 h 736"/>
                <a:gd name="T14" fmla="*/ 202 w 648"/>
                <a:gd name="T15" fmla="*/ 415 h 736"/>
                <a:gd name="T16" fmla="*/ 411 w 648"/>
                <a:gd name="T17" fmla="*/ 415 h 736"/>
                <a:gd name="T18" fmla="*/ 451 w 648"/>
                <a:gd name="T19" fmla="*/ 438 h 736"/>
                <a:gd name="T20" fmla="*/ 422 w 648"/>
                <a:gd name="T21" fmla="*/ 587 h 736"/>
                <a:gd name="T22" fmla="*/ 329 w 648"/>
                <a:gd name="T23" fmla="*/ 620 h 736"/>
                <a:gd name="T24" fmla="*/ 26 w 648"/>
                <a:gd name="T25" fmla="*/ 620 h 736"/>
                <a:gd name="T26" fmla="*/ 0 w 648"/>
                <a:gd name="T27" fmla="*/ 736 h 736"/>
                <a:gd name="T28" fmla="*/ 379 w 648"/>
                <a:gd name="T29" fmla="*/ 736 h 736"/>
                <a:gd name="T30" fmla="*/ 553 w 648"/>
                <a:gd name="T31" fmla="*/ 627 h 736"/>
                <a:gd name="T32" fmla="*/ 596 w 648"/>
                <a:gd name="T33" fmla="*/ 424 h 736"/>
                <a:gd name="T34" fmla="*/ 476 w 648"/>
                <a:gd name="T35" fmla="*/ 289 h 736"/>
                <a:gd name="T36" fmla="*/ 291 w 648"/>
                <a:gd name="T37" fmla="*/ 289 h 736"/>
                <a:gd name="T38" fmla="*/ 245 w 648"/>
                <a:gd name="T39" fmla="*/ 260 h 736"/>
                <a:gd name="T40" fmla="*/ 256 w 648"/>
                <a:gd name="T41" fmla="*/ 196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8" h="736">
                  <a:moveTo>
                    <a:pt x="256" y="196"/>
                  </a:moveTo>
                  <a:cubicBezTo>
                    <a:pt x="266" y="146"/>
                    <a:pt x="260" y="130"/>
                    <a:pt x="329" y="130"/>
                  </a:cubicBezTo>
                  <a:cubicBezTo>
                    <a:pt x="421" y="130"/>
                    <a:pt x="620" y="130"/>
                    <a:pt x="620" y="130"/>
                  </a:cubicBezTo>
                  <a:lnTo>
                    <a:pt x="648" y="14"/>
                  </a:lnTo>
                  <a:cubicBezTo>
                    <a:pt x="648" y="14"/>
                    <a:pt x="430" y="14"/>
                    <a:pt x="295" y="14"/>
                  </a:cubicBezTo>
                  <a:cubicBezTo>
                    <a:pt x="249" y="14"/>
                    <a:pt x="149" y="0"/>
                    <a:pt x="121" y="185"/>
                  </a:cubicBezTo>
                  <a:cubicBezTo>
                    <a:pt x="109" y="265"/>
                    <a:pt x="103" y="304"/>
                    <a:pt x="101" y="330"/>
                  </a:cubicBezTo>
                  <a:cubicBezTo>
                    <a:pt x="97" y="395"/>
                    <a:pt x="154" y="415"/>
                    <a:pt x="202" y="415"/>
                  </a:cubicBezTo>
                  <a:cubicBezTo>
                    <a:pt x="267" y="415"/>
                    <a:pt x="411" y="415"/>
                    <a:pt x="411" y="415"/>
                  </a:cubicBezTo>
                  <a:cubicBezTo>
                    <a:pt x="443" y="415"/>
                    <a:pt x="456" y="415"/>
                    <a:pt x="451" y="438"/>
                  </a:cubicBezTo>
                  <a:cubicBezTo>
                    <a:pt x="444" y="481"/>
                    <a:pt x="427" y="562"/>
                    <a:pt x="422" y="587"/>
                  </a:cubicBezTo>
                  <a:cubicBezTo>
                    <a:pt x="414" y="626"/>
                    <a:pt x="369" y="620"/>
                    <a:pt x="329" y="620"/>
                  </a:cubicBezTo>
                  <a:lnTo>
                    <a:pt x="26" y="620"/>
                  </a:lnTo>
                  <a:lnTo>
                    <a:pt x="0" y="736"/>
                  </a:lnTo>
                  <a:lnTo>
                    <a:pt x="379" y="736"/>
                  </a:lnTo>
                  <a:cubicBezTo>
                    <a:pt x="460" y="736"/>
                    <a:pt x="533" y="707"/>
                    <a:pt x="553" y="627"/>
                  </a:cubicBezTo>
                  <a:cubicBezTo>
                    <a:pt x="574" y="545"/>
                    <a:pt x="584" y="490"/>
                    <a:pt x="596" y="424"/>
                  </a:cubicBezTo>
                  <a:cubicBezTo>
                    <a:pt x="610" y="346"/>
                    <a:pt x="563" y="289"/>
                    <a:pt x="476" y="289"/>
                  </a:cubicBezTo>
                  <a:lnTo>
                    <a:pt x="291" y="289"/>
                  </a:lnTo>
                  <a:cubicBezTo>
                    <a:pt x="272" y="289"/>
                    <a:pt x="239" y="294"/>
                    <a:pt x="245" y="260"/>
                  </a:cubicBezTo>
                  <a:cubicBezTo>
                    <a:pt x="248" y="245"/>
                    <a:pt x="250" y="228"/>
                    <a:pt x="256" y="196"/>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15">
              <a:extLst>
                <a:ext uri="{FF2B5EF4-FFF2-40B4-BE49-F238E27FC236}">
                  <a16:creationId xmlns:a16="http://schemas.microsoft.com/office/drawing/2014/main" id="{060893BC-C04D-0343-ACC3-5931B7B06F07}"/>
                </a:ext>
              </a:extLst>
            </p:cNvPr>
            <p:cNvSpPr>
              <a:spLocks noEditPoints="1"/>
            </p:cNvSpPr>
            <p:nvPr/>
          </p:nvSpPr>
          <p:spPr bwMode="auto">
            <a:xfrm>
              <a:off x="5463674" y="2816841"/>
              <a:ext cx="38100" cy="49213"/>
            </a:xfrm>
            <a:custGeom>
              <a:avLst/>
              <a:gdLst>
                <a:gd name="T0" fmla="*/ 10 w 50"/>
                <a:gd name="T1" fmla="*/ 9 h 65"/>
                <a:gd name="T2" fmla="*/ 24 w 50"/>
                <a:gd name="T3" fmla="*/ 9 h 65"/>
                <a:gd name="T4" fmla="*/ 38 w 50"/>
                <a:gd name="T5" fmla="*/ 18 h 65"/>
                <a:gd name="T6" fmla="*/ 22 w 50"/>
                <a:gd name="T7" fmla="*/ 29 h 65"/>
                <a:gd name="T8" fmla="*/ 10 w 50"/>
                <a:gd name="T9" fmla="*/ 29 h 65"/>
                <a:gd name="T10" fmla="*/ 10 w 50"/>
                <a:gd name="T11" fmla="*/ 9 h 65"/>
                <a:gd name="T12" fmla="*/ 0 w 50"/>
                <a:gd name="T13" fmla="*/ 65 h 65"/>
                <a:gd name="T14" fmla="*/ 10 w 50"/>
                <a:gd name="T15" fmla="*/ 65 h 65"/>
                <a:gd name="T16" fmla="*/ 10 w 50"/>
                <a:gd name="T17" fmla="*/ 37 h 65"/>
                <a:gd name="T18" fmla="*/ 21 w 50"/>
                <a:gd name="T19" fmla="*/ 37 h 65"/>
                <a:gd name="T20" fmla="*/ 39 w 50"/>
                <a:gd name="T21" fmla="*/ 65 h 65"/>
                <a:gd name="T22" fmla="*/ 50 w 50"/>
                <a:gd name="T23" fmla="*/ 65 h 65"/>
                <a:gd name="T24" fmla="*/ 31 w 50"/>
                <a:gd name="T25" fmla="*/ 37 h 65"/>
                <a:gd name="T26" fmla="*/ 48 w 50"/>
                <a:gd name="T27" fmla="*/ 19 h 65"/>
                <a:gd name="T28" fmla="*/ 25 w 50"/>
                <a:gd name="T29" fmla="*/ 0 h 65"/>
                <a:gd name="T30" fmla="*/ 0 w 50"/>
                <a:gd name="T31" fmla="*/ 0 h 65"/>
                <a:gd name="T32" fmla="*/ 0 w 50"/>
                <a:gd name="T3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65">
                  <a:moveTo>
                    <a:pt x="10" y="9"/>
                  </a:moveTo>
                  <a:lnTo>
                    <a:pt x="24" y="9"/>
                  </a:lnTo>
                  <a:cubicBezTo>
                    <a:pt x="30" y="9"/>
                    <a:pt x="38" y="10"/>
                    <a:pt x="38" y="18"/>
                  </a:cubicBezTo>
                  <a:cubicBezTo>
                    <a:pt x="38" y="28"/>
                    <a:pt x="30" y="29"/>
                    <a:pt x="22" y="29"/>
                  </a:cubicBezTo>
                  <a:lnTo>
                    <a:pt x="10" y="29"/>
                  </a:lnTo>
                  <a:lnTo>
                    <a:pt x="10" y="9"/>
                  </a:lnTo>
                  <a:close/>
                  <a:moveTo>
                    <a:pt x="0" y="65"/>
                  </a:moveTo>
                  <a:lnTo>
                    <a:pt x="10" y="65"/>
                  </a:lnTo>
                  <a:lnTo>
                    <a:pt x="10" y="37"/>
                  </a:lnTo>
                  <a:lnTo>
                    <a:pt x="21" y="37"/>
                  </a:lnTo>
                  <a:lnTo>
                    <a:pt x="39" y="65"/>
                  </a:lnTo>
                  <a:lnTo>
                    <a:pt x="50" y="65"/>
                  </a:lnTo>
                  <a:lnTo>
                    <a:pt x="31" y="37"/>
                  </a:lnTo>
                  <a:cubicBezTo>
                    <a:pt x="41" y="36"/>
                    <a:pt x="48" y="30"/>
                    <a:pt x="48" y="19"/>
                  </a:cubicBezTo>
                  <a:cubicBezTo>
                    <a:pt x="48" y="6"/>
                    <a:pt x="40" y="0"/>
                    <a:pt x="25" y="0"/>
                  </a:cubicBezTo>
                  <a:lnTo>
                    <a:pt x="0" y="0"/>
                  </a:lnTo>
                  <a:lnTo>
                    <a:pt x="0" y="65"/>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16">
              <a:extLst>
                <a:ext uri="{FF2B5EF4-FFF2-40B4-BE49-F238E27FC236}">
                  <a16:creationId xmlns:a16="http://schemas.microsoft.com/office/drawing/2014/main" id="{38E92FB5-16A9-E157-A2B4-C18A1F5BE81E}"/>
                </a:ext>
              </a:extLst>
            </p:cNvPr>
            <p:cNvSpPr>
              <a:spLocks noEditPoints="1"/>
            </p:cNvSpPr>
            <p:nvPr/>
          </p:nvSpPr>
          <p:spPr bwMode="auto">
            <a:xfrm>
              <a:off x="5436687" y="2797791"/>
              <a:ext cx="87313" cy="87313"/>
            </a:xfrm>
            <a:custGeom>
              <a:avLst/>
              <a:gdLst>
                <a:gd name="T0" fmla="*/ 103 w 114"/>
                <a:gd name="T1" fmla="*/ 57 h 113"/>
                <a:gd name="T2" fmla="*/ 57 w 114"/>
                <a:gd name="T3" fmla="*/ 104 h 113"/>
                <a:gd name="T4" fmla="*/ 11 w 114"/>
                <a:gd name="T5" fmla="*/ 57 h 113"/>
                <a:gd name="T6" fmla="*/ 57 w 114"/>
                <a:gd name="T7" fmla="*/ 10 h 113"/>
                <a:gd name="T8" fmla="*/ 103 w 114"/>
                <a:gd name="T9" fmla="*/ 57 h 113"/>
                <a:gd name="T10" fmla="*/ 0 w 114"/>
                <a:gd name="T11" fmla="*/ 57 h 113"/>
                <a:gd name="T12" fmla="*/ 57 w 114"/>
                <a:gd name="T13" fmla="*/ 113 h 113"/>
                <a:gd name="T14" fmla="*/ 114 w 114"/>
                <a:gd name="T15" fmla="*/ 57 h 113"/>
                <a:gd name="T16" fmla="*/ 57 w 114"/>
                <a:gd name="T17" fmla="*/ 0 h 113"/>
                <a:gd name="T18" fmla="*/ 0 w 114"/>
                <a:gd name="T19" fmla="*/ 5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3">
                  <a:moveTo>
                    <a:pt x="103" y="57"/>
                  </a:moveTo>
                  <a:cubicBezTo>
                    <a:pt x="103" y="84"/>
                    <a:pt x="83" y="104"/>
                    <a:pt x="57" y="104"/>
                  </a:cubicBezTo>
                  <a:cubicBezTo>
                    <a:pt x="31" y="104"/>
                    <a:pt x="11" y="84"/>
                    <a:pt x="11" y="57"/>
                  </a:cubicBezTo>
                  <a:cubicBezTo>
                    <a:pt x="11" y="30"/>
                    <a:pt x="31" y="10"/>
                    <a:pt x="57" y="10"/>
                  </a:cubicBezTo>
                  <a:cubicBezTo>
                    <a:pt x="83" y="10"/>
                    <a:pt x="103" y="30"/>
                    <a:pt x="103" y="57"/>
                  </a:cubicBezTo>
                  <a:close/>
                  <a:moveTo>
                    <a:pt x="0" y="57"/>
                  </a:moveTo>
                  <a:cubicBezTo>
                    <a:pt x="0" y="89"/>
                    <a:pt x="26" y="113"/>
                    <a:pt x="57" y="113"/>
                  </a:cubicBezTo>
                  <a:cubicBezTo>
                    <a:pt x="88" y="113"/>
                    <a:pt x="114" y="89"/>
                    <a:pt x="114" y="57"/>
                  </a:cubicBezTo>
                  <a:cubicBezTo>
                    <a:pt x="114" y="24"/>
                    <a:pt x="88" y="0"/>
                    <a:pt x="57" y="0"/>
                  </a:cubicBezTo>
                  <a:cubicBezTo>
                    <a:pt x="26" y="0"/>
                    <a:pt x="0" y="24"/>
                    <a:pt x="0" y="5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295577723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Cover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2750FE-737E-43DA-92CA-9A9808FA66C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414" y="1"/>
            <a:ext cx="12181172" cy="6857999"/>
          </a:xfrm>
          <a:prstGeom prst="rect">
            <a:avLst/>
          </a:prstGeom>
        </p:spPr>
      </p:pic>
      <p:sp>
        <p:nvSpPr>
          <p:cNvPr id="11" name="Title 1"/>
          <p:cNvSpPr>
            <a:spLocks noGrp="1"/>
          </p:cNvSpPr>
          <p:nvPr userDrawn="1">
            <p:ph type="ctrTitle" hasCustomPrompt="1"/>
          </p:nvPr>
        </p:nvSpPr>
        <p:spPr>
          <a:xfrm>
            <a:off x="5477287" y="1961023"/>
            <a:ext cx="6465587" cy="2331295"/>
          </a:xfrm>
          <a:prstGeom prst="rect">
            <a:avLst/>
          </a:prstGeom>
        </p:spPr>
        <p:txBody>
          <a:bodyPr lIns="0" tIns="0" rIns="0" bIns="0" anchor="b" anchorCtr="0">
            <a:normAutofit/>
          </a:bodyPr>
          <a:lstStyle>
            <a:lvl1pPr algn="l">
              <a:lnSpc>
                <a:spcPts val="5600"/>
              </a:lnSpc>
              <a:defRPr sz="5600" b="1" i="0" cap="all" spc="-27" baseline="0">
                <a:solidFill>
                  <a:schemeClr val="tx2"/>
                </a:solidFill>
                <a:effectLst/>
                <a:latin typeface="Gill Sans MT" panose="020B0502020104020203" pitchFamily="34" charset="77"/>
                <a:ea typeface="Gill Sans MT" panose="020B0502020104020203" pitchFamily="34" charset="77"/>
                <a:cs typeface="Gill Sans MT" panose="020B0502020104020203" pitchFamily="34" charset="77"/>
              </a:defRPr>
            </a:lvl1pPr>
          </a:lstStyle>
          <a:p>
            <a:r>
              <a:rPr lang="en-US"/>
              <a:t>Cover Option #7 </a:t>
            </a:r>
          </a:p>
        </p:txBody>
      </p:sp>
      <p:sp>
        <p:nvSpPr>
          <p:cNvPr id="30" name="Text Placeholder 7">
            <a:extLst>
              <a:ext uri="{FF2B5EF4-FFF2-40B4-BE49-F238E27FC236}">
                <a16:creationId xmlns:a16="http://schemas.microsoft.com/office/drawing/2014/main" id="{2C99FB3D-ACEA-0541-90EC-C6E0270A2919}"/>
              </a:ext>
            </a:extLst>
          </p:cNvPr>
          <p:cNvSpPr>
            <a:spLocks noGrp="1"/>
          </p:cNvSpPr>
          <p:nvPr userDrawn="1">
            <p:ph type="body" sz="quarter" idx="10"/>
          </p:nvPr>
        </p:nvSpPr>
        <p:spPr>
          <a:xfrm>
            <a:off x="5477287" y="4358377"/>
            <a:ext cx="6465587" cy="660343"/>
          </a:xfrm>
          <a:prstGeom prst="rect">
            <a:avLst/>
          </a:prstGeom>
        </p:spPr>
        <p:txBody>
          <a:bodyPr lIns="0" tIns="0" rIns="0" bIns="0" anchor="t" anchorCtr="0">
            <a:noAutofit/>
          </a:bodyPr>
          <a:lstStyle>
            <a:lvl1pPr marL="16933" marR="0" indent="-16933" algn="l" defTabSz="1219170" rtl="0" eaLnBrk="1" fontAlgn="auto" latinLnBrk="0" hangingPunct="1">
              <a:lnSpc>
                <a:spcPct val="100000"/>
              </a:lnSpc>
              <a:spcBef>
                <a:spcPts val="0"/>
              </a:spcBef>
              <a:spcAft>
                <a:spcPts val="0"/>
              </a:spcAft>
              <a:buClr>
                <a:schemeClr val="tx2"/>
              </a:buClr>
              <a:buSzTx/>
              <a:buFont typeface="Arial"/>
              <a:buNone/>
              <a:tabLst/>
              <a:defRPr sz="1867" b="0" i="0" cap="none" baseline="0">
                <a:solidFill>
                  <a:schemeClr val="accent1"/>
                </a:solidFill>
                <a:latin typeface="Gill Sans MT" panose="020B0502020104020203" pitchFamily="34" charset="77"/>
              </a:defRPr>
            </a:lvl1pPr>
            <a:lvl2pPr marL="457189" indent="0">
              <a:buNone/>
              <a:defRPr sz="1467"/>
            </a:lvl2pPr>
            <a:lvl3pPr marL="990575" indent="0">
              <a:buNone/>
              <a:defRPr sz="1467"/>
            </a:lvl3pPr>
            <a:lvl4pPr marL="1371566" indent="0">
              <a:buNone/>
              <a:defRPr sz="1467"/>
            </a:lvl4pPr>
            <a:lvl5pPr marL="2438339" indent="0">
              <a:buNone/>
              <a:defRPr sz="1467"/>
            </a:lvl5pPr>
          </a:lstStyle>
          <a:p>
            <a:pPr marL="0" marR="0" lvl="0" indent="0" algn="l" defTabSz="1219170" rtl="0" eaLnBrk="1" fontAlgn="auto" latinLnBrk="0" hangingPunct="1">
              <a:lnSpc>
                <a:spcPct val="100000"/>
              </a:lnSpc>
              <a:spcBef>
                <a:spcPts val="0"/>
              </a:spcBef>
              <a:spcAft>
                <a:spcPts val="0"/>
              </a:spcAft>
              <a:buClr>
                <a:schemeClr val="tx2"/>
              </a:buClr>
              <a:buSzTx/>
              <a:buFont typeface="Arial"/>
              <a:buNone/>
              <a:tabLst/>
              <a:defRPr/>
            </a:pPr>
            <a:endParaRPr lang="en-US"/>
          </a:p>
        </p:txBody>
      </p:sp>
      <p:sp>
        <p:nvSpPr>
          <p:cNvPr id="34" name="Text Placeholder 33">
            <a:extLst>
              <a:ext uri="{FF2B5EF4-FFF2-40B4-BE49-F238E27FC236}">
                <a16:creationId xmlns:a16="http://schemas.microsoft.com/office/drawing/2014/main" id="{2206D583-27AB-A50D-C329-7C83C1DB1CBA}"/>
              </a:ext>
            </a:extLst>
          </p:cNvPr>
          <p:cNvSpPr>
            <a:spLocks noGrp="1"/>
          </p:cNvSpPr>
          <p:nvPr userDrawn="1">
            <p:ph type="body" sz="quarter" idx="11"/>
          </p:nvPr>
        </p:nvSpPr>
        <p:spPr>
          <a:xfrm>
            <a:off x="5478141" y="5679053"/>
            <a:ext cx="6464604" cy="543947"/>
          </a:xfrm>
          <a:prstGeom prst="rect">
            <a:avLst/>
          </a:prstGeom>
        </p:spPr>
        <p:txBody>
          <a:bodyPr lIns="0" tIns="0" rIns="0" bIns="0" anchor="b"/>
          <a:lstStyle>
            <a:lvl1pPr>
              <a:defRPr sz="1333">
                <a:solidFill>
                  <a:schemeClr val="tx2"/>
                </a:solidFill>
              </a:defRPr>
            </a:lvl1pPr>
          </a:lstStyle>
          <a:p>
            <a:pPr lvl="0"/>
            <a:r>
              <a:rPr lang="en-US"/>
              <a:t>Click to edit Master text styles</a:t>
            </a:r>
          </a:p>
        </p:txBody>
      </p:sp>
      <p:sp>
        <p:nvSpPr>
          <p:cNvPr id="6" name="TextBox 5">
            <a:extLst>
              <a:ext uri="{FF2B5EF4-FFF2-40B4-BE49-F238E27FC236}">
                <a16:creationId xmlns:a16="http://schemas.microsoft.com/office/drawing/2014/main" id="{2A0A8BA8-27A8-2E49-166A-16D8743B6E40}"/>
              </a:ext>
            </a:extLst>
          </p:cNvPr>
          <p:cNvSpPr txBox="1"/>
          <p:nvPr userDrawn="1"/>
        </p:nvSpPr>
        <p:spPr>
          <a:xfrm>
            <a:off x="8327579" y="6647044"/>
            <a:ext cx="3615295" cy="102657"/>
          </a:xfrm>
          <a:prstGeom prst="rect">
            <a:avLst/>
          </a:prstGeom>
          <a:noFill/>
        </p:spPr>
        <p:txBody>
          <a:bodyPr wrap="square" lIns="0" tIns="0" rIns="0" bIns="0"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667" b="0" i="0" spc="0">
                <a:solidFill>
                  <a:schemeClr val="tx2"/>
                </a:solidFill>
                <a:latin typeface="Gill Sans MT" panose="020B0502020104020203" pitchFamily="34" charset="77"/>
              </a:rPr>
              <a:t>SAIC PROPRIETARY INFORMATION  I  </a:t>
            </a:r>
            <a:r>
              <a:rPr lang="en-US" sz="667" b="0" i="0" spc="0">
                <a:solidFill>
                  <a:schemeClr val="tx2"/>
                </a:solidFill>
                <a:latin typeface="Gill Sans MT" panose="020B0502020104020203" pitchFamily="34" charset="77"/>
                <a:cs typeface="Arial" pitchFamily="34" charset="0"/>
              </a:rPr>
              <a:t>© SAIC.</a:t>
            </a:r>
            <a:r>
              <a:rPr lang="en-US" sz="667" b="0" i="0" spc="0" baseline="0">
                <a:solidFill>
                  <a:schemeClr val="tx2"/>
                </a:solidFill>
                <a:latin typeface="Gill Sans MT" panose="020B0502020104020203" pitchFamily="34" charset="77"/>
                <a:cs typeface="Arial" pitchFamily="34" charset="0"/>
              </a:rPr>
              <a:t> ALL RIGHTS RESERVED</a:t>
            </a:r>
            <a:r>
              <a:rPr lang="en-US" sz="667" b="0" i="0" spc="0">
                <a:solidFill>
                  <a:schemeClr val="tx2"/>
                </a:solidFill>
                <a:latin typeface="Gill Sans MT" panose="020B0502020104020203" pitchFamily="34" charset="77"/>
              </a:rPr>
              <a:t> </a:t>
            </a:r>
            <a:endParaRPr lang="en-US" sz="667" b="0" i="0" spc="0">
              <a:solidFill>
                <a:schemeClr val="tx2"/>
              </a:solidFill>
              <a:latin typeface="Gill Sans MT" panose="020B0502020104020203" pitchFamily="34" charset="77"/>
              <a:cs typeface="Arial" pitchFamily="34" charset="0"/>
            </a:endParaRPr>
          </a:p>
        </p:txBody>
      </p:sp>
      <p:grpSp>
        <p:nvGrpSpPr>
          <p:cNvPr id="2" name="Group 1">
            <a:extLst>
              <a:ext uri="{FF2B5EF4-FFF2-40B4-BE49-F238E27FC236}">
                <a16:creationId xmlns:a16="http://schemas.microsoft.com/office/drawing/2014/main" id="{BB27C2A0-119E-1E9E-A55F-23182B16F4FC}"/>
              </a:ext>
            </a:extLst>
          </p:cNvPr>
          <p:cNvGrpSpPr>
            <a:grpSpLocks noChangeAspect="1"/>
          </p:cNvGrpSpPr>
          <p:nvPr userDrawn="1"/>
        </p:nvGrpSpPr>
        <p:grpSpPr>
          <a:xfrm>
            <a:off x="457200" y="457300"/>
            <a:ext cx="1463040" cy="475153"/>
            <a:chOff x="3793624" y="2323129"/>
            <a:chExt cx="1730376" cy="561975"/>
          </a:xfrm>
          <a:solidFill>
            <a:schemeClr val="tx2"/>
          </a:solidFill>
        </p:grpSpPr>
        <p:sp>
          <p:nvSpPr>
            <p:cNvPr id="3" name="Freeform 11">
              <a:extLst>
                <a:ext uri="{FF2B5EF4-FFF2-40B4-BE49-F238E27FC236}">
                  <a16:creationId xmlns:a16="http://schemas.microsoft.com/office/drawing/2014/main" id="{3C1AFC4F-22B0-09F3-3D53-F2134F2B1E67}"/>
                </a:ext>
              </a:extLst>
            </p:cNvPr>
            <p:cNvSpPr>
              <a:spLocks/>
            </p:cNvSpPr>
            <p:nvPr/>
          </p:nvSpPr>
          <p:spPr bwMode="auto">
            <a:xfrm>
              <a:off x="4228599" y="2334241"/>
              <a:ext cx="488950" cy="549275"/>
            </a:xfrm>
            <a:custGeom>
              <a:avLst/>
              <a:gdLst>
                <a:gd name="T0" fmla="*/ 501 w 642"/>
                <a:gd name="T1" fmla="*/ 721 h 721"/>
                <a:gd name="T2" fmla="*/ 642 w 642"/>
                <a:gd name="T3" fmla="*/ 721 h 721"/>
                <a:gd name="T4" fmla="*/ 555 w 642"/>
                <a:gd name="T5" fmla="*/ 0 h 721"/>
                <a:gd name="T6" fmla="*/ 397 w 642"/>
                <a:gd name="T7" fmla="*/ 0 h 721"/>
                <a:gd name="T8" fmla="*/ 0 w 642"/>
                <a:gd name="T9" fmla="*/ 721 h 721"/>
                <a:gd name="T10" fmla="*/ 151 w 642"/>
                <a:gd name="T11" fmla="*/ 721 h 721"/>
                <a:gd name="T12" fmla="*/ 230 w 642"/>
                <a:gd name="T13" fmla="*/ 579 h 721"/>
                <a:gd name="T14" fmla="*/ 448 w 642"/>
                <a:gd name="T15" fmla="*/ 579 h 721"/>
                <a:gd name="T16" fmla="*/ 472 w 642"/>
                <a:gd name="T17" fmla="*/ 471 h 721"/>
                <a:gd name="T18" fmla="*/ 286 w 642"/>
                <a:gd name="T19" fmla="*/ 471 h 721"/>
                <a:gd name="T20" fmla="*/ 286 w 642"/>
                <a:gd name="T21" fmla="*/ 471 h 721"/>
                <a:gd name="T22" fmla="*/ 445 w 642"/>
                <a:gd name="T23" fmla="*/ 197 h 721"/>
                <a:gd name="T24" fmla="*/ 501 w 642"/>
                <a:gd name="T25" fmla="*/ 721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721">
                  <a:moveTo>
                    <a:pt x="501" y="721"/>
                  </a:moveTo>
                  <a:lnTo>
                    <a:pt x="642" y="721"/>
                  </a:lnTo>
                  <a:lnTo>
                    <a:pt x="555" y="0"/>
                  </a:lnTo>
                  <a:lnTo>
                    <a:pt x="397" y="0"/>
                  </a:lnTo>
                  <a:lnTo>
                    <a:pt x="0" y="721"/>
                  </a:lnTo>
                  <a:lnTo>
                    <a:pt x="151" y="721"/>
                  </a:lnTo>
                  <a:cubicBezTo>
                    <a:pt x="151" y="721"/>
                    <a:pt x="227" y="585"/>
                    <a:pt x="230" y="579"/>
                  </a:cubicBezTo>
                  <a:lnTo>
                    <a:pt x="448" y="579"/>
                  </a:lnTo>
                  <a:lnTo>
                    <a:pt x="472" y="471"/>
                  </a:lnTo>
                  <a:lnTo>
                    <a:pt x="286" y="471"/>
                  </a:lnTo>
                  <a:cubicBezTo>
                    <a:pt x="286" y="471"/>
                    <a:pt x="286" y="471"/>
                    <a:pt x="286" y="471"/>
                  </a:cubicBezTo>
                  <a:cubicBezTo>
                    <a:pt x="298" y="449"/>
                    <a:pt x="441" y="203"/>
                    <a:pt x="445" y="197"/>
                  </a:cubicBezTo>
                  <a:cubicBezTo>
                    <a:pt x="445" y="202"/>
                    <a:pt x="501" y="721"/>
                    <a:pt x="501" y="721"/>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 name="Freeform 12">
              <a:extLst>
                <a:ext uri="{FF2B5EF4-FFF2-40B4-BE49-F238E27FC236}">
                  <a16:creationId xmlns:a16="http://schemas.microsoft.com/office/drawing/2014/main" id="{5B258340-11B1-2757-2FDC-56A3A0A67594}"/>
                </a:ext>
              </a:extLst>
            </p:cNvPr>
            <p:cNvSpPr>
              <a:spLocks/>
            </p:cNvSpPr>
            <p:nvPr/>
          </p:nvSpPr>
          <p:spPr bwMode="auto">
            <a:xfrm>
              <a:off x="4766762" y="2334241"/>
              <a:ext cx="234950" cy="549275"/>
            </a:xfrm>
            <a:custGeom>
              <a:avLst/>
              <a:gdLst>
                <a:gd name="T0" fmla="*/ 148 w 148"/>
                <a:gd name="T1" fmla="*/ 0 h 346"/>
                <a:gd name="T2" fmla="*/ 73 w 148"/>
                <a:gd name="T3" fmla="*/ 0 h 346"/>
                <a:gd name="T4" fmla="*/ 0 w 148"/>
                <a:gd name="T5" fmla="*/ 346 h 346"/>
                <a:gd name="T6" fmla="*/ 76 w 148"/>
                <a:gd name="T7" fmla="*/ 346 h 346"/>
                <a:gd name="T8" fmla="*/ 148 w 148"/>
                <a:gd name="T9" fmla="*/ 0 h 346"/>
              </a:gdLst>
              <a:ahLst/>
              <a:cxnLst>
                <a:cxn ang="0">
                  <a:pos x="T0" y="T1"/>
                </a:cxn>
                <a:cxn ang="0">
                  <a:pos x="T2" y="T3"/>
                </a:cxn>
                <a:cxn ang="0">
                  <a:pos x="T4" y="T5"/>
                </a:cxn>
                <a:cxn ang="0">
                  <a:pos x="T6" y="T7"/>
                </a:cxn>
                <a:cxn ang="0">
                  <a:pos x="T8" y="T9"/>
                </a:cxn>
              </a:cxnLst>
              <a:rect l="0" t="0" r="r" b="b"/>
              <a:pathLst>
                <a:path w="148" h="346">
                  <a:moveTo>
                    <a:pt x="148" y="0"/>
                  </a:moveTo>
                  <a:lnTo>
                    <a:pt x="73" y="0"/>
                  </a:lnTo>
                  <a:lnTo>
                    <a:pt x="0" y="346"/>
                  </a:lnTo>
                  <a:lnTo>
                    <a:pt x="76" y="346"/>
                  </a:lnTo>
                  <a:lnTo>
                    <a:pt x="14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7" name="Freeform 13">
              <a:extLst>
                <a:ext uri="{FF2B5EF4-FFF2-40B4-BE49-F238E27FC236}">
                  <a16:creationId xmlns:a16="http://schemas.microsoft.com/office/drawing/2014/main" id="{BD81E4A0-4DFE-8E41-610A-21C92FEE1461}"/>
                </a:ext>
              </a:extLst>
            </p:cNvPr>
            <p:cNvSpPr>
              <a:spLocks/>
            </p:cNvSpPr>
            <p:nvPr/>
          </p:nvSpPr>
          <p:spPr bwMode="auto">
            <a:xfrm>
              <a:off x="5006474" y="2334241"/>
              <a:ext cx="476250" cy="550863"/>
            </a:xfrm>
            <a:custGeom>
              <a:avLst/>
              <a:gdLst>
                <a:gd name="T0" fmla="*/ 228 w 624"/>
                <a:gd name="T1" fmla="*/ 180 h 723"/>
                <a:gd name="T2" fmla="*/ 291 w 624"/>
                <a:gd name="T3" fmla="*/ 116 h 723"/>
                <a:gd name="T4" fmla="*/ 596 w 624"/>
                <a:gd name="T5" fmla="*/ 116 h 723"/>
                <a:gd name="T6" fmla="*/ 624 w 624"/>
                <a:gd name="T7" fmla="*/ 0 h 723"/>
                <a:gd name="T8" fmla="*/ 252 w 624"/>
                <a:gd name="T9" fmla="*/ 0 h 723"/>
                <a:gd name="T10" fmla="*/ 92 w 624"/>
                <a:gd name="T11" fmla="*/ 191 h 723"/>
                <a:gd name="T12" fmla="*/ 17 w 624"/>
                <a:gd name="T13" fmla="*/ 549 h 723"/>
                <a:gd name="T14" fmla="*/ 166 w 624"/>
                <a:gd name="T15" fmla="*/ 723 h 723"/>
                <a:gd name="T16" fmla="*/ 505 w 624"/>
                <a:gd name="T17" fmla="*/ 723 h 723"/>
                <a:gd name="T18" fmla="*/ 531 w 624"/>
                <a:gd name="T19" fmla="*/ 606 h 723"/>
                <a:gd name="T20" fmla="*/ 219 w 624"/>
                <a:gd name="T21" fmla="*/ 606 h 723"/>
                <a:gd name="T22" fmla="*/ 166 w 624"/>
                <a:gd name="T23" fmla="*/ 522 h 723"/>
                <a:gd name="T24" fmla="*/ 197 w 624"/>
                <a:gd name="T25" fmla="*/ 351 h 723"/>
                <a:gd name="T26" fmla="*/ 197 w 624"/>
                <a:gd name="T27" fmla="*/ 351 h 723"/>
                <a:gd name="T28" fmla="*/ 228 w 624"/>
                <a:gd name="T29" fmla="*/ 18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723">
                  <a:moveTo>
                    <a:pt x="228" y="180"/>
                  </a:moveTo>
                  <a:cubicBezTo>
                    <a:pt x="233" y="157"/>
                    <a:pt x="238" y="116"/>
                    <a:pt x="291" y="116"/>
                  </a:cubicBezTo>
                  <a:cubicBezTo>
                    <a:pt x="319" y="116"/>
                    <a:pt x="596" y="116"/>
                    <a:pt x="596" y="116"/>
                  </a:cubicBezTo>
                  <a:lnTo>
                    <a:pt x="624" y="0"/>
                  </a:lnTo>
                  <a:cubicBezTo>
                    <a:pt x="624" y="0"/>
                    <a:pt x="353" y="0"/>
                    <a:pt x="252" y="0"/>
                  </a:cubicBezTo>
                  <a:cubicBezTo>
                    <a:pt x="110" y="0"/>
                    <a:pt x="101" y="144"/>
                    <a:pt x="92" y="191"/>
                  </a:cubicBezTo>
                  <a:cubicBezTo>
                    <a:pt x="83" y="239"/>
                    <a:pt x="20" y="536"/>
                    <a:pt x="17" y="549"/>
                  </a:cubicBezTo>
                  <a:cubicBezTo>
                    <a:pt x="0" y="634"/>
                    <a:pt x="43" y="723"/>
                    <a:pt x="166" y="723"/>
                  </a:cubicBezTo>
                  <a:lnTo>
                    <a:pt x="505" y="723"/>
                  </a:lnTo>
                  <a:lnTo>
                    <a:pt x="531" y="606"/>
                  </a:lnTo>
                  <a:lnTo>
                    <a:pt x="219" y="606"/>
                  </a:lnTo>
                  <a:cubicBezTo>
                    <a:pt x="159" y="606"/>
                    <a:pt x="157" y="569"/>
                    <a:pt x="166" y="522"/>
                  </a:cubicBezTo>
                  <a:lnTo>
                    <a:pt x="197" y="351"/>
                  </a:lnTo>
                  <a:lnTo>
                    <a:pt x="197" y="351"/>
                  </a:lnTo>
                  <a:cubicBezTo>
                    <a:pt x="197" y="351"/>
                    <a:pt x="214" y="247"/>
                    <a:pt x="228" y="180"/>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14">
              <a:extLst>
                <a:ext uri="{FF2B5EF4-FFF2-40B4-BE49-F238E27FC236}">
                  <a16:creationId xmlns:a16="http://schemas.microsoft.com/office/drawing/2014/main" id="{6268853C-B091-FBD7-6B45-314BD552F37B}"/>
                </a:ext>
              </a:extLst>
            </p:cNvPr>
            <p:cNvSpPr>
              <a:spLocks/>
            </p:cNvSpPr>
            <p:nvPr/>
          </p:nvSpPr>
          <p:spPr bwMode="auto">
            <a:xfrm>
              <a:off x="3793624" y="2323129"/>
              <a:ext cx="493713" cy="560388"/>
            </a:xfrm>
            <a:custGeom>
              <a:avLst/>
              <a:gdLst>
                <a:gd name="T0" fmla="*/ 256 w 648"/>
                <a:gd name="T1" fmla="*/ 196 h 736"/>
                <a:gd name="T2" fmla="*/ 329 w 648"/>
                <a:gd name="T3" fmla="*/ 130 h 736"/>
                <a:gd name="T4" fmla="*/ 620 w 648"/>
                <a:gd name="T5" fmla="*/ 130 h 736"/>
                <a:gd name="T6" fmla="*/ 648 w 648"/>
                <a:gd name="T7" fmla="*/ 14 h 736"/>
                <a:gd name="T8" fmla="*/ 295 w 648"/>
                <a:gd name="T9" fmla="*/ 14 h 736"/>
                <a:gd name="T10" fmla="*/ 121 w 648"/>
                <a:gd name="T11" fmla="*/ 185 h 736"/>
                <a:gd name="T12" fmla="*/ 101 w 648"/>
                <a:gd name="T13" fmla="*/ 330 h 736"/>
                <a:gd name="T14" fmla="*/ 202 w 648"/>
                <a:gd name="T15" fmla="*/ 415 h 736"/>
                <a:gd name="T16" fmla="*/ 411 w 648"/>
                <a:gd name="T17" fmla="*/ 415 h 736"/>
                <a:gd name="T18" fmla="*/ 451 w 648"/>
                <a:gd name="T19" fmla="*/ 438 h 736"/>
                <a:gd name="T20" fmla="*/ 422 w 648"/>
                <a:gd name="T21" fmla="*/ 587 h 736"/>
                <a:gd name="T22" fmla="*/ 329 w 648"/>
                <a:gd name="T23" fmla="*/ 620 h 736"/>
                <a:gd name="T24" fmla="*/ 26 w 648"/>
                <a:gd name="T25" fmla="*/ 620 h 736"/>
                <a:gd name="T26" fmla="*/ 0 w 648"/>
                <a:gd name="T27" fmla="*/ 736 h 736"/>
                <a:gd name="T28" fmla="*/ 379 w 648"/>
                <a:gd name="T29" fmla="*/ 736 h 736"/>
                <a:gd name="T30" fmla="*/ 553 w 648"/>
                <a:gd name="T31" fmla="*/ 627 h 736"/>
                <a:gd name="T32" fmla="*/ 596 w 648"/>
                <a:gd name="T33" fmla="*/ 424 h 736"/>
                <a:gd name="T34" fmla="*/ 476 w 648"/>
                <a:gd name="T35" fmla="*/ 289 h 736"/>
                <a:gd name="T36" fmla="*/ 291 w 648"/>
                <a:gd name="T37" fmla="*/ 289 h 736"/>
                <a:gd name="T38" fmla="*/ 245 w 648"/>
                <a:gd name="T39" fmla="*/ 260 h 736"/>
                <a:gd name="T40" fmla="*/ 256 w 648"/>
                <a:gd name="T41" fmla="*/ 196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8" h="736">
                  <a:moveTo>
                    <a:pt x="256" y="196"/>
                  </a:moveTo>
                  <a:cubicBezTo>
                    <a:pt x="266" y="146"/>
                    <a:pt x="260" y="130"/>
                    <a:pt x="329" y="130"/>
                  </a:cubicBezTo>
                  <a:cubicBezTo>
                    <a:pt x="421" y="130"/>
                    <a:pt x="620" y="130"/>
                    <a:pt x="620" y="130"/>
                  </a:cubicBezTo>
                  <a:lnTo>
                    <a:pt x="648" y="14"/>
                  </a:lnTo>
                  <a:cubicBezTo>
                    <a:pt x="648" y="14"/>
                    <a:pt x="430" y="14"/>
                    <a:pt x="295" y="14"/>
                  </a:cubicBezTo>
                  <a:cubicBezTo>
                    <a:pt x="249" y="14"/>
                    <a:pt x="149" y="0"/>
                    <a:pt x="121" y="185"/>
                  </a:cubicBezTo>
                  <a:cubicBezTo>
                    <a:pt x="109" y="265"/>
                    <a:pt x="103" y="304"/>
                    <a:pt x="101" y="330"/>
                  </a:cubicBezTo>
                  <a:cubicBezTo>
                    <a:pt x="97" y="395"/>
                    <a:pt x="154" y="415"/>
                    <a:pt x="202" y="415"/>
                  </a:cubicBezTo>
                  <a:cubicBezTo>
                    <a:pt x="267" y="415"/>
                    <a:pt x="411" y="415"/>
                    <a:pt x="411" y="415"/>
                  </a:cubicBezTo>
                  <a:cubicBezTo>
                    <a:pt x="443" y="415"/>
                    <a:pt x="456" y="415"/>
                    <a:pt x="451" y="438"/>
                  </a:cubicBezTo>
                  <a:cubicBezTo>
                    <a:pt x="444" y="481"/>
                    <a:pt x="427" y="562"/>
                    <a:pt x="422" y="587"/>
                  </a:cubicBezTo>
                  <a:cubicBezTo>
                    <a:pt x="414" y="626"/>
                    <a:pt x="369" y="620"/>
                    <a:pt x="329" y="620"/>
                  </a:cubicBezTo>
                  <a:lnTo>
                    <a:pt x="26" y="620"/>
                  </a:lnTo>
                  <a:lnTo>
                    <a:pt x="0" y="736"/>
                  </a:lnTo>
                  <a:lnTo>
                    <a:pt x="379" y="736"/>
                  </a:lnTo>
                  <a:cubicBezTo>
                    <a:pt x="460" y="736"/>
                    <a:pt x="533" y="707"/>
                    <a:pt x="553" y="627"/>
                  </a:cubicBezTo>
                  <a:cubicBezTo>
                    <a:pt x="574" y="545"/>
                    <a:pt x="584" y="490"/>
                    <a:pt x="596" y="424"/>
                  </a:cubicBezTo>
                  <a:cubicBezTo>
                    <a:pt x="610" y="346"/>
                    <a:pt x="563" y="289"/>
                    <a:pt x="476" y="289"/>
                  </a:cubicBezTo>
                  <a:lnTo>
                    <a:pt x="291" y="289"/>
                  </a:lnTo>
                  <a:cubicBezTo>
                    <a:pt x="272" y="289"/>
                    <a:pt x="239" y="294"/>
                    <a:pt x="245" y="260"/>
                  </a:cubicBezTo>
                  <a:cubicBezTo>
                    <a:pt x="248" y="245"/>
                    <a:pt x="250" y="228"/>
                    <a:pt x="256" y="196"/>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15">
              <a:extLst>
                <a:ext uri="{FF2B5EF4-FFF2-40B4-BE49-F238E27FC236}">
                  <a16:creationId xmlns:a16="http://schemas.microsoft.com/office/drawing/2014/main" id="{5ED821A7-E980-471B-5796-188A5C7C8865}"/>
                </a:ext>
              </a:extLst>
            </p:cNvPr>
            <p:cNvSpPr>
              <a:spLocks noEditPoints="1"/>
            </p:cNvSpPr>
            <p:nvPr/>
          </p:nvSpPr>
          <p:spPr bwMode="auto">
            <a:xfrm>
              <a:off x="5463674" y="2816841"/>
              <a:ext cx="38100" cy="49213"/>
            </a:xfrm>
            <a:custGeom>
              <a:avLst/>
              <a:gdLst>
                <a:gd name="T0" fmla="*/ 10 w 50"/>
                <a:gd name="T1" fmla="*/ 9 h 65"/>
                <a:gd name="T2" fmla="*/ 24 w 50"/>
                <a:gd name="T3" fmla="*/ 9 h 65"/>
                <a:gd name="T4" fmla="*/ 38 w 50"/>
                <a:gd name="T5" fmla="*/ 18 h 65"/>
                <a:gd name="T6" fmla="*/ 22 w 50"/>
                <a:gd name="T7" fmla="*/ 29 h 65"/>
                <a:gd name="T8" fmla="*/ 10 w 50"/>
                <a:gd name="T9" fmla="*/ 29 h 65"/>
                <a:gd name="T10" fmla="*/ 10 w 50"/>
                <a:gd name="T11" fmla="*/ 9 h 65"/>
                <a:gd name="T12" fmla="*/ 0 w 50"/>
                <a:gd name="T13" fmla="*/ 65 h 65"/>
                <a:gd name="T14" fmla="*/ 10 w 50"/>
                <a:gd name="T15" fmla="*/ 65 h 65"/>
                <a:gd name="T16" fmla="*/ 10 w 50"/>
                <a:gd name="T17" fmla="*/ 37 h 65"/>
                <a:gd name="T18" fmla="*/ 21 w 50"/>
                <a:gd name="T19" fmla="*/ 37 h 65"/>
                <a:gd name="T20" fmla="*/ 39 w 50"/>
                <a:gd name="T21" fmla="*/ 65 h 65"/>
                <a:gd name="T22" fmla="*/ 50 w 50"/>
                <a:gd name="T23" fmla="*/ 65 h 65"/>
                <a:gd name="T24" fmla="*/ 31 w 50"/>
                <a:gd name="T25" fmla="*/ 37 h 65"/>
                <a:gd name="T26" fmla="*/ 48 w 50"/>
                <a:gd name="T27" fmla="*/ 19 h 65"/>
                <a:gd name="T28" fmla="*/ 25 w 50"/>
                <a:gd name="T29" fmla="*/ 0 h 65"/>
                <a:gd name="T30" fmla="*/ 0 w 50"/>
                <a:gd name="T31" fmla="*/ 0 h 65"/>
                <a:gd name="T32" fmla="*/ 0 w 50"/>
                <a:gd name="T3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65">
                  <a:moveTo>
                    <a:pt x="10" y="9"/>
                  </a:moveTo>
                  <a:lnTo>
                    <a:pt x="24" y="9"/>
                  </a:lnTo>
                  <a:cubicBezTo>
                    <a:pt x="30" y="9"/>
                    <a:pt x="38" y="10"/>
                    <a:pt x="38" y="18"/>
                  </a:cubicBezTo>
                  <a:cubicBezTo>
                    <a:pt x="38" y="28"/>
                    <a:pt x="30" y="29"/>
                    <a:pt x="22" y="29"/>
                  </a:cubicBezTo>
                  <a:lnTo>
                    <a:pt x="10" y="29"/>
                  </a:lnTo>
                  <a:lnTo>
                    <a:pt x="10" y="9"/>
                  </a:lnTo>
                  <a:close/>
                  <a:moveTo>
                    <a:pt x="0" y="65"/>
                  </a:moveTo>
                  <a:lnTo>
                    <a:pt x="10" y="65"/>
                  </a:lnTo>
                  <a:lnTo>
                    <a:pt x="10" y="37"/>
                  </a:lnTo>
                  <a:lnTo>
                    <a:pt x="21" y="37"/>
                  </a:lnTo>
                  <a:lnTo>
                    <a:pt x="39" y="65"/>
                  </a:lnTo>
                  <a:lnTo>
                    <a:pt x="50" y="65"/>
                  </a:lnTo>
                  <a:lnTo>
                    <a:pt x="31" y="37"/>
                  </a:lnTo>
                  <a:cubicBezTo>
                    <a:pt x="41" y="36"/>
                    <a:pt x="48" y="30"/>
                    <a:pt x="48" y="19"/>
                  </a:cubicBezTo>
                  <a:cubicBezTo>
                    <a:pt x="48" y="6"/>
                    <a:pt x="40" y="0"/>
                    <a:pt x="25" y="0"/>
                  </a:cubicBezTo>
                  <a:lnTo>
                    <a:pt x="0" y="0"/>
                  </a:lnTo>
                  <a:lnTo>
                    <a:pt x="0" y="65"/>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16">
              <a:extLst>
                <a:ext uri="{FF2B5EF4-FFF2-40B4-BE49-F238E27FC236}">
                  <a16:creationId xmlns:a16="http://schemas.microsoft.com/office/drawing/2014/main" id="{F8254EBA-78B0-2E02-DE43-549CE9017EAA}"/>
                </a:ext>
              </a:extLst>
            </p:cNvPr>
            <p:cNvSpPr>
              <a:spLocks noEditPoints="1"/>
            </p:cNvSpPr>
            <p:nvPr/>
          </p:nvSpPr>
          <p:spPr bwMode="auto">
            <a:xfrm>
              <a:off x="5436687" y="2797791"/>
              <a:ext cx="87313" cy="87313"/>
            </a:xfrm>
            <a:custGeom>
              <a:avLst/>
              <a:gdLst>
                <a:gd name="T0" fmla="*/ 103 w 114"/>
                <a:gd name="T1" fmla="*/ 57 h 113"/>
                <a:gd name="T2" fmla="*/ 57 w 114"/>
                <a:gd name="T3" fmla="*/ 104 h 113"/>
                <a:gd name="T4" fmla="*/ 11 w 114"/>
                <a:gd name="T5" fmla="*/ 57 h 113"/>
                <a:gd name="T6" fmla="*/ 57 w 114"/>
                <a:gd name="T7" fmla="*/ 10 h 113"/>
                <a:gd name="T8" fmla="*/ 103 w 114"/>
                <a:gd name="T9" fmla="*/ 57 h 113"/>
                <a:gd name="T10" fmla="*/ 0 w 114"/>
                <a:gd name="T11" fmla="*/ 57 h 113"/>
                <a:gd name="T12" fmla="*/ 57 w 114"/>
                <a:gd name="T13" fmla="*/ 113 h 113"/>
                <a:gd name="T14" fmla="*/ 114 w 114"/>
                <a:gd name="T15" fmla="*/ 57 h 113"/>
                <a:gd name="T16" fmla="*/ 57 w 114"/>
                <a:gd name="T17" fmla="*/ 0 h 113"/>
                <a:gd name="T18" fmla="*/ 0 w 114"/>
                <a:gd name="T19" fmla="*/ 5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3">
                  <a:moveTo>
                    <a:pt x="103" y="57"/>
                  </a:moveTo>
                  <a:cubicBezTo>
                    <a:pt x="103" y="84"/>
                    <a:pt x="83" y="104"/>
                    <a:pt x="57" y="104"/>
                  </a:cubicBezTo>
                  <a:cubicBezTo>
                    <a:pt x="31" y="104"/>
                    <a:pt x="11" y="84"/>
                    <a:pt x="11" y="57"/>
                  </a:cubicBezTo>
                  <a:cubicBezTo>
                    <a:pt x="11" y="30"/>
                    <a:pt x="31" y="10"/>
                    <a:pt x="57" y="10"/>
                  </a:cubicBezTo>
                  <a:cubicBezTo>
                    <a:pt x="83" y="10"/>
                    <a:pt x="103" y="30"/>
                    <a:pt x="103" y="57"/>
                  </a:cubicBezTo>
                  <a:close/>
                  <a:moveTo>
                    <a:pt x="0" y="57"/>
                  </a:moveTo>
                  <a:cubicBezTo>
                    <a:pt x="0" y="89"/>
                    <a:pt x="26" y="113"/>
                    <a:pt x="57" y="113"/>
                  </a:cubicBezTo>
                  <a:cubicBezTo>
                    <a:pt x="88" y="113"/>
                    <a:pt x="114" y="89"/>
                    <a:pt x="114" y="57"/>
                  </a:cubicBezTo>
                  <a:cubicBezTo>
                    <a:pt x="114" y="24"/>
                    <a:pt x="88" y="0"/>
                    <a:pt x="57" y="0"/>
                  </a:cubicBezTo>
                  <a:cubicBezTo>
                    <a:pt x="26" y="0"/>
                    <a:pt x="0" y="24"/>
                    <a:pt x="0" y="5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16927149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Cover 8">
    <p:spTree>
      <p:nvGrpSpPr>
        <p:cNvPr id="1" name=""/>
        <p:cNvGrpSpPr/>
        <p:nvPr/>
      </p:nvGrpSpPr>
      <p:grpSpPr>
        <a:xfrm>
          <a:off x="0" y="0"/>
          <a:ext cx="0" cy="0"/>
          <a:chOff x="0" y="0"/>
          <a:chExt cx="0" cy="0"/>
        </a:xfrm>
      </p:grpSpPr>
      <p:pic>
        <p:nvPicPr>
          <p:cNvPr id="3" name="Picture 2" descr="A picture containing ground, outdoor&#10;&#10;AI-generated content may be incorrect.">
            <a:extLst>
              <a:ext uri="{FF2B5EF4-FFF2-40B4-BE49-F238E27FC236}">
                <a16:creationId xmlns:a16="http://schemas.microsoft.com/office/drawing/2014/main" id="{8AD3634A-11B1-EB6C-E975-91A00F3778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5034884" cy="6858000"/>
          </a:xfrm>
          <a:prstGeom prst="rect">
            <a:avLst/>
          </a:prstGeom>
        </p:spPr>
      </p:pic>
      <p:sp>
        <p:nvSpPr>
          <p:cNvPr id="11" name="Title 1"/>
          <p:cNvSpPr>
            <a:spLocks noGrp="1"/>
          </p:cNvSpPr>
          <p:nvPr>
            <p:ph type="ctrTitle" hasCustomPrompt="1"/>
          </p:nvPr>
        </p:nvSpPr>
        <p:spPr>
          <a:xfrm>
            <a:off x="5477286" y="1300571"/>
            <a:ext cx="6465585" cy="2331295"/>
          </a:xfrm>
          <a:prstGeom prst="rect">
            <a:avLst/>
          </a:prstGeom>
        </p:spPr>
        <p:txBody>
          <a:bodyPr lIns="0" tIns="0" rIns="0" bIns="0" anchor="b" anchorCtr="0">
            <a:normAutofit/>
          </a:bodyPr>
          <a:lstStyle>
            <a:lvl1pPr algn="l">
              <a:lnSpc>
                <a:spcPts val="5600"/>
              </a:lnSpc>
              <a:defRPr sz="5600" b="1" i="0" cap="all" spc="-27" baseline="0">
                <a:solidFill>
                  <a:schemeClr val="tx2"/>
                </a:solidFill>
                <a:effectLst/>
                <a:latin typeface="Gill Sans MT" panose="020B0502020104020203" pitchFamily="34" charset="77"/>
                <a:ea typeface="Gill Sans MT" panose="020B0502020104020203" pitchFamily="34" charset="77"/>
                <a:cs typeface="Gill Sans MT" panose="020B0502020104020203" pitchFamily="34" charset="77"/>
              </a:defRPr>
            </a:lvl1pPr>
          </a:lstStyle>
          <a:p>
            <a:r>
              <a:rPr lang="en-US"/>
              <a:t>Cover Option #8</a:t>
            </a:r>
          </a:p>
        </p:txBody>
      </p:sp>
      <p:sp>
        <p:nvSpPr>
          <p:cNvPr id="30" name="Text Placeholder 7">
            <a:extLst>
              <a:ext uri="{FF2B5EF4-FFF2-40B4-BE49-F238E27FC236}">
                <a16:creationId xmlns:a16="http://schemas.microsoft.com/office/drawing/2014/main" id="{2C99FB3D-ACEA-0541-90EC-C6E0270A2919}"/>
              </a:ext>
            </a:extLst>
          </p:cNvPr>
          <p:cNvSpPr>
            <a:spLocks noGrp="1"/>
          </p:cNvSpPr>
          <p:nvPr>
            <p:ph type="body" sz="quarter" idx="10"/>
          </p:nvPr>
        </p:nvSpPr>
        <p:spPr>
          <a:xfrm>
            <a:off x="5477286" y="3700863"/>
            <a:ext cx="6465585" cy="654304"/>
          </a:xfrm>
          <a:prstGeom prst="rect">
            <a:avLst/>
          </a:prstGeom>
        </p:spPr>
        <p:txBody>
          <a:bodyPr lIns="0" tIns="0" rIns="0" bIns="0" anchor="t" anchorCtr="0">
            <a:noAutofit/>
          </a:bodyPr>
          <a:lstStyle>
            <a:lvl1pPr marL="16933" marR="0" indent="-16933" algn="l" defTabSz="1219170" rtl="0" eaLnBrk="1" fontAlgn="auto" latinLnBrk="0" hangingPunct="1">
              <a:lnSpc>
                <a:spcPct val="100000"/>
              </a:lnSpc>
              <a:spcBef>
                <a:spcPts val="0"/>
              </a:spcBef>
              <a:spcAft>
                <a:spcPts val="0"/>
              </a:spcAft>
              <a:buClr>
                <a:schemeClr val="tx2"/>
              </a:buClr>
              <a:buSzTx/>
              <a:buFont typeface="Arial"/>
              <a:buNone/>
              <a:tabLst/>
              <a:defRPr sz="1867" b="0" i="0" cap="none" baseline="0">
                <a:solidFill>
                  <a:schemeClr val="accent1"/>
                </a:solidFill>
                <a:latin typeface="Gill Sans MT" panose="020B0502020104020203" pitchFamily="34" charset="77"/>
              </a:defRPr>
            </a:lvl1pPr>
            <a:lvl2pPr marL="457189" indent="0">
              <a:buNone/>
              <a:defRPr sz="1467"/>
            </a:lvl2pPr>
            <a:lvl3pPr marL="990575" indent="0">
              <a:buNone/>
              <a:defRPr sz="1467"/>
            </a:lvl3pPr>
            <a:lvl4pPr marL="1371566" indent="0">
              <a:buNone/>
              <a:defRPr sz="1467"/>
            </a:lvl4pPr>
            <a:lvl5pPr marL="2438339" indent="0">
              <a:buNone/>
              <a:defRPr sz="1467"/>
            </a:lvl5pPr>
          </a:lstStyle>
          <a:p>
            <a:pPr marL="0" marR="0" lvl="0" indent="0" algn="l" defTabSz="1219170" rtl="0" eaLnBrk="1" fontAlgn="auto" latinLnBrk="0" hangingPunct="1">
              <a:lnSpc>
                <a:spcPct val="100000"/>
              </a:lnSpc>
              <a:spcBef>
                <a:spcPts val="0"/>
              </a:spcBef>
              <a:spcAft>
                <a:spcPts val="0"/>
              </a:spcAft>
              <a:buClr>
                <a:schemeClr val="tx2"/>
              </a:buClr>
              <a:buSzTx/>
              <a:buFont typeface="Arial"/>
              <a:buNone/>
              <a:tabLst/>
              <a:defRPr/>
            </a:pPr>
            <a:endParaRPr lang="en-US"/>
          </a:p>
        </p:txBody>
      </p:sp>
      <p:sp>
        <p:nvSpPr>
          <p:cNvPr id="34" name="Text Placeholder 33">
            <a:extLst>
              <a:ext uri="{FF2B5EF4-FFF2-40B4-BE49-F238E27FC236}">
                <a16:creationId xmlns:a16="http://schemas.microsoft.com/office/drawing/2014/main" id="{2206D583-27AB-A50D-C329-7C83C1DB1CBA}"/>
              </a:ext>
            </a:extLst>
          </p:cNvPr>
          <p:cNvSpPr>
            <a:spLocks noGrp="1"/>
          </p:cNvSpPr>
          <p:nvPr>
            <p:ph type="body" sz="quarter" idx="11"/>
          </p:nvPr>
        </p:nvSpPr>
        <p:spPr>
          <a:xfrm>
            <a:off x="5477286" y="4790789"/>
            <a:ext cx="6465585" cy="517811"/>
          </a:xfrm>
          <a:prstGeom prst="rect">
            <a:avLst/>
          </a:prstGeom>
        </p:spPr>
        <p:txBody>
          <a:bodyPr lIns="0" tIns="0" rIns="0" bIns="0" anchor="b"/>
          <a:lstStyle>
            <a:lvl1pPr>
              <a:defRPr sz="1333">
                <a:solidFill>
                  <a:schemeClr val="tx2"/>
                </a:solidFill>
              </a:defRPr>
            </a:lvl1pPr>
          </a:lstStyle>
          <a:p>
            <a:pPr lvl="0"/>
            <a:r>
              <a:rPr lang="en-US"/>
              <a:t>Click to edit Master text styles</a:t>
            </a:r>
          </a:p>
        </p:txBody>
      </p:sp>
      <p:sp>
        <p:nvSpPr>
          <p:cNvPr id="18" name="TextBox 17">
            <a:extLst>
              <a:ext uri="{FF2B5EF4-FFF2-40B4-BE49-F238E27FC236}">
                <a16:creationId xmlns:a16="http://schemas.microsoft.com/office/drawing/2014/main" id="{0ED1F86A-110A-D182-D303-C4E5F48086C7}"/>
              </a:ext>
            </a:extLst>
          </p:cNvPr>
          <p:cNvSpPr txBox="1"/>
          <p:nvPr userDrawn="1"/>
        </p:nvSpPr>
        <p:spPr>
          <a:xfrm>
            <a:off x="8327579" y="6647044"/>
            <a:ext cx="3615295" cy="102657"/>
          </a:xfrm>
          <a:prstGeom prst="rect">
            <a:avLst/>
          </a:prstGeom>
          <a:noFill/>
        </p:spPr>
        <p:txBody>
          <a:bodyPr wrap="square" lIns="0" tIns="0" rIns="0" bIns="0"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667" b="0" i="0" spc="0">
                <a:solidFill>
                  <a:schemeClr val="tx2"/>
                </a:solidFill>
                <a:latin typeface="Gill Sans MT" panose="020B0502020104020203" pitchFamily="34" charset="77"/>
              </a:rPr>
              <a:t>SAIC PROPRIETARY INFORMATION  I  </a:t>
            </a:r>
            <a:r>
              <a:rPr lang="en-US" sz="667" b="0" i="0" spc="0">
                <a:solidFill>
                  <a:schemeClr val="tx2"/>
                </a:solidFill>
                <a:latin typeface="Gill Sans MT" panose="020B0502020104020203" pitchFamily="34" charset="77"/>
                <a:cs typeface="Arial" pitchFamily="34" charset="0"/>
              </a:rPr>
              <a:t>© SAIC.</a:t>
            </a:r>
            <a:r>
              <a:rPr lang="en-US" sz="667" b="0" i="0" spc="0" baseline="0">
                <a:solidFill>
                  <a:schemeClr val="tx2"/>
                </a:solidFill>
                <a:latin typeface="Gill Sans MT" panose="020B0502020104020203" pitchFamily="34" charset="77"/>
                <a:cs typeface="Arial" pitchFamily="34" charset="0"/>
              </a:rPr>
              <a:t> ALL RIGHTS RESERVED</a:t>
            </a:r>
            <a:r>
              <a:rPr lang="en-US" sz="667" b="0" i="0" spc="0">
                <a:solidFill>
                  <a:schemeClr val="tx2"/>
                </a:solidFill>
                <a:latin typeface="Gill Sans MT" panose="020B0502020104020203" pitchFamily="34" charset="77"/>
              </a:rPr>
              <a:t> </a:t>
            </a:r>
            <a:endParaRPr lang="en-US" sz="667" b="0" i="0" spc="0">
              <a:solidFill>
                <a:schemeClr val="tx2"/>
              </a:solidFill>
              <a:latin typeface="Gill Sans MT" panose="020B0502020104020203" pitchFamily="34" charset="77"/>
              <a:cs typeface="Arial" pitchFamily="34" charset="0"/>
            </a:endParaRPr>
          </a:p>
        </p:txBody>
      </p:sp>
      <p:grpSp>
        <p:nvGrpSpPr>
          <p:cNvPr id="2" name="Group 1">
            <a:extLst>
              <a:ext uri="{FF2B5EF4-FFF2-40B4-BE49-F238E27FC236}">
                <a16:creationId xmlns:a16="http://schemas.microsoft.com/office/drawing/2014/main" id="{7A3377C2-8596-C050-BA4A-4C50ED83C42E}"/>
              </a:ext>
            </a:extLst>
          </p:cNvPr>
          <p:cNvGrpSpPr/>
          <p:nvPr userDrawn="1"/>
        </p:nvGrpSpPr>
        <p:grpSpPr>
          <a:xfrm flipH="1">
            <a:off x="0" y="3925208"/>
            <a:ext cx="5866307" cy="2629933"/>
            <a:chOff x="5033963" y="2879900"/>
            <a:chExt cx="3923192" cy="1758813"/>
          </a:xfrm>
        </p:grpSpPr>
        <p:sp>
          <p:nvSpPr>
            <p:cNvPr id="4" name="Rectangle 3">
              <a:extLst>
                <a:ext uri="{FF2B5EF4-FFF2-40B4-BE49-F238E27FC236}">
                  <a16:creationId xmlns:a16="http://schemas.microsoft.com/office/drawing/2014/main" id="{C3D345C6-3C11-0475-AE91-E68F2E362468}"/>
                </a:ext>
              </a:extLst>
            </p:cNvPr>
            <p:cNvSpPr/>
            <p:nvPr userDrawn="1"/>
          </p:nvSpPr>
          <p:spPr>
            <a:xfrm>
              <a:off x="5033963" y="3852863"/>
              <a:ext cx="2005012" cy="2000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0C5ED5A8-14F2-9F5B-D976-4ABBFD3965E8}"/>
                </a:ext>
              </a:extLst>
            </p:cNvPr>
            <p:cNvSpPr/>
            <p:nvPr userDrawn="1"/>
          </p:nvSpPr>
          <p:spPr>
            <a:xfrm>
              <a:off x="5948363" y="3602671"/>
              <a:ext cx="2209800" cy="17724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8A52D35B-66A0-6E6C-F847-FEA622BEBF49}"/>
                </a:ext>
              </a:extLst>
            </p:cNvPr>
            <p:cNvSpPr/>
            <p:nvPr userDrawn="1"/>
          </p:nvSpPr>
          <p:spPr>
            <a:xfrm>
              <a:off x="7696198" y="4524562"/>
              <a:ext cx="695325" cy="11415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6B3AD1E9-DB1D-85B7-887E-8B074E4FDEB4}"/>
                </a:ext>
              </a:extLst>
            </p:cNvPr>
            <p:cNvSpPr/>
            <p:nvPr userDrawn="1"/>
          </p:nvSpPr>
          <p:spPr>
            <a:xfrm>
              <a:off x="8578850" y="3672824"/>
              <a:ext cx="378305" cy="14350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FA30F9EC-43A3-AA22-800E-93CAA3FE96EF}"/>
                </a:ext>
              </a:extLst>
            </p:cNvPr>
            <p:cNvSpPr/>
            <p:nvPr userDrawn="1"/>
          </p:nvSpPr>
          <p:spPr>
            <a:xfrm>
              <a:off x="8391524" y="4274368"/>
              <a:ext cx="378305" cy="11426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AD1422BE-1AFC-7284-7ACC-04FD68A28C13}"/>
                </a:ext>
              </a:extLst>
            </p:cNvPr>
            <p:cNvSpPr/>
            <p:nvPr userDrawn="1"/>
          </p:nvSpPr>
          <p:spPr>
            <a:xfrm>
              <a:off x="7318651" y="3995756"/>
              <a:ext cx="314050" cy="11426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15AEBB1D-BA76-1B19-72A7-97DA1E57D6F2}"/>
                </a:ext>
              </a:extLst>
            </p:cNvPr>
            <p:cNvSpPr/>
            <p:nvPr userDrawn="1"/>
          </p:nvSpPr>
          <p:spPr>
            <a:xfrm>
              <a:off x="8280400" y="3995756"/>
              <a:ext cx="151054" cy="11426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F6EDA2E6-F0F9-904D-B2AE-181238716D64}"/>
                </a:ext>
              </a:extLst>
            </p:cNvPr>
            <p:cNvSpPr/>
            <p:nvPr userDrawn="1"/>
          </p:nvSpPr>
          <p:spPr>
            <a:xfrm>
              <a:off x="8213725" y="3323443"/>
              <a:ext cx="727075" cy="11426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3E26105B-0A00-1E50-305D-7C9681324B92}"/>
                </a:ext>
              </a:extLst>
            </p:cNvPr>
            <p:cNvSpPr/>
            <p:nvPr userDrawn="1"/>
          </p:nvSpPr>
          <p:spPr>
            <a:xfrm>
              <a:off x="8280400" y="2879900"/>
              <a:ext cx="363537" cy="11282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52E8C1E0-9D92-62F0-9E61-0BBD3C312284}"/>
                </a:ext>
              </a:extLst>
            </p:cNvPr>
            <p:cNvSpPr/>
            <p:nvPr userDrawn="1"/>
          </p:nvSpPr>
          <p:spPr>
            <a:xfrm>
              <a:off x="7781925" y="2879900"/>
              <a:ext cx="498475" cy="11282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5" name="Group 14">
            <a:extLst>
              <a:ext uri="{FF2B5EF4-FFF2-40B4-BE49-F238E27FC236}">
                <a16:creationId xmlns:a16="http://schemas.microsoft.com/office/drawing/2014/main" id="{5D699A39-10B5-AC00-3BCD-E8D37C5F8C37}"/>
              </a:ext>
            </a:extLst>
          </p:cNvPr>
          <p:cNvGrpSpPr>
            <a:grpSpLocks noChangeAspect="1"/>
          </p:cNvGrpSpPr>
          <p:nvPr userDrawn="1"/>
        </p:nvGrpSpPr>
        <p:grpSpPr>
          <a:xfrm>
            <a:off x="457200" y="457300"/>
            <a:ext cx="1463040" cy="475153"/>
            <a:chOff x="3793624" y="2323129"/>
            <a:chExt cx="1730376" cy="561975"/>
          </a:xfrm>
          <a:solidFill>
            <a:schemeClr val="bg1"/>
          </a:solidFill>
        </p:grpSpPr>
        <p:sp>
          <p:nvSpPr>
            <p:cNvPr id="16" name="Freeform 11">
              <a:extLst>
                <a:ext uri="{FF2B5EF4-FFF2-40B4-BE49-F238E27FC236}">
                  <a16:creationId xmlns:a16="http://schemas.microsoft.com/office/drawing/2014/main" id="{249DD0F6-CB07-1591-948E-77A0B3157B9E}"/>
                </a:ext>
              </a:extLst>
            </p:cNvPr>
            <p:cNvSpPr>
              <a:spLocks/>
            </p:cNvSpPr>
            <p:nvPr/>
          </p:nvSpPr>
          <p:spPr bwMode="auto">
            <a:xfrm>
              <a:off x="4228599" y="2334241"/>
              <a:ext cx="488950" cy="549275"/>
            </a:xfrm>
            <a:custGeom>
              <a:avLst/>
              <a:gdLst>
                <a:gd name="T0" fmla="*/ 501 w 642"/>
                <a:gd name="T1" fmla="*/ 721 h 721"/>
                <a:gd name="T2" fmla="*/ 642 w 642"/>
                <a:gd name="T3" fmla="*/ 721 h 721"/>
                <a:gd name="T4" fmla="*/ 555 w 642"/>
                <a:gd name="T5" fmla="*/ 0 h 721"/>
                <a:gd name="T6" fmla="*/ 397 w 642"/>
                <a:gd name="T7" fmla="*/ 0 h 721"/>
                <a:gd name="T8" fmla="*/ 0 w 642"/>
                <a:gd name="T9" fmla="*/ 721 h 721"/>
                <a:gd name="T10" fmla="*/ 151 w 642"/>
                <a:gd name="T11" fmla="*/ 721 h 721"/>
                <a:gd name="T12" fmla="*/ 230 w 642"/>
                <a:gd name="T13" fmla="*/ 579 h 721"/>
                <a:gd name="T14" fmla="*/ 448 w 642"/>
                <a:gd name="T15" fmla="*/ 579 h 721"/>
                <a:gd name="T16" fmla="*/ 472 w 642"/>
                <a:gd name="T17" fmla="*/ 471 h 721"/>
                <a:gd name="T18" fmla="*/ 286 w 642"/>
                <a:gd name="T19" fmla="*/ 471 h 721"/>
                <a:gd name="T20" fmla="*/ 286 w 642"/>
                <a:gd name="T21" fmla="*/ 471 h 721"/>
                <a:gd name="T22" fmla="*/ 445 w 642"/>
                <a:gd name="T23" fmla="*/ 197 h 721"/>
                <a:gd name="T24" fmla="*/ 501 w 642"/>
                <a:gd name="T25" fmla="*/ 721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721">
                  <a:moveTo>
                    <a:pt x="501" y="721"/>
                  </a:moveTo>
                  <a:lnTo>
                    <a:pt x="642" y="721"/>
                  </a:lnTo>
                  <a:lnTo>
                    <a:pt x="555" y="0"/>
                  </a:lnTo>
                  <a:lnTo>
                    <a:pt x="397" y="0"/>
                  </a:lnTo>
                  <a:lnTo>
                    <a:pt x="0" y="721"/>
                  </a:lnTo>
                  <a:lnTo>
                    <a:pt x="151" y="721"/>
                  </a:lnTo>
                  <a:cubicBezTo>
                    <a:pt x="151" y="721"/>
                    <a:pt x="227" y="585"/>
                    <a:pt x="230" y="579"/>
                  </a:cubicBezTo>
                  <a:lnTo>
                    <a:pt x="448" y="579"/>
                  </a:lnTo>
                  <a:lnTo>
                    <a:pt x="472" y="471"/>
                  </a:lnTo>
                  <a:lnTo>
                    <a:pt x="286" y="471"/>
                  </a:lnTo>
                  <a:cubicBezTo>
                    <a:pt x="286" y="471"/>
                    <a:pt x="286" y="471"/>
                    <a:pt x="286" y="471"/>
                  </a:cubicBezTo>
                  <a:cubicBezTo>
                    <a:pt x="298" y="449"/>
                    <a:pt x="441" y="203"/>
                    <a:pt x="445" y="197"/>
                  </a:cubicBezTo>
                  <a:cubicBezTo>
                    <a:pt x="445" y="202"/>
                    <a:pt x="501" y="721"/>
                    <a:pt x="501" y="721"/>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2">
              <a:extLst>
                <a:ext uri="{FF2B5EF4-FFF2-40B4-BE49-F238E27FC236}">
                  <a16:creationId xmlns:a16="http://schemas.microsoft.com/office/drawing/2014/main" id="{46A9428E-5CE7-2671-599B-884BCDC3511F}"/>
                </a:ext>
              </a:extLst>
            </p:cNvPr>
            <p:cNvSpPr>
              <a:spLocks/>
            </p:cNvSpPr>
            <p:nvPr/>
          </p:nvSpPr>
          <p:spPr bwMode="auto">
            <a:xfrm>
              <a:off x="4766762" y="2334241"/>
              <a:ext cx="234950" cy="549275"/>
            </a:xfrm>
            <a:custGeom>
              <a:avLst/>
              <a:gdLst>
                <a:gd name="T0" fmla="*/ 148 w 148"/>
                <a:gd name="T1" fmla="*/ 0 h 346"/>
                <a:gd name="T2" fmla="*/ 73 w 148"/>
                <a:gd name="T3" fmla="*/ 0 h 346"/>
                <a:gd name="T4" fmla="*/ 0 w 148"/>
                <a:gd name="T5" fmla="*/ 346 h 346"/>
                <a:gd name="T6" fmla="*/ 76 w 148"/>
                <a:gd name="T7" fmla="*/ 346 h 346"/>
                <a:gd name="T8" fmla="*/ 148 w 148"/>
                <a:gd name="T9" fmla="*/ 0 h 346"/>
              </a:gdLst>
              <a:ahLst/>
              <a:cxnLst>
                <a:cxn ang="0">
                  <a:pos x="T0" y="T1"/>
                </a:cxn>
                <a:cxn ang="0">
                  <a:pos x="T2" y="T3"/>
                </a:cxn>
                <a:cxn ang="0">
                  <a:pos x="T4" y="T5"/>
                </a:cxn>
                <a:cxn ang="0">
                  <a:pos x="T6" y="T7"/>
                </a:cxn>
                <a:cxn ang="0">
                  <a:pos x="T8" y="T9"/>
                </a:cxn>
              </a:cxnLst>
              <a:rect l="0" t="0" r="r" b="b"/>
              <a:pathLst>
                <a:path w="148" h="346">
                  <a:moveTo>
                    <a:pt x="148" y="0"/>
                  </a:moveTo>
                  <a:lnTo>
                    <a:pt x="73" y="0"/>
                  </a:lnTo>
                  <a:lnTo>
                    <a:pt x="0" y="346"/>
                  </a:lnTo>
                  <a:lnTo>
                    <a:pt x="76" y="346"/>
                  </a:lnTo>
                  <a:lnTo>
                    <a:pt x="14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3">
              <a:extLst>
                <a:ext uri="{FF2B5EF4-FFF2-40B4-BE49-F238E27FC236}">
                  <a16:creationId xmlns:a16="http://schemas.microsoft.com/office/drawing/2014/main" id="{F8EBA808-FFE3-486B-65F4-916A934B1C48}"/>
                </a:ext>
              </a:extLst>
            </p:cNvPr>
            <p:cNvSpPr>
              <a:spLocks/>
            </p:cNvSpPr>
            <p:nvPr/>
          </p:nvSpPr>
          <p:spPr bwMode="auto">
            <a:xfrm>
              <a:off x="5006474" y="2334241"/>
              <a:ext cx="476250" cy="550863"/>
            </a:xfrm>
            <a:custGeom>
              <a:avLst/>
              <a:gdLst>
                <a:gd name="T0" fmla="*/ 228 w 624"/>
                <a:gd name="T1" fmla="*/ 180 h 723"/>
                <a:gd name="T2" fmla="*/ 291 w 624"/>
                <a:gd name="T3" fmla="*/ 116 h 723"/>
                <a:gd name="T4" fmla="*/ 596 w 624"/>
                <a:gd name="T5" fmla="*/ 116 h 723"/>
                <a:gd name="T6" fmla="*/ 624 w 624"/>
                <a:gd name="T7" fmla="*/ 0 h 723"/>
                <a:gd name="T8" fmla="*/ 252 w 624"/>
                <a:gd name="T9" fmla="*/ 0 h 723"/>
                <a:gd name="T10" fmla="*/ 92 w 624"/>
                <a:gd name="T11" fmla="*/ 191 h 723"/>
                <a:gd name="T12" fmla="*/ 17 w 624"/>
                <a:gd name="T13" fmla="*/ 549 h 723"/>
                <a:gd name="T14" fmla="*/ 166 w 624"/>
                <a:gd name="T15" fmla="*/ 723 h 723"/>
                <a:gd name="T16" fmla="*/ 505 w 624"/>
                <a:gd name="T17" fmla="*/ 723 h 723"/>
                <a:gd name="T18" fmla="*/ 531 w 624"/>
                <a:gd name="T19" fmla="*/ 606 h 723"/>
                <a:gd name="T20" fmla="*/ 219 w 624"/>
                <a:gd name="T21" fmla="*/ 606 h 723"/>
                <a:gd name="T22" fmla="*/ 166 w 624"/>
                <a:gd name="T23" fmla="*/ 522 h 723"/>
                <a:gd name="T24" fmla="*/ 197 w 624"/>
                <a:gd name="T25" fmla="*/ 351 h 723"/>
                <a:gd name="T26" fmla="*/ 197 w 624"/>
                <a:gd name="T27" fmla="*/ 351 h 723"/>
                <a:gd name="T28" fmla="*/ 228 w 624"/>
                <a:gd name="T29" fmla="*/ 18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723">
                  <a:moveTo>
                    <a:pt x="228" y="180"/>
                  </a:moveTo>
                  <a:cubicBezTo>
                    <a:pt x="233" y="157"/>
                    <a:pt x="238" y="116"/>
                    <a:pt x="291" y="116"/>
                  </a:cubicBezTo>
                  <a:cubicBezTo>
                    <a:pt x="319" y="116"/>
                    <a:pt x="596" y="116"/>
                    <a:pt x="596" y="116"/>
                  </a:cubicBezTo>
                  <a:lnTo>
                    <a:pt x="624" y="0"/>
                  </a:lnTo>
                  <a:cubicBezTo>
                    <a:pt x="624" y="0"/>
                    <a:pt x="353" y="0"/>
                    <a:pt x="252" y="0"/>
                  </a:cubicBezTo>
                  <a:cubicBezTo>
                    <a:pt x="110" y="0"/>
                    <a:pt x="101" y="144"/>
                    <a:pt x="92" y="191"/>
                  </a:cubicBezTo>
                  <a:cubicBezTo>
                    <a:pt x="83" y="239"/>
                    <a:pt x="20" y="536"/>
                    <a:pt x="17" y="549"/>
                  </a:cubicBezTo>
                  <a:cubicBezTo>
                    <a:pt x="0" y="634"/>
                    <a:pt x="43" y="723"/>
                    <a:pt x="166" y="723"/>
                  </a:cubicBezTo>
                  <a:lnTo>
                    <a:pt x="505" y="723"/>
                  </a:lnTo>
                  <a:lnTo>
                    <a:pt x="531" y="606"/>
                  </a:lnTo>
                  <a:lnTo>
                    <a:pt x="219" y="606"/>
                  </a:lnTo>
                  <a:cubicBezTo>
                    <a:pt x="159" y="606"/>
                    <a:pt x="157" y="569"/>
                    <a:pt x="166" y="522"/>
                  </a:cubicBezTo>
                  <a:lnTo>
                    <a:pt x="197" y="351"/>
                  </a:lnTo>
                  <a:lnTo>
                    <a:pt x="197" y="351"/>
                  </a:lnTo>
                  <a:cubicBezTo>
                    <a:pt x="197" y="351"/>
                    <a:pt x="214" y="247"/>
                    <a:pt x="228" y="180"/>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4">
              <a:extLst>
                <a:ext uri="{FF2B5EF4-FFF2-40B4-BE49-F238E27FC236}">
                  <a16:creationId xmlns:a16="http://schemas.microsoft.com/office/drawing/2014/main" id="{77005A0B-68A3-E089-E22D-E2C31D20EAAD}"/>
                </a:ext>
              </a:extLst>
            </p:cNvPr>
            <p:cNvSpPr>
              <a:spLocks/>
            </p:cNvSpPr>
            <p:nvPr/>
          </p:nvSpPr>
          <p:spPr bwMode="auto">
            <a:xfrm>
              <a:off x="3793624" y="2323129"/>
              <a:ext cx="493713" cy="560388"/>
            </a:xfrm>
            <a:custGeom>
              <a:avLst/>
              <a:gdLst>
                <a:gd name="T0" fmla="*/ 256 w 648"/>
                <a:gd name="T1" fmla="*/ 196 h 736"/>
                <a:gd name="T2" fmla="*/ 329 w 648"/>
                <a:gd name="T3" fmla="*/ 130 h 736"/>
                <a:gd name="T4" fmla="*/ 620 w 648"/>
                <a:gd name="T5" fmla="*/ 130 h 736"/>
                <a:gd name="T6" fmla="*/ 648 w 648"/>
                <a:gd name="T7" fmla="*/ 14 h 736"/>
                <a:gd name="T8" fmla="*/ 295 w 648"/>
                <a:gd name="T9" fmla="*/ 14 h 736"/>
                <a:gd name="T10" fmla="*/ 121 w 648"/>
                <a:gd name="T11" fmla="*/ 185 h 736"/>
                <a:gd name="T12" fmla="*/ 101 w 648"/>
                <a:gd name="T13" fmla="*/ 330 h 736"/>
                <a:gd name="T14" fmla="*/ 202 w 648"/>
                <a:gd name="T15" fmla="*/ 415 h 736"/>
                <a:gd name="T16" fmla="*/ 411 w 648"/>
                <a:gd name="T17" fmla="*/ 415 h 736"/>
                <a:gd name="T18" fmla="*/ 451 w 648"/>
                <a:gd name="T19" fmla="*/ 438 h 736"/>
                <a:gd name="T20" fmla="*/ 422 w 648"/>
                <a:gd name="T21" fmla="*/ 587 h 736"/>
                <a:gd name="T22" fmla="*/ 329 w 648"/>
                <a:gd name="T23" fmla="*/ 620 h 736"/>
                <a:gd name="T24" fmla="*/ 26 w 648"/>
                <a:gd name="T25" fmla="*/ 620 h 736"/>
                <a:gd name="T26" fmla="*/ 0 w 648"/>
                <a:gd name="T27" fmla="*/ 736 h 736"/>
                <a:gd name="T28" fmla="*/ 379 w 648"/>
                <a:gd name="T29" fmla="*/ 736 h 736"/>
                <a:gd name="T30" fmla="*/ 553 w 648"/>
                <a:gd name="T31" fmla="*/ 627 h 736"/>
                <a:gd name="T32" fmla="*/ 596 w 648"/>
                <a:gd name="T33" fmla="*/ 424 h 736"/>
                <a:gd name="T34" fmla="*/ 476 w 648"/>
                <a:gd name="T35" fmla="*/ 289 h 736"/>
                <a:gd name="T36" fmla="*/ 291 w 648"/>
                <a:gd name="T37" fmla="*/ 289 h 736"/>
                <a:gd name="T38" fmla="*/ 245 w 648"/>
                <a:gd name="T39" fmla="*/ 260 h 736"/>
                <a:gd name="T40" fmla="*/ 256 w 648"/>
                <a:gd name="T41" fmla="*/ 196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8" h="736">
                  <a:moveTo>
                    <a:pt x="256" y="196"/>
                  </a:moveTo>
                  <a:cubicBezTo>
                    <a:pt x="266" y="146"/>
                    <a:pt x="260" y="130"/>
                    <a:pt x="329" y="130"/>
                  </a:cubicBezTo>
                  <a:cubicBezTo>
                    <a:pt x="421" y="130"/>
                    <a:pt x="620" y="130"/>
                    <a:pt x="620" y="130"/>
                  </a:cubicBezTo>
                  <a:lnTo>
                    <a:pt x="648" y="14"/>
                  </a:lnTo>
                  <a:cubicBezTo>
                    <a:pt x="648" y="14"/>
                    <a:pt x="430" y="14"/>
                    <a:pt x="295" y="14"/>
                  </a:cubicBezTo>
                  <a:cubicBezTo>
                    <a:pt x="249" y="14"/>
                    <a:pt x="149" y="0"/>
                    <a:pt x="121" y="185"/>
                  </a:cubicBezTo>
                  <a:cubicBezTo>
                    <a:pt x="109" y="265"/>
                    <a:pt x="103" y="304"/>
                    <a:pt x="101" y="330"/>
                  </a:cubicBezTo>
                  <a:cubicBezTo>
                    <a:pt x="97" y="395"/>
                    <a:pt x="154" y="415"/>
                    <a:pt x="202" y="415"/>
                  </a:cubicBezTo>
                  <a:cubicBezTo>
                    <a:pt x="267" y="415"/>
                    <a:pt x="411" y="415"/>
                    <a:pt x="411" y="415"/>
                  </a:cubicBezTo>
                  <a:cubicBezTo>
                    <a:pt x="443" y="415"/>
                    <a:pt x="456" y="415"/>
                    <a:pt x="451" y="438"/>
                  </a:cubicBezTo>
                  <a:cubicBezTo>
                    <a:pt x="444" y="481"/>
                    <a:pt x="427" y="562"/>
                    <a:pt x="422" y="587"/>
                  </a:cubicBezTo>
                  <a:cubicBezTo>
                    <a:pt x="414" y="626"/>
                    <a:pt x="369" y="620"/>
                    <a:pt x="329" y="620"/>
                  </a:cubicBezTo>
                  <a:lnTo>
                    <a:pt x="26" y="620"/>
                  </a:lnTo>
                  <a:lnTo>
                    <a:pt x="0" y="736"/>
                  </a:lnTo>
                  <a:lnTo>
                    <a:pt x="379" y="736"/>
                  </a:lnTo>
                  <a:cubicBezTo>
                    <a:pt x="460" y="736"/>
                    <a:pt x="533" y="707"/>
                    <a:pt x="553" y="627"/>
                  </a:cubicBezTo>
                  <a:cubicBezTo>
                    <a:pt x="574" y="545"/>
                    <a:pt x="584" y="490"/>
                    <a:pt x="596" y="424"/>
                  </a:cubicBezTo>
                  <a:cubicBezTo>
                    <a:pt x="610" y="346"/>
                    <a:pt x="563" y="289"/>
                    <a:pt x="476" y="289"/>
                  </a:cubicBezTo>
                  <a:lnTo>
                    <a:pt x="291" y="289"/>
                  </a:lnTo>
                  <a:cubicBezTo>
                    <a:pt x="272" y="289"/>
                    <a:pt x="239" y="294"/>
                    <a:pt x="245" y="260"/>
                  </a:cubicBezTo>
                  <a:cubicBezTo>
                    <a:pt x="248" y="245"/>
                    <a:pt x="250" y="228"/>
                    <a:pt x="256" y="196"/>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5">
              <a:extLst>
                <a:ext uri="{FF2B5EF4-FFF2-40B4-BE49-F238E27FC236}">
                  <a16:creationId xmlns:a16="http://schemas.microsoft.com/office/drawing/2014/main" id="{151D047F-BA54-6565-3E2F-085F6945E765}"/>
                </a:ext>
              </a:extLst>
            </p:cNvPr>
            <p:cNvSpPr>
              <a:spLocks noEditPoints="1"/>
            </p:cNvSpPr>
            <p:nvPr/>
          </p:nvSpPr>
          <p:spPr bwMode="auto">
            <a:xfrm>
              <a:off x="5463674" y="2816841"/>
              <a:ext cx="38100" cy="49213"/>
            </a:xfrm>
            <a:custGeom>
              <a:avLst/>
              <a:gdLst>
                <a:gd name="T0" fmla="*/ 10 w 50"/>
                <a:gd name="T1" fmla="*/ 9 h 65"/>
                <a:gd name="T2" fmla="*/ 24 w 50"/>
                <a:gd name="T3" fmla="*/ 9 h 65"/>
                <a:gd name="T4" fmla="*/ 38 w 50"/>
                <a:gd name="T5" fmla="*/ 18 h 65"/>
                <a:gd name="T6" fmla="*/ 22 w 50"/>
                <a:gd name="T7" fmla="*/ 29 h 65"/>
                <a:gd name="T8" fmla="*/ 10 w 50"/>
                <a:gd name="T9" fmla="*/ 29 h 65"/>
                <a:gd name="T10" fmla="*/ 10 w 50"/>
                <a:gd name="T11" fmla="*/ 9 h 65"/>
                <a:gd name="T12" fmla="*/ 0 w 50"/>
                <a:gd name="T13" fmla="*/ 65 h 65"/>
                <a:gd name="T14" fmla="*/ 10 w 50"/>
                <a:gd name="T15" fmla="*/ 65 h 65"/>
                <a:gd name="T16" fmla="*/ 10 w 50"/>
                <a:gd name="T17" fmla="*/ 37 h 65"/>
                <a:gd name="T18" fmla="*/ 21 w 50"/>
                <a:gd name="T19" fmla="*/ 37 h 65"/>
                <a:gd name="T20" fmla="*/ 39 w 50"/>
                <a:gd name="T21" fmla="*/ 65 h 65"/>
                <a:gd name="T22" fmla="*/ 50 w 50"/>
                <a:gd name="T23" fmla="*/ 65 h 65"/>
                <a:gd name="T24" fmla="*/ 31 w 50"/>
                <a:gd name="T25" fmla="*/ 37 h 65"/>
                <a:gd name="T26" fmla="*/ 48 w 50"/>
                <a:gd name="T27" fmla="*/ 19 h 65"/>
                <a:gd name="T28" fmla="*/ 25 w 50"/>
                <a:gd name="T29" fmla="*/ 0 h 65"/>
                <a:gd name="T30" fmla="*/ 0 w 50"/>
                <a:gd name="T31" fmla="*/ 0 h 65"/>
                <a:gd name="T32" fmla="*/ 0 w 50"/>
                <a:gd name="T3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65">
                  <a:moveTo>
                    <a:pt x="10" y="9"/>
                  </a:moveTo>
                  <a:lnTo>
                    <a:pt x="24" y="9"/>
                  </a:lnTo>
                  <a:cubicBezTo>
                    <a:pt x="30" y="9"/>
                    <a:pt x="38" y="10"/>
                    <a:pt x="38" y="18"/>
                  </a:cubicBezTo>
                  <a:cubicBezTo>
                    <a:pt x="38" y="28"/>
                    <a:pt x="30" y="29"/>
                    <a:pt x="22" y="29"/>
                  </a:cubicBezTo>
                  <a:lnTo>
                    <a:pt x="10" y="29"/>
                  </a:lnTo>
                  <a:lnTo>
                    <a:pt x="10" y="9"/>
                  </a:lnTo>
                  <a:close/>
                  <a:moveTo>
                    <a:pt x="0" y="65"/>
                  </a:moveTo>
                  <a:lnTo>
                    <a:pt x="10" y="65"/>
                  </a:lnTo>
                  <a:lnTo>
                    <a:pt x="10" y="37"/>
                  </a:lnTo>
                  <a:lnTo>
                    <a:pt x="21" y="37"/>
                  </a:lnTo>
                  <a:lnTo>
                    <a:pt x="39" y="65"/>
                  </a:lnTo>
                  <a:lnTo>
                    <a:pt x="50" y="65"/>
                  </a:lnTo>
                  <a:lnTo>
                    <a:pt x="31" y="37"/>
                  </a:lnTo>
                  <a:cubicBezTo>
                    <a:pt x="41" y="36"/>
                    <a:pt x="48" y="30"/>
                    <a:pt x="48" y="19"/>
                  </a:cubicBezTo>
                  <a:cubicBezTo>
                    <a:pt x="48" y="6"/>
                    <a:pt x="40" y="0"/>
                    <a:pt x="25" y="0"/>
                  </a:cubicBezTo>
                  <a:lnTo>
                    <a:pt x="0" y="0"/>
                  </a:lnTo>
                  <a:lnTo>
                    <a:pt x="0" y="65"/>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16">
              <a:extLst>
                <a:ext uri="{FF2B5EF4-FFF2-40B4-BE49-F238E27FC236}">
                  <a16:creationId xmlns:a16="http://schemas.microsoft.com/office/drawing/2014/main" id="{FBFD5346-8811-FAB0-1E14-8C23454CF893}"/>
                </a:ext>
              </a:extLst>
            </p:cNvPr>
            <p:cNvSpPr>
              <a:spLocks noEditPoints="1"/>
            </p:cNvSpPr>
            <p:nvPr/>
          </p:nvSpPr>
          <p:spPr bwMode="auto">
            <a:xfrm>
              <a:off x="5436687" y="2797791"/>
              <a:ext cx="87313" cy="87313"/>
            </a:xfrm>
            <a:custGeom>
              <a:avLst/>
              <a:gdLst>
                <a:gd name="T0" fmla="*/ 103 w 114"/>
                <a:gd name="T1" fmla="*/ 57 h 113"/>
                <a:gd name="T2" fmla="*/ 57 w 114"/>
                <a:gd name="T3" fmla="*/ 104 h 113"/>
                <a:gd name="T4" fmla="*/ 11 w 114"/>
                <a:gd name="T5" fmla="*/ 57 h 113"/>
                <a:gd name="T6" fmla="*/ 57 w 114"/>
                <a:gd name="T7" fmla="*/ 10 h 113"/>
                <a:gd name="T8" fmla="*/ 103 w 114"/>
                <a:gd name="T9" fmla="*/ 57 h 113"/>
                <a:gd name="T10" fmla="*/ 0 w 114"/>
                <a:gd name="T11" fmla="*/ 57 h 113"/>
                <a:gd name="T12" fmla="*/ 57 w 114"/>
                <a:gd name="T13" fmla="*/ 113 h 113"/>
                <a:gd name="T14" fmla="*/ 114 w 114"/>
                <a:gd name="T15" fmla="*/ 57 h 113"/>
                <a:gd name="T16" fmla="*/ 57 w 114"/>
                <a:gd name="T17" fmla="*/ 0 h 113"/>
                <a:gd name="T18" fmla="*/ 0 w 114"/>
                <a:gd name="T19" fmla="*/ 5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3">
                  <a:moveTo>
                    <a:pt x="103" y="57"/>
                  </a:moveTo>
                  <a:cubicBezTo>
                    <a:pt x="103" y="84"/>
                    <a:pt x="83" y="104"/>
                    <a:pt x="57" y="104"/>
                  </a:cubicBezTo>
                  <a:cubicBezTo>
                    <a:pt x="31" y="104"/>
                    <a:pt x="11" y="84"/>
                    <a:pt x="11" y="57"/>
                  </a:cubicBezTo>
                  <a:cubicBezTo>
                    <a:pt x="11" y="30"/>
                    <a:pt x="31" y="10"/>
                    <a:pt x="57" y="10"/>
                  </a:cubicBezTo>
                  <a:cubicBezTo>
                    <a:pt x="83" y="10"/>
                    <a:pt x="103" y="30"/>
                    <a:pt x="103" y="57"/>
                  </a:cubicBezTo>
                  <a:close/>
                  <a:moveTo>
                    <a:pt x="0" y="57"/>
                  </a:moveTo>
                  <a:cubicBezTo>
                    <a:pt x="0" y="89"/>
                    <a:pt x="26" y="113"/>
                    <a:pt x="57" y="113"/>
                  </a:cubicBezTo>
                  <a:cubicBezTo>
                    <a:pt x="88" y="113"/>
                    <a:pt x="114" y="89"/>
                    <a:pt x="114" y="57"/>
                  </a:cubicBezTo>
                  <a:cubicBezTo>
                    <a:pt x="114" y="24"/>
                    <a:pt x="88" y="0"/>
                    <a:pt x="57" y="0"/>
                  </a:cubicBezTo>
                  <a:cubicBezTo>
                    <a:pt x="26" y="0"/>
                    <a:pt x="0" y="24"/>
                    <a:pt x="0" y="5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258530486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Cover 9">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D3634A-11B1-EB6C-E975-91A00F377892}"/>
              </a:ext>
            </a:extLst>
          </p:cNvPr>
          <p:cNvPicPr>
            <a:picLocks noChangeAspect="1"/>
          </p:cNvPicPr>
          <p:nvPr userDrawn="1"/>
        </p:nvPicPr>
        <p:blipFill>
          <a:blip r:embed="rId2"/>
          <a:srcRect/>
          <a:stretch/>
        </p:blipFill>
        <p:spPr>
          <a:xfrm>
            <a:off x="1" y="1"/>
            <a:ext cx="5034884" cy="6857999"/>
          </a:xfrm>
          <a:prstGeom prst="rect">
            <a:avLst/>
          </a:prstGeom>
        </p:spPr>
      </p:pic>
      <p:sp>
        <p:nvSpPr>
          <p:cNvPr id="11" name="Title 1"/>
          <p:cNvSpPr>
            <a:spLocks noGrp="1"/>
          </p:cNvSpPr>
          <p:nvPr>
            <p:ph type="ctrTitle" hasCustomPrompt="1"/>
          </p:nvPr>
        </p:nvSpPr>
        <p:spPr>
          <a:xfrm>
            <a:off x="5477286" y="1300571"/>
            <a:ext cx="6465585" cy="2331295"/>
          </a:xfrm>
          <a:prstGeom prst="rect">
            <a:avLst/>
          </a:prstGeom>
        </p:spPr>
        <p:txBody>
          <a:bodyPr lIns="0" tIns="0" rIns="0" bIns="0" anchor="b" anchorCtr="0">
            <a:normAutofit/>
          </a:bodyPr>
          <a:lstStyle>
            <a:lvl1pPr algn="l">
              <a:lnSpc>
                <a:spcPts val="5600"/>
              </a:lnSpc>
              <a:defRPr sz="5600" b="1" i="0" cap="all" spc="-27" baseline="0">
                <a:solidFill>
                  <a:schemeClr val="tx2"/>
                </a:solidFill>
                <a:effectLst/>
                <a:latin typeface="Gill Sans MT" panose="020B0502020104020203" pitchFamily="34" charset="77"/>
                <a:ea typeface="Gill Sans MT" panose="020B0502020104020203" pitchFamily="34" charset="77"/>
                <a:cs typeface="Gill Sans MT" panose="020B0502020104020203" pitchFamily="34" charset="77"/>
              </a:defRPr>
            </a:lvl1pPr>
          </a:lstStyle>
          <a:p>
            <a:r>
              <a:rPr lang="en-US"/>
              <a:t>Cover Option #9</a:t>
            </a:r>
          </a:p>
        </p:txBody>
      </p:sp>
      <p:sp>
        <p:nvSpPr>
          <p:cNvPr id="30" name="Text Placeholder 7">
            <a:extLst>
              <a:ext uri="{FF2B5EF4-FFF2-40B4-BE49-F238E27FC236}">
                <a16:creationId xmlns:a16="http://schemas.microsoft.com/office/drawing/2014/main" id="{2C99FB3D-ACEA-0541-90EC-C6E0270A2919}"/>
              </a:ext>
            </a:extLst>
          </p:cNvPr>
          <p:cNvSpPr>
            <a:spLocks noGrp="1"/>
          </p:cNvSpPr>
          <p:nvPr>
            <p:ph type="body" sz="quarter" idx="10"/>
          </p:nvPr>
        </p:nvSpPr>
        <p:spPr>
          <a:xfrm>
            <a:off x="5477286" y="3700863"/>
            <a:ext cx="6465585" cy="654304"/>
          </a:xfrm>
          <a:prstGeom prst="rect">
            <a:avLst/>
          </a:prstGeom>
        </p:spPr>
        <p:txBody>
          <a:bodyPr lIns="0" tIns="0" rIns="0" bIns="0" anchor="t" anchorCtr="0">
            <a:noAutofit/>
          </a:bodyPr>
          <a:lstStyle>
            <a:lvl1pPr marL="16933" marR="0" indent="-16933" algn="l" defTabSz="1219170" rtl="0" eaLnBrk="1" fontAlgn="auto" latinLnBrk="0" hangingPunct="1">
              <a:lnSpc>
                <a:spcPct val="100000"/>
              </a:lnSpc>
              <a:spcBef>
                <a:spcPts val="0"/>
              </a:spcBef>
              <a:spcAft>
                <a:spcPts val="0"/>
              </a:spcAft>
              <a:buClr>
                <a:schemeClr val="tx2"/>
              </a:buClr>
              <a:buSzTx/>
              <a:buFont typeface="Arial"/>
              <a:buNone/>
              <a:tabLst/>
              <a:defRPr sz="1867" b="0" i="0" cap="none" baseline="0">
                <a:solidFill>
                  <a:schemeClr val="accent1"/>
                </a:solidFill>
                <a:latin typeface="Gill Sans MT" panose="020B0502020104020203" pitchFamily="34" charset="77"/>
              </a:defRPr>
            </a:lvl1pPr>
            <a:lvl2pPr marL="457189" indent="0">
              <a:buNone/>
              <a:defRPr sz="1467"/>
            </a:lvl2pPr>
            <a:lvl3pPr marL="990575" indent="0">
              <a:buNone/>
              <a:defRPr sz="1467"/>
            </a:lvl3pPr>
            <a:lvl4pPr marL="1371566" indent="0">
              <a:buNone/>
              <a:defRPr sz="1467"/>
            </a:lvl4pPr>
            <a:lvl5pPr marL="2438339" indent="0">
              <a:buNone/>
              <a:defRPr sz="1467"/>
            </a:lvl5pPr>
          </a:lstStyle>
          <a:p>
            <a:pPr marL="0" marR="0" lvl="0" indent="0" algn="l" defTabSz="1219170" rtl="0" eaLnBrk="1" fontAlgn="auto" latinLnBrk="0" hangingPunct="1">
              <a:lnSpc>
                <a:spcPct val="100000"/>
              </a:lnSpc>
              <a:spcBef>
                <a:spcPts val="0"/>
              </a:spcBef>
              <a:spcAft>
                <a:spcPts val="0"/>
              </a:spcAft>
              <a:buClr>
                <a:schemeClr val="tx2"/>
              </a:buClr>
              <a:buSzTx/>
              <a:buFont typeface="Arial"/>
              <a:buNone/>
              <a:tabLst/>
              <a:defRPr/>
            </a:pPr>
            <a:endParaRPr lang="en-US"/>
          </a:p>
        </p:txBody>
      </p:sp>
      <p:sp>
        <p:nvSpPr>
          <p:cNvPr id="34" name="Text Placeholder 33">
            <a:extLst>
              <a:ext uri="{FF2B5EF4-FFF2-40B4-BE49-F238E27FC236}">
                <a16:creationId xmlns:a16="http://schemas.microsoft.com/office/drawing/2014/main" id="{2206D583-27AB-A50D-C329-7C83C1DB1CBA}"/>
              </a:ext>
            </a:extLst>
          </p:cNvPr>
          <p:cNvSpPr>
            <a:spLocks noGrp="1"/>
          </p:cNvSpPr>
          <p:nvPr>
            <p:ph type="body" sz="quarter" idx="11"/>
          </p:nvPr>
        </p:nvSpPr>
        <p:spPr>
          <a:xfrm>
            <a:off x="5477286" y="4790789"/>
            <a:ext cx="6465585" cy="517811"/>
          </a:xfrm>
          <a:prstGeom prst="rect">
            <a:avLst/>
          </a:prstGeom>
        </p:spPr>
        <p:txBody>
          <a:bodyPr lIns="0" tIns="0" rIns="0" bIns="0" anchor="b"/>
          <a:lstStyle>
            <a:lvl1pPr>
              <a:defRPr sz="1333">
                <a:solidFill>
                  <a:schemeClr val="tx2"/>
                </a:solidFill>
              </a:defRPr>
            </a:lvl1pPr>
          </a:lstStyle>
          <a:p>
            <a:pPr lvl="0"/>
            <a:r>
              <a:rPr lang="en-US"/>
              <a:t>Click to edit Master text styles</a:t>
            </a:r>
          </a:p>
        </p:txBody>
      </p:sp>
      <p:sp>
        <p:nvSpPr>
          <p:cNvPr id="18" name="TextBox 17">
            <a:extLst>
              <a:ext uri="{FF2B5EF4-FFF2-40B4-BE49-F238E27FC236}">
                <a16:creationId xmlns:a16="http://schemas.microsoft.com/office/drawing/2014/main" id="{0ED1F86A-110A-D182-D303-C4E5F48086C7}"/>
              </a:ext>
            </a:extLst>
          </p:cNvPr>
          <p:cNvSpPr txBox="1"/>
          <p:nvPr userDrawn="1"/>
        </p:nvSpPr>
        <p:spPr>
          <a:xfrm>
            <a:off x="8327579" y="6647044"/>
            <a:ext cx="3615295" cy="102657"/>
          </a:xfrm>
          <a:prstGeom prst="rect">
            <a:avLst/>
          </a:prstGeom>
          <a:noFill/>
        </p:spPr>
        <p:txBody>
          <a:bodyPr wrap="square" lIns="0" tIns="0" rIns="0" bIns="0"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667" b="0" i="0" spc="0">
                <a:solidFill>
                  <a:schemeClr val="tx2"/>
                </a:solidFill>
                <a:latin typeface="Gill Sans MT" panose="020B0502020104020203" pitchFamily="34" charset="77"/>
              </a:rPr>
              <a:t>SAIC PROPRIETARY INFORMATION  I  </a:t>
            </a:r>
            <a:r>
              <a:rPr lang="en-US" sz="667" b="0" i="0" spc="0">
                <a:solidFill>
                  <a:schemeClr val="tx2"/>
                </a:solidFill>
                <a:latin typeface="Gill Sans MT" panose="020B0502020104020203" pitchFamily="34" charset="77"/>
                <a:cs typeface="Arial" pitchFamily="34" charset="0"/>
              </a:rPr>
              <a:t>© SAIC.</a:t>
            </a:r>
            <a:r>
              <a:rPr lang="en-US" sz="667" b="0" i="0" spc="0" baseline="0">
                <a:solidFill>
                  <a:schemeClr val="tx2"/>
                </a:solidFill>
                <a:latin typeface="Gill Sans MT" panose="020B0502020104020203" pitchFamily="34" charset="77"/>
                <a:cs typeface="Arial" pitchFamily="34" charset="0"/>
              </a:rPr>
              <a:t> ALL RIGHTS RESERVED</a:t>
            </a:r>
            <a:r>
              <a:rPr lang="en-US" sz="667" b="0" i="0" spc="0">
                <a:solidFill>
                  <a:schemeClr val="tx2"/>
                </a:solidFill>
                <a:latin typeface="Gill Sans MT" panose="020B0502020104020203" pitchFamily="34" charset="77"/>
              </a:rPr>
              <a:t> </a:t>
            </a:r>
            <a:endParaRPr lang="en-US" sz="667" b="0" i="0" spc="0">
              <a:solidFill>
                <a:schemeClr val="tx2"/>
              </a:solidFill>
              <a:latin typeface="Gill Sans MT" panose="020B0502020104020203" pitchFamily="34" charset="77"/>
              <a:cs typeface="Arial" pitchFamily="34" charset="0"/>
            </a:endParaRPr>
          </a:p>
        </p:txBody>
      </p:sp>
      <p:grpSp>
        <p:nvGrpSpPr>
          <p:cNvPr id="15" name="Group 14">
            <a:extLst>
              <a:ext uri="{FF2B5EF4-FFF2-40B4-BE49-F238E27FC236}">
                <a16:creationId xmlns:a16="http://schemas.microsoft.com/office/drawing/2014/main" id="{5D699A39-10B5-AC00-3BCD-E8D37C5F8C37}"/>
              </a:ext>
            </a:extLst>
          </p:cNvPr>
          <p:cNvGrpSpPr>
            <a:grpSpLocks noChangeAspect="1"/>
          </p:cNvGrpSpPr>
          <p:nvPr userDrawn="1"/>
        </p:nvGrpSpPr>
        <p:grpSpPr>
          <a:xfrm>
            <a:off x="457200" y="457300"/>
            <a:ext cx="1463040" cy="475153"/>
            <a:chOff x="3793624" y="2323129"/>
            <a:chExt cx="1730376" cy="561975"/>
          </a:xfrm>
          <a:solidFill>
            <a:schemeClr val="tx2"/>
          </a:solidFill>
        </p:grpSpPr>
        <p:sp>
          <p:nvSpPr>
            <p:cNvPr id="16" name="Freeform 11">
              <a:extLst>
                <a:ext uri="{FF2B5EF4-FFF2-40B4-BE49-F238E27FC236}">
                  <a16:creationId xmlns:a16="http://schemas.microsoft.com/office/drawing/2014/main" id="{249DD0F6-CB07-1591-948E-77A0B3157B9E}"/>
                </a:ext>
              </a:extLst>
            </p:cNvPr>
            <p:cNvSpPr>
              <a:spLocks/>
            </p:cNvSpPr>
            <p:nvPr/>
          </p:nvSpPr>
          <p:spPr bwMode="auto">
            <a:xfrm>
              <a:off x="4228599" y="2334241"/>
              <a:ext cx="488950" cy="549275"/>
            </a:xfrm>
            <a:custGeom>
              <a:avLst/>
              <a:gdLst>
                <a:gd name="T0" fmla="*/ 501 w 642"/>
                <a:gd name="T1" fmla="*/ 721 h 721"/>
                <a:gd name="T2" fmla="*/ 642 w 642"/>
                <a:gd name="T3" fmla="*/ 721 h 721"/>
                <a:gd name="T4" fmla="*/ 555 w 642"/>
                <a:gd name="T5" fmla="*/ 0 h 721"/>
                <a:gd name="T6" fmla="*/ 397 w 642"/>
                <a:gd name="T7" fmla="*/ 0 h 721"/>
                <a:gd name="T8" fmla="*/ 0 w 642"/>
                <a:gd name="T9" fmla="*/ 721 h 721"/>
                <a:gd name="T10" fmla="*/ 151 w 642"/>
                <a:gd name="T11" fmla="*/ 721 h 721"/>
                <a:gd name="T12" fmla="*/ 230 w 642"/>
                <a:gd name="T13" fmla="*/ 579 h 721"/>
                <a:gd name="T14" fmla="*/ 448 w 642"/>
                <a:gd name="T15" fmla="*/ 579 h 721"/>
                <a:gd name="T16" fmla="*/ 472 w 642"/>
                <a:gd name="T17" fmla="*/ 471 h 721"/>
                <a:gd name="T18" fmla="*/ 286 w 642"/>
                <a:gd name="T19" fmla="*/ 471 h 721"/>
                <a:gd name="T20" fmla="*/ 286 w 642"/>
                <a:gd name="T21" fmla="*/ 471 h 721"/>
                <a:gd name="T22" fmla="*/ 445 w 642"/>
                <a:gd name="T23" fmla="*/ 197 h 721"/>
                <a:gd name="T24" fmla="*/ 501 w 642"/>
                <a:gd name="T25" fmla="*/ 721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721">
                  <a:moveTo>
                    <a:pt x="501" y="721"/>
                  </a:moveTo>
                  <a:lnTo>
                    <a:pt x="642" y="721"/>
                  </a:lnTo>
                  <a:lnTo>
                    <a:pt x="555" y="0"/>
                  </a:lnTo>
                  <a:lnTo>
                    <a:pt x="397" y="0"/>
                  </a:lnTo>
                  <a:lnTo>
                    <a:pt x="0" y="721"/>
                  </a:lnTo>
                  <a:lnTo>
                    <a:pt x="151" y="721"/>
                  </a:lnTo>
                  <a:cubicBezTo>
                    <a:pt x="151" y="721"/>
                    <a:pt x="227" y="585"/>
                    <a:pt x="230" y="579"/>
                  </a:cubicBezTo>
                  <a:lnTo>
                    <a:pt x="448" y="579"/>
                  </a:lnTo>
                  <a:lnTo>
                    <a:pt x="472" y="471"/>
                  </a:lnTo>
                  <a:lnTo>
                    <a:pt x="286" y="471"/>
                  </a:lnTo>
                  <a:cubicBezTo>
                    <a:pt x="286" y="471"/>
                    <a:pt x="286" y="471"/>
                    <a:pt x="286" y="471"/>
                  </a:cubicBezTo>
                  <a:cubicBezTo>
                    <a:pt x="298" y="449"/>
                    <a:pt x="441" y="203"/>
                    <a:pt x="445" y="197"/>
                  </a:cubicBezTo>
                  <a:cubicBezTo>
                    <a:pt x="445" y="202"/>
                    <a:pt x="501" y="721"/>
                    <a:pt x="501" y="721"/>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2">
              <a:extLst>
                <a:ext uri="{FF2B5EF4-FFF2-40B4-BE49-F238E27FC236}">
                  <a16:creationId xmlns:a16="http://schemas.microsoft.com/office/drawing/2014/main" id="{46A9428E-5CE7-2671-599B-884BCDC3511F}"/>
                </a:ext>
              </a:extLst>
            </p:cNvPr>
            <p:cNvSpPr>
              <a:spLocks/>
            </p:cNvSpPr>
            <p:nvPr/>
          </p:nvSpPr>
          <p:spPr bwMode="auto">
            <a:xfrm>
              <a:off x="4766762" y="2334241"/>
              <a:ext cx="234950" cy="549275"/>
            </a:xfrm>
            <a:custGeom>
              <a:avLst/>
              <a:gdLst>
                <a:gd name="T0" fmla="*/ 148 w 148"/>
                <a:gd name="T1" fmla="*/ 0 h 346"/>
                <a:gd name="T2" fmla="*/ 73 w 148"/>
                <a:gd name="T3" fmla="*/ 0 h 346"/>
                <a:gd name="T4" fmla="*/ 0 w 148"/>
                <a:gd name="T5" fmla="*/ 346 h 346"/>
                <a:gd name="T6" fmla="*/ 76 w 148"/>
                <a:gd name="T7" fmla="*/ 346 h 346"/>
                <a:gd name="T8" fmla="*/ 148 w 148"/>
                <a:gd name="T9" fmla="*/ 0 h 346"/>
              </a:gdLst>
              <a:ahLst/>
              <a:cxnLst>
                <a:cxn ang="0">
                  <a:pos x="T0" y="T1"/>
                </a:cxn>
                <a:cxn ang="0">
                  <a:pos x="T2" y="T3"/>
                </a:cxn>
                <a:cxn ang="0">
                  <a:pos x="T4" y="T5"/>
                </a:cxn>
                <a:cxn ang="0">
                  <a:pos x="T6" y="T7"/>
                </a:cxn>
                <a:cxn ang="0">
                  <a:pos x="T8" y="T9"/>
                </a:cxn>
              </a:cxnLst>
              <a:rect l="0" t="0" r="r" b="b"/>
              <a:pathLst>
                <a:path w="148" h="346">
                  <a:moveTo>
                    <a:pt x="148" y="0"/>
                  </a:moveTo>
                  <a:lnTo>
                    <a:pt x="73" y="0"/>
                  </a:lnTo>
                  <a:lnTo>
                    <a:pt x="0" y="346"/>
                  </a:lnTo>
                  <a:lnTo>
                    <a:pt x="76" y="346"/>
                  </a:lnTo>
                  <a:lnTo>
                    <a:pt x="14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3">
              <a:extLst>
                <a:ext uri="{FF2B5EF4-FFF2-40B4-BE49-F238E27FC236}">
                  <a16:creationId xmlns:a16="http://schemas.microsoft.com/office/drawing/2014/main" id="{F8EBA808-FFE3-486B-65F4-916A934B1C48}"/>
                </a:ext>
              </a:extLst>
            </p:cNvPr>
            <p:cNvSpPr>
              <a:spLocks/>
            </p:cNvSpPr>
            <p:nvPr/>
          </p:nvSpPr>
          <p:spPr bwMode="auto">
            <a:xfrm>
              <a:off x="5006474" y="2334241"/>
              <a:ext cx="476250" cy="550863"/>
            </a:xfrm>
            <a:custGeom>
              <a:avLst/>
              <a:gdLst>
                <a:gd name="T0" fmla="*/ 228 w 624"/>
                <a:gd name="T1" fmla="*/ 180 h 723"/>
                <a:gd name="T2" fmla="*/ 291 w 624"/>
                <a:gd name="T3" fmla="*/ 116 h 723"/>
                <a:gd name="T4" fmla="*/ 596 w 624"/>
                <a:gd name="T5" fmla="*/ 116 h 723"/>
                <a:gd name="T6" fmla="*/ 624 w 624"/>
                <a:gd name="T7" fmla="*/ 0 h 723"/>
                <a:gd name="T8" fmla="*/ 252 w 624"/>
                <a:gd name="T9" fmla="*/ 0 h 723"/>
                <a:gd name="T10" fmla="*/ 92 w 624"/>
                <a:gd name="T11" fmla="*/ 191 h 723"/>
                <a:gd name="T12" fmla="*/ 17 w 624"/>
                <a:gd name="T13" fmla="*/ 549 h 723"/>
                <a:gd name="T14" fmla="*/ 166 w 624"/>
                <a:gd name="T15" fmla="*/ 723 h 723"/>
                <a:gd name="T16" fmla="*/ 505 w 624"/>
                <a:gd name="T17" fmla="*/ 723 h 723"/>
                <a:gd name="T18" fmla="*/ 531 w 624"/>
                <a:gd name="T19" fmla="*/ 606 h 723"/>
                <a:gd name="T20" fmla="*/ 219 w 624"/>
                <a:gd name="T21" fmla="*/ 606 h 723"/>
                <a:gd name="T22" fmla="*/ 166 w 624"/>
                <a:gd name="T23" fmla="*/ 522 h 723"/>
                <a:gd name="T24" fmla="*/ 197 w 624"/>
                <a:gd name="T25" fmla="*/ 351 h 723"/>
                <a:gd name="T26" fmla="*/ 197 w 624"/>
                <a:gd name="T27" fmla="*/ 351 h 723"/>
                <a:gd name="T28" fmla="*/ 228 w 624"/>
                <a:gd name="T29" fmla="*/ 18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723">
                  <a:moveTo>
                    <a:pt x="228" y="180"/>
                  </a:moveTo>
                  <a:cubicBezTo>
                    <a:pt x="233" y="157"/>
                    <a:pt x="238" y="116"/>
                    <a:pt x="291" y="116"/>
                  </a:cubicBezTo>
                  <a:cubicBezTo>
                    <a:pt x="319" y="116"/>
                    <a:pt x="596" y="116"/>
                    <a:pt x="596" y="116"/>
                  </a:cubicBezTo>
                  <a:lnTo>
                    <a:pt x="624" y="0"/>
                  </a:lnTo>
                  <a:cubicBezTo>
                    <a:pt x="624" y="0"/>
                    <a:pt x="353" y="0"/>
                    <a:pt x="252" y="0"/>
                  </a:cubicBezTo>
                  <a:cubicBezTo>
                    <a:pt x="110" y="0"/>
                    <a:pt x="101" y="144"/>
                    <a:pt x="92" y="191"/>
                  </a:cubicBezTo>
                  <a:cubicBezTo>
                    <a:pt x="83" y="239"/>
                    <a:pt x="20" y="536"/>
                    <a:pt x="17" y="549"/>
                  </a:cubicBezTo>
                  <a:cubicBezTo>
                    <a:pt x="0" y="634"/>
                    <a:pt x="43" y="723"/>
                    <a:pt x="166" y="723"/>
                  </a:cubicBezTo>
                  <a:lnTo>
                    <a:pt x="505" y="723"/>
                  </a:lnTo>
                  <a:lnTo>
                    <a:pt x="531" y="606"/>
                  </a:lnTo>
                  <a:lnTo>
                    <a:pt x="219" y="606"/>
                  </a:lnTo>
                  <a:cubicBezTo>
                    <a:pt x="159" y="606"/>
                    <a:pt x="157" y="569"/>
                    <a:pt x="166" y="522"/>
                  </a:cubicBezTo>
                  <a:lnTo>
                    <a:pt x="197" y="351"/>
                  </a:lnTo>
                  <a:lnTo>
                    <a:pt x="197" y="351"/>
                  </a:lnTo>
                  <a:cubicBezTo>
                    <a:pt x="197" y="351"/>
                    <a:pt x="214" y="247"/>
                    <a:pt x="228" y="180"/>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4">
              <a:extLst>
                <a:ext uri="{FF2B5EF4-FFF2-40B4-BE49-F238E27FC236}">
                  <a16:creationId xmlns:a16="http://schemas.microsoft.com/office/drawing/2014/main" id="{77005A0B-68A3-E089-E22D-E2C31D20EAAD}"/>
                </a:ext>
              </a:extLst>
            </p:cNvPr>
            <p:cNvSpPr>
              <a:spLocks/>
            </p:cNvSpPr>
            <p:nvPr/>
          </p:nvSpPr>
          <p:spPr bwMode="auto">
            <a:xfrm>
              <a:off x="3793624" y="2323129"/>
              <a:ext cx="493713" cy="560388"/>
            </a:xfrm>
            <a:custGeom>
              <a:avLst/>
              <a:gdLst>
                <a:gd name="T0" fmla="*/ 256 w 648"/>
                <a:gd name="T1" fmla="*/ 196 h 736"/>
                <a:gd name="T2" fmla="*/ 329 w 648"/>
                <a:gd name="T3" fmla="*/ 130 h 736"/>
                <a:gd name="T4" fmla="*/ 620 w 648"/>
                <a:gd name="T5" fmla="*/ 130 h 736"/>
                <a:gd name="T6" fmla="*/ 648 w 648"/>
                <a:gd name="T7" fmla="*/ 14 h 736"/>
                <a:gd name="T8" fmla="*/ 295 w 648"/>
                <a:gd name="T9" fmla="*/ 14 h 736"/>
                <a:gd name="T10" fmla="*/ 121 w 648"/>
                <a:gd name="T11" fmla="*/ 185 h 736"/>
                <a:gd name="T12" fmla="*/ 101 w 648"/>
                <a:gd name="T13" fmla="*/ 330 h 736"/>
                <a:gd name="T14" fmla="*/ 202 w 648"/>
                <a:gd name="T15" fmla="*/ 415 h 736"/>
                <a:gd name="T16" fmla="*/ 411 w 648"/>
                <a:gd name="T17" fmla="*/ 415 h 736"/>
                <a:gd name="T18" fmla="*/ 451 w 648"/>
                <a:gd name="T19" fmla="*/ 438 h 736"/>
                <a:gd name="T20" fmla="*/ 422 w 648"/>
                <a:gd name="T21" fmla="*/ 587 h 736"/>
                <a:gd name="T22" fmla="*/ 329 w 648"/>
                <a:gd name="T23" fmla="*/ 620 h 736"/>
                <a:gd name="T24" fmla="*/ 26 w 648"/>
                <a:gd name="T25" fmla="*/ 620 h 736"/>
                <a:gd name="T26" fmla="*/ 0 w 648"/>
                <a:gd name="T27" fmla="*/ 736 h 736"/>
                <a:gd name="T28" fmla="*/ 379 w 648"/>
                <a:gd name="T29" fmla="*/ 736 h 736"/>
                <a:gd name="T30" fmla="*/ 553 w 648"/>
                <a:gd name="T31" fmla="*/ 627 h 736"/>
                <a:gd name="T32" fmla="*/ 596 w 648"/>
                <a:gd name="T33" fmla="*/ 424 h 736"/>
                <a:gd name="T34" fmla="*/ 476 w 648"/>
                <a:gd name="T35" fmla="*/ 289 h 736"/>
                <a:gd name="T36" fmla="*/ 291 w 648"/>
                <a:gd name="T37" fmla="*/ 289 h 736"/>
                <a:gd name="T38" fmla="*/ 245 w 648"/>
                <a:gd name="T39" fmla="*/ 260 h 736"/>
                <a:gd name="T40" fmla="*/ 256 w 648"/>
                <a:gd name="T41" fmla="*/ 196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8" h="736">
                  <a:moveTo>
                    <a:pt x="256" y="196"/>
                  </a:moveTo>
                  <a:cubicBezTo>
                    <a:pt x="266" y="146"/>
                    <a:pt x="260" y="130"/>
                    <a:pt x="329" y="130"/>
                  </a:cubicBezTo>
                  <a:cubicBezTo>
                    <a:pt x="421" y="130"/>
                    <a:pt x="620" y="130"/>
                    <a:pt x="620" y="130"/>
                  </a:cubicBezTo>
                  <a:lnTo>
                    <a:pt x="648" y="14"/>
                  </a:lnTo>
                  <a:cubicBezTo>
                    <a:pt x="648" y="14"/>
                    <a:pt x="430" y="14"/>
                    <a:pt x="295" y="14"/>
                  </a:cubicBezTo>
                  <a:cubicBezTo>
                    <a:pt x="249" y="14"/>
                    <a:pt x="149" y="0"/>
                    <a:pt x="121" y="185"/>
                  </a:cubicBezTo>
                  <a:cubicBezTo>
                    <a:pt x="109" y="265"/>
                    <a:pt x="103" y="304"/>
                    <a:pt x="101" y="330"/>
                  </a:cubicBezTo>
                  <a:cubicBezTo>
                    <a:pt x="97" y="395"/>
                    <a:pt x="154" y="415"/>
                    <a:pt x="202" y="415"/>
                  </a:cubicBezTo>
                  <a:cubicBezTo>
                    <a:pt x="267" y="415"/>
                    <a:pt x="411" y="415"/>
                    <a:pt x="411" y="415"/>
                  </a:cubicBezTo>
                  <a:cubicBezTo>
                    <a:pt x="443" y="415"/>
                    <a:pt x="456" y="415"/>
                    <a:pt x="451" y="438"/>
                  </a:cubicBezTo>
                  <a:cubicBezTo>
                    <a:pt x="444" y="481"/>
                    <a:pt x="427" y="562"/>
                    <a:pt x="422" y="587"/>
                  </a:cubicBezTo>
                  <a:cubicBezTo>
                    <a:pt x="414" y="626"/>
                    <a:pt x="369" y="620"/>
                    <a:pt x="329" y="620"/>
                  </a:cubicBezTo>
                  <a:lnTo>
                    <a:pt x="26" y="620"/>
                  </a:lnTo>
                  <a:lnTo>
                    <a:pt x="0" y="736"/>
                  </a:lnTo>
                  <a:lnTo>
                    <a:pt x="379" y="736"/>
                  </a:lnTo>
                  <a:cubicBezTo>
                    <a:pt x="460" y="736"/>
                    <a:pt x="533" y="707"/>
                    <a:pt x="553" y="627"/>
                  </a:cubicBezTo>
                  <a:cubicBezTo>
                    <a:pt x="574" y="545"/>
                    <a:pt x="584" y="490"/>
                    <a:pt x="596" y="424"/>
                  </a:cubicBezTo>
                  <a:cubicBezTo>
                    <a:pt x="610" y="346"/>
                    <a:pt x="563" y="289"/>
                    <a:pt x="476" y="289"/>
                  </a:cubicBezTo>
                  <a:lnTo>
                    <a:pt x="291" y="289"/>
                  </a:lnTo>
                  <a:cubicBezTo>
                    <a:pt x="272" y="289"/>
                    <a:pt x="239" y="294"/>
                    <a:pt x="245" y="260"/>
                  </a:cubicBezTo>
                  <a:cubicBezTo>
                    <a:pt x="248" y="245"/>
                    <a:pt x="250" y="228"/>
                    <a:pt x="256" y="196"/>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5">
              <a:extLst>
                <a:ext uri="{FF2B5EF4-FFF2-40B4-BE49-F238E27FC236}">
                  <a16:creationId xmlns:a16="http://schemas.microsoft.com/office/drawing/2014/main" id="{151D047F-BA54-6565-3E2F-085F6945E765}"/>
                </a:ext>
              </a:extLst>
            </p:cNvPr>
            <p:cNvSpPr>
              <a:spLocks noEditPoints="1"/>
            </p:cNvSpPr>
            <p:nvPr/>
          </p:nvSpPr>
          <p:spPr bwMode="auto">
            <a:xfrm>
              <a:off x="5463674" y="2816841"/>
              <a:ext cx="38100" cy="49213"/>
            </a:xfrm>
            <a:custGeom>
              <a:avLst/>
              <a:gdLst>
                <a:gd name="T0" fmla="*/ 10 w 50"/>
                <a:gd name="T1" fmla="*/ 9 h 65"/>
                <a:gd name="T2" fmla="*/ 24 w 50"/>
                <a:gd name="T3" fmla="*/ 9 h 65"/>
                <a:gd name="T4" fmla="*/ 38 w 50"/>
                <a:gd name="T5" fmla="*/ 18 h 65"/>
                <a:gd name="T6" fmla="*/ 22 w 50"/>
                <a:gd name="T7" fmla="*/ 29 h 65"/>
                <a:gd name="T8" fmla="*/ 10 w 50"/>
                <a:gd name="T9" fmla="*/ 29 h 65"/>
                <a:gd name="T10" fmla="*/ 10 w 50"/>
                <a:gd name="T11" fmla="*/ 9 h 65"/>
                <a:gd name="T12" fmla="*/ 0 w 50"/>
                <a:gd name="T13" fmla="*/ 65 h 65"/>
                <a:gd name="T14" fmla="*/ 10 w 50"/>
                <a:gd name="T15" fmla="*/ 65 h 65"/>
                <a:gd name="T16" fmla="*/ 10 w 50"/>
                <a:gd name="T17" fmla="*/ 37 h 65"/>
                <a:gd name="T18" fmla="*/ 21 w 50"/>
                <a:gd name="T19" fmla="*/ 37 h 65"/>
                <a:gd name="T20" fmla="*/ 39 w 50"/>
                <a:gd name="T21" fmla="*/ 65 h 65"/>
                <a:gd name="T22" fmla="*/ 50 w 50"/>
                <a:gd name="T23" fmla="*/ 65 h 65"/>
                <a:gd name="T24" fmla="*/ 31 w 50"/>
                <a:gd name="T25" fmla="*/ 37 h 65"/>
                <a:gd name="T26" fmla="*/ 48 w 50"/>
                <a:gd name="T27" fmla="*/ 19 h 65"/>
                <a:gd name="T28" fmla="*/ 25 w 50"/>
                <a:gd name="T29" fmla="*/ 0 h 65"/>
                <a:gd name="T30" fmla="*/ 0 w 50"/>
                <a:gd name="T31" fmla="*/ 0 h 65"/>
                <a:gd name="T32" fmla="*/ 0 w 50"/>
                <a:gd name="T3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65">
                  <a:moveTo>
                    <a:pt x="10" y="9"/>
                  </a:moveTo>
                  <a:lnTo>
                    <a:pt x="24" y="9"/>
                  </a:lnTo>
                  <a:cubicBezTo>
                    <a:pt x="30" y="9"/>
                    <a:pt x="38" y="10"/>
                    <a:pt x="38" y="18"/>
                  </a:cubicBezTo>
                  <a:cubicBezTo>
                    <a:pt x="38" y="28"/>
                    <a:pt x="30" y="29"/>
                    <a:pt x="22" y="29"/>
                  </a:cubicBezTo>
                  <a:lnTo>
                    <a:pt x="10" y="29"/>
                  </a:lnTo>
                  <a:lnTo>
                    <a:pt x="10" y="9"/>
                  </a:lnTo>
                  <a:close/>
                  <a:moveTo>
                    <a:pt x="0" y="65"/>
                  </a:moveTo>
                  <a:lnTo>
                    <a:pt x="10" y="65"/>
                  </a:lnTo>
                  <a:lnTo>
                    <a:pt x="10" y="37"/>
                  </a:lnTo>
                  <a:lnTo>
                    <a:pt x="21" y="37"/>
                  </a:lnTo>
                  <a:lnTo>
                    <a:pt x="39" y="65"/>
                  </a:lnTo>
                  <a:lnTo>
                    <a:pt x="50" y="65"/>
                  </a:lnTo>
                  <a:lnTo>
                    <a:pt x="31" y="37"/>
                  </a:lnTo>
                  <a:cubicBezTo>
                    <a:pt x="41" y="36"/>
                    <a:pt x="48" y="30"/>
                    <a:pt x="48" y="19"/>
                  </a:cubicBezTo>
                  <a:cubicBezTo>
                    <a:pt x="48" y="6"/>
                    <a:pt x="40" y="0"/>
                    <a:pt x="25" y="0"/>
                  </a:cubicBezTo>
                  <a:lnTo>
                    <a:pt x="0" y="0"/>
                  </a:lnTo>
                  <a:lnTo>
                    <a:pt x="0" y="65"/>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16">
              <a:extLst>
                <a:ext uri="{FF2B5EF4-FFF2-40B4-BE49-F238E27FC236}">
                  <a16:creationId xmlns:a16="http://schemas.microsoft.com/office/drawing/2014/main" id="{FBFD5346-8811-FAB0-1E14-8C23454CF893}"/>
                </a:ext>
              </a:extLst>
            </p:cNvPr>
            <p:cNvSpPr>
              <a:spLocks noEditPoints="1"/>
            </p:cNvSpPr>
            <p:nvPr/>
          </p:nvSpPr>
          <p:spPr bwMode="auto">
            <a:xfrm>
              <a:off x="5436687" y="2797791"/>
              <a:ext cx="87313" cy="87313"/>
            </a:xfrm>
            <a:custGeom>
              <a:avLst/>
              <a:gdLst>
                <a:gd name="T0" fmla="*/ 103 w 114"/>
                <a:gd name="T1" fmla="*/ 57 h 113"/>
                <a:gd name="T2" fmla="*/ 57 w 114"/>
                <a:gd name="T3" fmla="*/ 104 h 113"/>
                <a:gd name="T4" fmla="*/ 11 w 114"/>
                <a:gd name="T5" fmla="*/ 57 h 113"/>
                <a:gd name="T6" fmla="*/ 57 w 114"/>
                <a:gd name="T7" fmla="*/ 10 h 113"/>
                <a:gd name="T8" fmla="*/ 103 w 114"/>
                <a:gd name="T9" fmla="*/ 57 h 113"/>
                <a:gd name="T10" fmla="*/ 0 w 114"/>
                <a:gd name="T11" fmla="*/ 57 h 113"/>
                <a:gd name="T12" fmla="*/ 57 w 114"/>
                <a:gd name="T13" fmla="*/ 113 h 113"/>
                <a:gd name="T14" fmla="*/ 114 w 114"/>
                <a:gd name="T15" fmla="*/ 57 h 113"/>
                <a:gd name="T16" fmla="*/ 57 w 114"/>
                <a:gd name="T17" fmla="*/ 0 h 113"/>
                <a:gd name="T18" fmla="*/ 0 w 114"/>
                <a:gd name="T19" fmla="*/ 5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3">
                  <a:moveTo>
                    <a:pt x="103" y="57"/>
                  </a:moveTo>
                  <a:cubicBezTo>
                    <a:pt x="103" y="84"/>
                    <a:pt x="83" y="104"/>
                    <a:pt x="57" y="104"/>
                  </a:cubicBezTo>
                  <a:cubicBezTo>
                    <a:pt x="31" y="104"/>
                    <a:pt x="11" y="84"/>
                    <a:pt x="11" y="57"/>
                  </a:cubicBezTo>
                  <a:cubicBezTo>
                    <a:pt x="11" y="30"/>
                    <a:pt x="31" y="10"/>
                    <a:pt x="57" y="10"/>
                  </a:cubicBezTo>
                  <a:cubicBezTo>
                    <a:pt x="83" y="10"/>
                    <a:pt x="103" y="30"/>
                    <a:pt x="103" y="57"/>
                  </a:cubicBezTo>
                  <a:close/>
                  <a:moveTo>
                    <a:pt x="0" y="57"/>
                  </a:moveTo>
                  <a:cubicBezTo>
                    <a:pt x="0" y="89"/>
                    <a:pt x="26" y="113"/>
                    <a:pt x="57" y="113"/>
                  </a:cubicBezTo>
                  <a:cubicBezTo>
                    <a:pt x="88" y="113"/>
                    <a:pt x="114" y="89"/>
                    <a:pt x="114" y="57"/>
                  </a:cubicBezTo>
                  <a:cubicBezTo>
                    <a:pt x="114" y="24"/>
                    <a:pt x="88" y="0"/>
                    <a:pt x="57" y="0"/>
                  </a:cubicBezTo>
                  <a:cubicBezTo>
                    <a:pt x="26" y="0"/>
                    <a:pt x="0" y="24"/>
                    <a:pt x="0" y="5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grpSp>
        <p:nvGrpSpPr>
          <p:cNvPr id="23" name="Group 22">
            <a:extLst>
              <a:ext uri="{FF2B5EF4-FFF2-40B4-BE49-F238E27FC236}">
                <a16:creationId xmlns:a16="http://schemas.microsoft.com/office/drawing/2014/main" id="{176DFE4B-18C9-4530-8437-B6432446A8B0}"/>
              </a:ext>
            </a:extLst>
          </p:cNvPr>
          <p:cNvGrpSpPr/>
          <p:nvPr userDrawn="1"/>
        </p:nvGrpSpPr>
        <p:grpSpPr>
          <a:xfrm flipH="1">
            <a:off x="-1" y="4268472"/>
            <a:ext cx="5477285" cy="2220877"/>
            <a:chOff x="4678848" y="3338806"/>
            <a:chExt cx="4107964" cy="1665658"/>
          </a:xfrm>
        </p:grpSpPr>
        <p:sp>
          <p:nvSpPr>
            <p:cNvPr id="24" name="object 13">
              <a:extLst>
                <a:ext uri="{FF2B5EF4-FFF2-40B4-BE49-F238E27FC236}">
                  <a16:creationId xmlns:a16="http://schemas.microsoft.com/office/drawing/2014/main" id="{BDE8F0A4-BC0D-67AB-1657-2BF7AE709328}"/>
                </a:ext>
              </a:extLst>
            </p:cNvPr>
            <p:cNvSpPr/>
            <p:nvPr/>
          </p:nvSpPr>
          <p:spPr>
            <a:xfrm>
              <a:off x="6268760" y="4707308"/>
              <a:ext cx="890587" cy="130178"/>
            </a:xfrm>
            <a:custGeom>
              <a:avLst/>
              <a:gdLst/>
              <a:ahLst/>
              <a:cxnLst/>
              <a:rect l="l" t="t" r="r" b="b"/>
              <a:pathLst>
                <a:path w="350520" h="114300">
                  <a:moveTo>
                    <a:pt x="0" y="0"/>
                  </a:moveTo>
                  <a:lnTo>
                    <a:pt x="349904" y="0"/>
                  </a:lnTo>
                  <a:lnTo>
                    <a:pt x="349904" y="113918"/>
                  </a:lnTo>
                  <a:lnTo>
                    <a:pt x="0" y="113918"/>
                  </a:lnTo>
                  <a:lnTo>
                    <a:pt x="0" y="0"/>
                  </a:lnTo>
                  <a:close/>
                </a:path>
              </a:pathLst>
            </a:custGeom>
            <a:solidFill>
              <a:srgbClr val="134EA1"/>
            </a:solidFill>
          </p:spPr>
          <p:txBody>
            <a:bodyPr wrap="square" lIns="0" tIns="0" rIns="0" bIns="0" rtlCol="0"/>
            <a:lstStyle/>
            <a:p>
              <a:endParaRPr sz="2400"/>
            </a:p>
          </p:txBody>
        </p:sp>
        <p:sp>
          <p:nvSpPr>
            <p:cNvPr id="25" name="object 14">
              <a:extLst>
                <a:ext uri="{FF2B5EF4-FFF2-40B4-BE49-F238E27FC236}">
                  <a16:creationId xmlns:a16="http://schemas.microsoft.com/office/drawing/2014/main" id="{5F6BEB89-09F1-DC4D-B0BA-CE4EE454A53A}"/>
                </a:ext>
              </a:extLst>
            </p:cNvPr>
            <p:cNvSpPr/>
            <p:nvPr/>
          </p:nvSpPr>
          <p:spPr>
            <a:xfrm>
              <a:off x="7159347" y="4330573"/>
              <a:ext cx="1446491" cy="166978"/>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5"/>
            </a:solidFill>
          </p:spPr>
          <p:txBody>
            <a:bodyPr wrap="square" lIns="0" tIns="0" rIns="0" bIns="0" rtlCol="0"/>
            <a:lstStyle/>
            <a:p>
              <a:endParaRPr sz="2400"/>
            </a:p>
          </p:txBody>
        </p:sp>
        <p:sp>
          <p:nvSpPr>
            <p:cNvPr id="26" name="object 14">
              <a:extLst>
                <a:ext uri="{FF2B5EF4-FFF2-40B4-BE49-F238E27FC236}">
                  <a16:creationId xmlns:a16="http://schemas.microsoft.com/office/drawing/2014/main" id="{AA75B1CA-DFB5-B2C2-E297-2D622E87BA2A}"/>
                </a:ext>
              </a:extLst>
            </p:cNvPr>
            <p:cNvSpPr/>
            <p:nvPr userDrawn="1"/>
          </p:nvSpPr>
          <p:spPr>
            <a:xfrm>
              <a:off x="8241507" y="4500190"/>
              <a:ext cx="545305" cy="139746"/>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2"/>
            </a:solidFill>
          </p:spPr>
          <p:txBody>
            <a:bodyPr wrap="square" lIns="0" tIns="0" rIns="0" bIns="0" rtlCol="0"/>
            <a:lstStyle/>
            <a:p>
              <a:endParaRPr sz="2400"/>
            </a:p>
          </p:txBody>
        </p:sp>
        <p:sp>
          <p:nvSpPr>
            <p:cNvPr id="27" name="object 14">
              <a:extLst>
                <a:ext uri="{FF2B5EF4-FFF2-40B4-BE49-F238E27FC236}">
                  <a16:creationId xmlns:a16="http://schemas.microsoft.com/office/drawing/2014/main" id="{E06C7FDC-F236-49C2-171A-BB70DE0D6C19}"/>
                </a:ext>
              </a:extLst>
            </p:cNvPr>
            <p:cNvSpPr/>
            <p:nvPr userDrawn="1"/>
          </p:nvSpPr>
          <p:spPr>
            <a:xfrm>
              <a:off x="7932311" y="3469085"/>
              <a:ext cx="285953" cy="139746"/>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bg2"/>
            </a:solidFill>
          </p:spPr>
          <p:txBody>
            <a:bodyPr wrap="square" lIns="0" tIns="0" rIns="0" bIns="0" rtlCol="0"/>
            <a:lstStyle/>
            <a:p>
              <a:endParaRPr sz="2400"/>
            </a:p>
          </p:txBody>
        </p:sp>
        <p:sp>
          <p:nvSpPr>
            <p:cNvPr id="29" name="object 14">
              <a:extLst>
                <a:ext uri="{FF2B5EF4-FFF2-40B4-BE49-F238E27FC236}">
                  <a16:creationId xmlns:a16="http://schemas.microsoft.com/office/drawing/2014/main" id="{BD1D44C5-2347-2183-50A0-8AB6AC776BCC}"/>
                </a:ext>
              </a:extLst>
            </p:cNvPr>
            <p:cNvSpPr/>
            <p:nvPr userDrawn="1"/>
          </p:nvSpPr>
          <p:spPr>
            <a:xfrm>
              <a:off x="8347419" y="3469084"/>
              <a:ext cx="439392" cy="139746"/>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1"/>
            </a:solidFill>
          </p:spPr>
          <p:txBody>
            <a:bodyPr wrap="square" lIns="0" tIns="0" rIns="0" bIns="0" rtlCol="0"/>
            <a:lstStyle/>
            <a:p>
              <a:endParaRPr sz="2400"/>
            </a:p>
          </p:txBody>
        </p:sp>
        <p:sp>
          <p:nvSpPr>
            <p:cNvPr id="31" name="object 14">
              <a:extLst>
                <a:ext uri="{FF2B5EF4-FFF2-40B4-BE49-F238E27FC236}">
                  <a16:creationId xmlns:a16="http://schemas.microsoft.com/office/drawing/2014/main" id="{7E7512B4-7B6E-22C0-EB18-9AC49B4005CE}"/>
                </a:ext>
              </a:extLst>
            </p:cNvPr>
            <p:cNvSpPr/>
            <p:nvPr userDrawn="1"/>
          </p:nvSpPr>
          <p:spPr>
            <a:xfrm>
              <a:off x="7400048" y="3338806"/>
              <a:ext cx="532263" cy="65021"/>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4"/>
            </a:solidFill>
          </p:spPr>
          <p:txBody>
            <a:bodyPr wrap="square" lIns="0" tIns="0" rIns="0" bIns="0" rtlCol="0"/>
            <a:lstStyle/>
            <a:p>
              <a:endParaRPr sz="2400"/>
            </a:p>
          </p:txBody>
        </p:sp>
        <p:sp>
          <p:nvSpPr>
            <p:cNvPr id="32" name="object 14">
              <a:extLst>
                <a:ext uri="{FF2B5EF4-FFF2-40B4-BE49-F238E27FC236}">
                  <a16:creationId xmlns:a16="http://schemas.microsoft.com/office/drawing/2014/main" id="{336B198F-4848-9138-23BC-502190762B3D}"/>
                </a:ext>
              </a:extLst>
            </p:cNvPr>
            <p:cNvSpPr/>
            <p:nvPr userDrawn="1"/>
          </p:nvSpPr>
          <p:spPr>
            <a:xfrm>
              <a:off x="4678848" y="4837486"/>
              <a:ext cx="2045801" cy="166978"/>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3"/>
            </a:solidFill>
          </p:spPr>
          <p:txBody>
            <a:bodyPr wrap="square" lIns="0" tIns="0" rIns="0" bIns="0" rtlCol="0"/>
            <a:lstStyle/>
            <a:p>
              <a:endParaRPr sz="2400"/>
            </a:p>
          </p:txBody>
        </p:sp>
        <p:sp>
          <p:nvSpPr>
            <p:cNvPr id="33" name="object 14">
              <a:extLst>
                <a:ext uri="{FF2B5EF4-FFF2-40B4-BE49-F238E27FC236}">
                  <a16:creationId xmlns:a16="http://schemas.microsoft.com/office/drawing/2014/main" id="{48786D5B-8B0E-D9D1-528B-7F56A467B027}"/>
                </a:ext>
              </a:extLst>
            </p:cNvPr>
            <p:cNvSpPr/>
            <p:nvPr userDrawn="1"/>
          </p:nvSpPr>
          <p:spPr>
            <a:xfrm>
              <a:off x="7517558" y="3912851"/>
              <a:ext cx="532264" cy="124287"/>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1"/>
            </a:solidFill>
          </p:spPr>
          <p:txBody>
            <a:bodyPr wrap="square" lIns="0" tIns="0" rIns="0" bIns="0" rtlCol="0"/>
            <a:lstStyle/>
            <a:p>
              <a:endParaRPr sz="2400"/>
            </a:p>
          </p:txBody>
        </p:sp>
      </p:grpSp>
      <p:sp>
        <p:nvSpPr>
          <p:cNvPr id="35" name="object 14">
            <a:extLst>
              <a:ext uri="{FF2B5EF4-FFF2-40B4-BE49-F238E27FC236}">
                <a16:creationId xmlns:a16="http://schemas.microsoft.com/office/drawing/2014/main" id="{52B460A9-65DA-B56F-9EFF-843B65AC1040}"/>
              </a:ext>
            </a:extLst>
          </p:cNvPr>
          <p:cNvSpPr/>
          <p:nvPr userDrawn="1"/>
        </p:nvSpPr>
        <p:spPr>
          <a:xfrm flipH="1">
            <a:off x="419303" y="3871101"/>
            <a:ext cx="493228" cy="165716"/>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3"/>
          </a:solidFill>
        </p:spPr>
        <p:txBody>
          <a:bodyPr wrap="square" lIns="0" tIns="0" rIns="0" bIns="0" rtlCol="0"/>
          <a:lstStyle/>
          <a:p>
            <a:endParaRPr sz="2400"/>
          </a:p>
        </p:txBody>
      </p:sp>
      <p:sp>
        <p:nvSpPr>
          <p:cNvPr id="2" name="TextBox 1">
            <a:extLst>
              <a:ext uri="{FF2B5EF4-FFF2-40B4-BE49-F238E27FC236}">
                <a16:creationId xmlns:a16="http://schemas.microsoft.com/office/drawing/2014/main" id="{76FD88D8-46F6-1A09-AAB8-D99655787C36}"/>
              </a:ext>
            </a:extLst>
          </p:cNvPr>
          <p:cNvSpPr txBox="1"/>
          <p:nvPr userDrawn="1"/>
        </p:nvSpPr>
        <p:spPr>
          <a:xfrm>
            <a:off x="561424" y="6667627"/>
            <a:ext cx="4376251" cy="164148"/>
          </a:xfrm>
          <a:prstGeom prst="rect">
            <a:avLst/>
          </a:prstGeom>
          <a:noFill/>
        </p:spPr>
        <p:txBody>
          <a:bodyPr wrap="square" lIns="0" tIns="0" rIns="0" bIns="0" rtlCol="0">
            <a:spAutoFit/>
          </a:bodyPr>
          <a:lstStyle/>
          <a:p>
            <a:r>
              <a:rPr lang="en-US" sz="800" b="0" i="1" u="none" strike="noStrike" baseline="30000">
                <a:solidFill>
                  <a:srgbClr val="FFFFFF"/>
                </a:solidFill>
                <a:latin typeface="Gill Sans Nova Book" panose="020B0502020204020203" pitchFamily="34" charset="-128"/>
              </a:rPr>
              <a:t>Photo courtesy of DVIDS. The appearance of U.S. Department of Defense (DOD) visual information does not imply or constitute DOD endorsement. </a:t>
            </a:r>
          </a:p>
        </p:txBody>
      </p:sp>
    </p:spTree>
    <p:extLst>
      <p:ext uri="{BB962C8B-B14F-4D97-AF65-F5344CB8AC3E}">
        <p14:creationId xmlns:p14="http://schemas.microsoft.com/office/powerpoint/2010/main" val="3227909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FF5A-884F-966C-4496-84BEDA07E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045E5-BB2F-5F40-A8EE-C861552174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2769F-2C88-0226-FA0C-6DF044BDA44B}"/>
              </a:ext>
            </a:extLst>
          </p:cNvPr>
          <p:cNvSpPr>
            <a:spLocks noGrp="1"/>
          </p:cNvSpPr>
          <p:nvPr>
            <p:ph type="dt" sz="half" idx="10"/>
          </p:nvPr>
        </p:nvSpPr>
        <p:spPr/>
        <p:txBody>
          <a:bodyPr/>
          <a:lstStyle/>
          <a:p>
            <a:fld id="{685B1F82-4CF7-B14E-A36B-E97882721B01}" type="datetimeFigureOut">
              <a:rPr lang="en-US" smtClean="0"/>
              <a:t>1/13/2026</a:t>
            </a:fld>
            <a:endParaRPr lang="en-US"/>
          </a:p>
        </p:txBody>
      </p:sp>
      <p:sp>
        <p:nvSpPr>
          <p:cNvPr id="5" name="Footer Placeholder 4">
            <a:extLst>
              <a:ext uri="{FF2B5EF4-FFF2-40B4-BE49-F238E27FC236}">
                <a16:creationId xmlns:a16="http://schemas.microsoft.com/office/drawing/2014/main" id="{5ACC3ED2-36AA-59BA-B823-73A32324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499DB-0415-97B9-E3EF-88D3255A778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1858909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9A49E9-D3F2-EF4D-B6E7-D64046307BD7}"/>
              </a:ext>
            </a:extLst>
          </p:cNvPr>
          <p:cNvSpPr/>
          <p:nvPr userDrawn="1"/>
        </p:nvSpPr>
        <p:spPr>
          <a:xfrm>
            <a:off x="1" y="0"/>
            <a:ext cx="12192000" cy="6223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itle Placeholder 9">
            <a:extLst>
              <a:ext uri="{FF2B5EF4-FFF2-40B4-BE49-F238E27FC236}">
                <a16:creationId xmlns:a16="http://schemas.microsoft.com/office/drawing/2014/main" id="{09EF8F9F-D735-604D-97A0-7891A519F95D}"/>
              </a:ext>
            </a:extLst>
          </p:cNvPr>
          <p:cNvSpPr>
            <a:spLocks noGrp="1"/>
          </p:cNvSpPr>
          <p:nvPr userDrawn="1">
            <p:ph type="title" hasCustomPrompt="1"/>
          </p:nvPr>
        </p:nvSpPr>
        <p:spPr bwMode="white">
          <a:xfrm>
            <a:off x="457200" y="1193801"/>
            <a:ext cx="10659533" cy="3183468"/>
          </a:xfrm>
          <a:prstGeom prst="rect">
            <a:avLst/>
          </a:prstGeom>
        </p:spPr>
        <p:txBody>
          <a:bodyPr vert="horz" lIns="0" tIns="0" rIns="0" bIns="0" rtlCol="0" anchor="ctr" anchorCtr="0">
            <a:normAutofit/>
          </a:bodyPr>
          <a:lstStyle>
            <a:lvl1pPr algn="l">
              <a:lnSpc>
                <a:spcPts val="5653"/>
              </a:lnSpc>
              <a:defRPr sz="5600" b="1" cap="all" baseline="0">
                <a:solidFill>
                  <a:schemeClr val="bg1"/>
                </a:solidFill>
              </a:defRPr>
            </a:lvl1pPr>
          </a:lstStyle>
          <a:p>
            <a:r>
              <a:rPr lang="en-US"/>
              <a:t>Section Divider Title</a:t>
            </a:r>
          </a:p>
        </p:txBody>
      </p:sp>
      <p:grpSp>
        <p:nvGrpSpPr>
          <p:cNvPr id="46" name="Group 45">
            <a:extLst>
              <a:ext uri="{FF2B5EF4-FFF2-40B4-BE49-F238E27FC236}">
                <a16:creationId xmlns:a16="http://schemas.microsoft.com/office/drawing/2014/main" id="{C52C6CF6-5526-7F48-93AC-5AE6E575819E}"/>
              </a:ext>
            </a:extLst>
          </p:cNvPr>
          <p:cNvGrpSpPr/>
          <p:nvPr userDrawn="1"/>
        </p:nvGrpSpPr>
        <p:grpSpPr>
          <a:xfrm>
            <a:off x="457201" y="6519981"/>
            <a:ext cx="643353" cy="211020"/>
            <a:chOff x="6710369" y="2087303"/>
            <a:chExt cx="413131" cy="135507"/>
          </a:xfrm>
          <a:solidFill>
            <a:schemeClr val="tx2"/>
          </a:solidFill>
        </p:grpSpPr>
        <p:sp>
          <p:nvSpPr>
            <p:cNvPr id="47" name="Freeform 629">
              <a:extLst>
                <a:ext uri="{FF2B5EF4-FFF2-40B4-BE49-F238E27FC236}">
                  <a16:creationId xmlns:a16="http://schemas.microsoft.com/office/drawing/2014/main" id="{FE14FEBB-644F-8440-8E8C-B1FC90119678}"/>
                </a:ext>
              </a:extLst>
            </p:cNvPr>
            <p:cNvSpPr>
              <a:spLocks noEditPoints="1"/>
            </p:cNvSpPr>
            <p:nvPr/>
          </p:nvSpPr>
          <p:spPr bwMode="auto">
            <a:xfrm>
              <a:off x="7108077" y="2206285"/>
              <a:ext cx="9916" cy="12119"/>
            </a:xfrm>
            <a:custGeom>
              <a:avLst/>
              <a:gdLst>
                <a:gd name="T0" fmla="*/ 4 w 17"/>
                <a:gd name="T1" fmla="*/ 3 h 23"/>
                <a:gd name="T2" fmla="*/ 8 w 17"/>
                <a:gd name="T3" fmla="*/ 3 h 23"/>
                <a:gd name="T4" fmla="*/ 13 w 17"/>
                <a:gd name="T5" fmla="*/ 6 h 23"/>
                <a:gd name="T6" fmla="*/ 8 w 17"/>
                <a:gd name="T7" fmla="*/ 10 h 23"/>
                <a:gd name="T8" fmla="*/ 4 w 17"/>
                <a:gd name="T9" fmla="*/ 10 h 23"/>
                <a:gd name="T10" fmla="*/ 4 w 17"/>
                <a:gd name="T11" fmla="*/ 3 h 23"/>
                <a:gd name="T12" fmla="*/ 0 w 17"/>
                <a:gd name="T13" fmla="*/ 23 h 23"/>
                <a:gd name="T14" fmla="*/ 4 w 17"/>
                <a:gd name="T15" fmla="*/ 23 h 23"/>
                <a:gd name="T16" fmla="*/ 4 w 17"/>
                <a:gd name="T17" fmla="*/ 13 h 23"/>
                <a:gd name="T18" fmla="*/ 8 w 17"/>
                <a:gd name="T19" fmla="*/ 13 h 23"/>
                <a:gd name="T20" fmla="*/ 14 w 17"/>
                <a:gd name="T21" fmla="*/ 23 h 23"/>
                <a:gd name="T22" fmla="*/ 17 w 17"/>
                <a:gd name="T23" fmla="*/ 23 h 23"/>
                <a:gd name="T24" fmla="*/ 11 w 17"/>
                <a:gd name="T25" fmla="*/ 13 h 23"/>
                <a:gd name="T26" fmla="*/ 17 w 17"/>
                <a:gd name="T27" fmla="*/ 7 h 23"/>
                <a:gd name="T28" fmla="*/ 9 w 17"/>
                <a:gd name="T29" fmla="*/ 0 h 23"/>
                <a:gd name="T30" fmla="*/ 0 w 17"/>
                <a:gd name="T31" fmla="*/ 0 h 23"/>
                <a:gd name="T32" fmla="*/ 0 w 17"/>
                <a:gd name="T33" fmla="*/ 23 h 23"/>
                <a:gd name="T34" fmla="*/ 0 w 17"/>
                <a:gd name="T3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3">
                  <a:moveTo>
                    <a:pt x="4" y="3"/>
                  </a:moveTo>
                  <a:lnTo>
                    <a:pt x="8" y="3"/>
                  </a:lnTo>
                  <a:cubicBezTo>
                    <a:pt x="11" y="3"/>
                    <a:pt x="13" y="4"/>
                    <a:pt x="13" y="6"/>
                  </a:cubicBezTo>
                  <a:cubicBezTo>
                    <a:pt x="13" y="10"/>
                    <a:pt x="11" y="10"/>
                    <a:pt x="8" y="10"/>
                  </a:cubicBezTo>
                  <a:lnTo>
                    <a:pt x="4" y="10"/>
                  </a:lnTo>
                  <a:lnTo>
                    <a:pt x="4" y="3"/>
                  </a:lnTo>
                  <a:close/>
                  <a:moveTo>
                    <a:pt x="0" y="23"/>
                  </a:moveTo>
                  <a:lnTo>
                    <a:pt x="4" y="23"/>
                  </a:lnTo>
                  <a:lnTo>
                    <a:pt x="4" y="13"/>
                  </a:lnTo>
                  <a:lnTo>
                    <a:pt x="8" y="13"/>
                  </a:lnTo>
                  <a:lnTo>
                    <a:pt x="14" y="23"/>
                  </a:lnTo>
                  <a:lnTo>
                    <a:pt x="17" y="23"/>
                  </a:lnTo>
                  <a:lnTo>
                    <a:pt x="11" y="13"/>
                  </a:lnTo>
                  <a:cubicBezTo>
                    <a:pt x="14" y="12"/>
                    <a:pt x="17" y="11"/>
                    <a:pt x="17" y="7"/>
                  </a:cubicBezTo>
                  <a:cubicBezTo>
                    <a:pt x="17" y="2"/>
                    <a:pt x="14" y="0"/>
                    <a:pt x="9" y="0"/>
                  </a:cubicBezTo>
                  <a:lnTo>
                    <a:pt x="0" y="0"/>
                  </a:lnTo>
                  <a:lnTo>
                    <a:pt x="0" y="23"/>
                  </a:lnTo>
                  <a:lnTo>
                    <a:pt x="0" y="23"/>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8" name="Freeform 630">
              <a:extLst>
                <a:ext uri="{FF2B5EF4-FFF2-40B4-BE49-F238E27FC236}">
                  <a16:creationId xmlns:a16="http://schemas.microsoft.com/office/drawing/2014/main" id="{524BD4D5-6A5F-FE40-8E8F-18DC1E4D1176}"/>
                </a:ext>
              </a:extLst>
            </p:cNvPr>
            <p:cNvSpPr>
              <a:spLocks noEditPoints="1"/>
            </p:cNvSpPr>
            <p:nvPr/>
          </p:nvSpPr>
          <p:spPr bwMode="auto">
            <a:xfrm>
              <a:off x="7102568" y="2201878"/>
              <a:ext cx="20932" cy="20932"/>
            </a:xfrm>
            <a:custGeom>
              <a:avLst/>
              <a:gdLst>
                <a:gd name="T0" fmla="*/ 36 w 40"/>
                <a:gd name="T1" fmla="*/ 19 h 39"/>
                <a:gd name="T2" fmla="*/ 20 w 40"/>
                <a:gd name="T3" fmla="*/ 36 h 39"/>
                <a:gd name="T4" fmla="*/ 4 w 40"/>
                <a:gd name="T5" fmla="*/ 19 h 39"/>
                <a:gd name="T6" fmla="*/ 20 w 40"/>
                <a:gd name="T7" fmla="*/ 3 h 39"/>
                <a:gd name="T8" fmla="*/ 36 w 40"/>
                <a:gd name="T9" fmla="*/ 19 h 39"/>
                <a:gd name="T10" fmla="*/ 0 w 40"/>
                <a:gd name="T11" fmla="*/ 19 h 39"/>
                <a:gd name="T12" fmla="*/ 20 w 40"/>
                <a:gd name="T13" fmla="*/ 39 h 39"/>
                <a:gd name="T14" fmla="*/ 40 w 40"/>
                <a:gd name="T15" fmla="*/ 19 h 39"/>
                <a:gd name="T16" fmla="*/ 20 w 40"/>
                <a:gd name="T17" fmla="*/ 0 h 39"/>
                <a:gd name="T18" fmla="*/ 0 w 40"/>
                <a:gd name="T19" fmla="*/ 19 h 39"/>
                <a:gd name="T20" fmla="*/ 0 w 40"/>
                <a:gd name="T21"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39">
                  <a:moveTo>
                    <a:pt x="36" y="19"/>
                  </a:moveTo>
                  <a:cubicBezTo>
                    <a:pt x="36" y="29"/>
                    <a:pt x="29" y="36"/>
                    <a:pt x="20" y="36"/>
                  </a:cubicBezTo>
                  <a:cubicBezTo>
                    <a:pt x="11" y="36"/>
                    <a:pt x="4" y="29"/>
                    <a:pt x="4" y="19"/>
                  </a:cubicBezTo>
                  <a:cubicBezTo>
                    <a:pt x="4" y="10"/>
                    <a:pt x="11" y="3"/>
                    <a:pt x="20" y="3"/>
                  </a:cubicBezTo>
                  <a:cubicBezTo>
                    <a:pt x="29" y="3"/>
                    <a:pt x="36" y="10"/>
                    <a:pt x="36" y="19"/>
                  </a:cubicBezTo>
                  <a:close/>
                  <a:moveTo>
                    <a:pt x="0" y="19"/>
                  </a:moveTo>
                  <a:cubicBezTo>
                    <a:pt x="0" y="31"/>
                    <a:pt x="9" y="39"/>
                    <a:pt x="20" y="39"/>
                  </a:cubicBezTo>
                  <a:cubicBezTo>
                    <a:pt x="31" y="39"/>
                    <a:pt x="40" y="31"/>
                    <a:pt x="40" y="19"/>
                  </a:cubicBezTo>
                  <a:cubicBezTo>
                    <a:pt x="40" y="8"/>
                    <a:pt x="31" y="0"/>
                    <a:pt x="20" y="0"/>
                  </a:cubicBezTo>
                  <a:cubicBezTo>
                    <a:pt x="9" y="0"/>
                    <a:pt x="0" y="8"/>
                    <a:pt x="0" y="19"/>
                  </a:cubicBezTo>
                  <a:lnTo>
                    <a:pt x="0" y="19"/>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9" name="Freeform 631">
              <a:extLst>
                <a:ext uri="{FF2B5EF4-FFF2-40B4-BE49-F238E27FC236}">
                  <a16:creationId xmlns:a16="http://schemas.microsoft.com/office/drawing/2014/main" id="{DF021478-52D4-7340-A819-85C0539AD707}"/>
                </a:ext>
              </a:extLst>
            </p:cNvPr>
            <p:cNvSpPr>
              <a:spLocks/>
            </p:cNvSpPr>
            <p:nvPr/>
          </p:nvSpPr>
          <p:spPr bwMode="auto">
            <a:xfrm>
              <a:off x="6813927" y="2090607"/>
              <a:ext cx="116779" cy="132202"/>
            </a:xfrm>
            <a:custGeom>
              <a:avLst/>
              <a:gdLst>
                <a:gd name="T0" fmla="*/ 173 w 221"/>
                <a:gd name="T1" fmla="*/ 250 h 250"/>
                <a:gd name="T2" fmla="*/ 221 w 221"/>
                <a:gd name="T3" fmla="*/ 250 h 250"/>
                <a:gd name="T4" fmla="*/ 192 w 221"/>
                <a:gd name="T5" fmla="*/ 0 h 250"/>
                <a:gd name="T6" fmla="*/ 137 w 221"/>
                <a:gd name="T7" fmla="*/ 0 h 250"/>
                <a:gd name="T8" fmla="*/ 0 w 221"/>
                <a:gd name="T9" fmla="*/ 250 h 250"/>
                <a:gd name="T10" fmla="*/ 52 w 221"/>
                <a:gd name="T11" fmla="*/ 250 h 250"/>
                <a:gd name="T12" fmla="*/ 80 w 221"/>
                <a:gd name="T13" fmla="*/ 200 h 250"/>
                <a:gd name="T14" fmla="*/ 155 w 221"/>
                <a:gd name="T15" fmla="*/ 200 h 250"/>
                <a:gd name="T16" fmla="*/ 163 w 221"/>
                <a:gd name="T17" fmla="*/ 163 h 250"/>
                <a:gd name="T18" fmla="*/ 99 w 221"/>
                <a:gd name="T19" fmla="*/ 163 h 250"/>
                <a:gd name="T20" fmla="*/ 99 w 221"/>
                <a:gd name="T21" fmla="*/ 163 h 250"/>
                <a:gd name="T22" fmla="*/ 154 w 221"/>
                <a:gd name="T23" fmla="*/ 68 h 250"/>
                <a:gd name="T24" fmla="*/ 173 w 221"/>
                <a:gd name="T25" fmla="*/ 250 h 250"/>
                <a:gd name="T26" fmla="*/ 173 w 221"/>
                <a:gd name="T27"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 h="250">
                  <a:moveTo>
                    <a:pt x="173" y="250"/>
                  </a:moveTo>
                  <a:lnTo>
                    <a:pt x="221" y="250"/>
                  </a:lnTo>
                  <a:lnTo>
                    <a:pt x="192" y="0"/>
                  </a:lnTo>
                  <a:lnTo>
                    <a:pt x="137" y="0"/>
                  </a:lnTo>
                  <a:lnTo>
                    <a:pt x="0" y="250"/>
                  </a:lnTo>
                  <a:lnTo>
                    <a:pt x="52" y="250"/>
                  </a:lnTo>
                  <a:cubicBezTo>
                    <a:pt x="52" y="250"/>
                    <a:pt x="79" y="202"/>
                    <a:pt x="80" y="200"/>
                  </a:cubicBezTo>
                  <a:lnTo>
                    <a:pt x="155" y="200"/>
                  </a:lnTo>
                  <a:lnTo>
                    <a:pt x="163" y="163"/>
                  </a:lnTo>
                  <a:lnTo>
                    <a:pt x="99" y="163"/>
                  </a:lnTo>
                  <a:cubicBezTo>
                    <a:pt x="99" y="163"/>
                    <a:pt x="99" y="163"/>
                    <a:pt x="99" y="163"/>
                  </a:cubicBezTo>
                  <a:cubicBezTo>
                    <a:pt x="103" y="155"/>
                    <a:pt x="152" y="70"/>
                    <a:pt x="154" y="68"/>
                  </a:cubicBezTo>
                  <a:cubicBezTo>
                    <a:pt x="154" y="70"/>
                    <a:pt x="173" y="250"/>
                    <a:pt x="173" y="250"/>
                  </a:cubicBezTo>
                  <a:lnTo>
                    <a:pt x="173" y="250"/>
                  </a:ln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0" name="Freeform 632">
              <a:extLst>
                <a:ext uri="{FF2B5EF4-FFF2-40B4-BE49-F238E27FC236}">
                  <a16:creationId xmlns:a16="http://schemas.microsoft.com/office/drawing/2014/main" id="{549DCCF0-A4B8-E442-877C-A56206E04311}"/>
                </a:ext>
              </a:extLst>
            </p:cNvPr>
            <p:cNvSpPr>
              <a:spLocks/>
            </p:cNvSpPr>
            <p:nvPr/>
          </p:nvSpPr>
          <p:spPr bwMode="auto">
            <a:xfrm>
              <a:off x="6942824" y="2090607"/>
              <a:ext cx="56186" cy="132202"/>
            </a:xfrm>
            <a:custGeom>
              <a:avLst/>
              <a:gdLst>
                <a:gd name="T0" fmla="*/ 51 w 51"/>
                <a:gd name="T1" fmla="*/ 0 h 120"/>
                <a:gd name="T2" fmla="*/ 25 w 51"/>
                <a:gd name="T3" fmla="*/ 0 h 120"/>
                <a:gd name="T4" fmla="*/ 0 w 51"/>
                <a:gd name="T5" fmla="*/ 120 h 120"/>
                <a:gd name="T6" fmla="*/ 27 w 51"/>
                <a:gd name="T7" fmla="*/ 120 h 120"/>
                <a:gd name="T8" fmla="*/ 51 w 51"/>
                <a:gd name="T9" fmla="*/ 0 h 120"/>
                <a:gd name="T10" fmla="*/ 51 w 51"/>
                <a:gd name="T11" fmla="*/ 0 h 120"/>
              </a:gdLst>
              <a:ahLst/>
              <a:cxnLst>
                <a:cxn ang="0">
                  <a:pos x="T0" y="T1"/>
                </a:cxn>
                <a:cxn ang="0">
                  <a:pos x="T2" y="T3"/>
                </a:cxn>
                <a:cxn ang="0">
                  <a:pos x="T4" y="T5"/>
                </a:cxn>
                <a:cxn ang="0">
                  <a:pos x="T6" y="T7"/>
                </a:cxn>
                <a:cxn ang="0">
                  <a:pos x="T8" y="T9"/>
                </a:cxn>
                <a:cxn ang="0">
                  <a:pos x="T10" y="T11"/>
                </a:cxn>
              </a:cxnLst>
              <a:rect l="0" t="0" r="r" b="b"/>
              <a:pathLst>
                <a:path w="51" h="120">
                  <a:moveTo>
                    <a:pt x="51" y="0"/>
                  </a:moveTo>
                  <a:lnTo>
                    <a:pt x="25" y="0"/>
                  </a:lnTo>
                  <a:lnTo>
                    <a:pt x="0" y="120"/>
                  </a:lnTo>
                  <a:lnTo>
                    <a:pt x="27" y="120"/>
                  </a:lnTo>
                  <a:lnTo>
                    <a:pt x="51" y="0"/>
                  </a:lnTo>
                  <a:lnTo>
                    <a:pt x="51"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1" name="Freeform 633">
              <a:extLst>
                <a:ext uri="{FF2B5EF4-FFF2-40B4-BE49-F238E27FC236}">
                  <a16:creationId xmlns:a16="http://schemas.microsoft.com/office/drawing/2014/main" id="{E56EAB33-2304-7647-9C8F-64AF08C90D14}"/>
                </a:ext>
              </a:extLst>
            </p:cNvPr>
            <p:cNvSpPr>
              <a:spLocks/>
            </p:cNvSpPr>
            <p:nvPr/>
          </p:nvSpPr>
          <p:spPr bwMode="auto">
            <a:xfrm>
              <a:off x="7000112" y="2090607"/>
              <a:ext cx="113474" cy="132202"/>
            </a:xfrm>
            <a:custGeom>
              <a:avLst/>
              <a:gdLst>
                <a:gd name="T0" fmla="*/ 78 w 215"/>
                <a:gd name="T1" fmla="*/ 62 h 250"/>
                <a:gd name="T2" fmla="*/ 100 w 215"/>
                <a:gd name="T3" fmla="*/ 40 h 250"/>
                <a:gd name="T4" fmla="*/ 205 w 215"/>
                <a:gd name="T5" fmla="*/ 40 h 250"/>
                <a:gd name="T6" fmla="*/ 215 w 215"/>
                <a:gd name="T7" fmla="*/ 0 h 250"/>
                <a:gd name="T8" fmla="*/ 87 w 215"/>
                <a:gd name="T9" fmla="*/ 0 h 250"/>
                <a:gd name="T10" fmla="*/ 32 w 215"/>
                <a:gd name="T11" fmla="*/ 66 h 250"/>
                <a:gd name="T12" fmla="*/ 6 w 215"/>
                <a:gd name="T13" fmla="*/ 190 h 250"/>
                <a:gd name="T14" fmla="*/ 57 w 215"/>
                <a:gd name="T15" fmla="*/ 250 h 250"/>
                <a:gd name="T16" fmla="*/ 174 w 215"/>
                <a:gd name="T17" fmla="*/ 250 h 250"/>
                <a:gd name="T18" fmla="*/ 183 w 215"/>
                <a:gd name="T19" fmla="*/ 209 h 250"/>
                <a:gd name="T20" fmla="*/ 75 w 215"/>
                <a:gd name="T21" fmla="*/ 209 h 250"/>
                <a:gd name="T22" fmla="*/ 57 w 215"/>
                <a:gd name="T23" fmla="*/ 180 h 250"/>
                <a:gd name="T24" fmla="*/ 68 w 215"/>
                <a:gd name="T25" fmla="*/ 121 h 250"/>
                <a:gd name="T26" fmla="*/ 68 w 215"/>
                <a:gd name="T27" fmla="*/ 121 h 250"/>
                <a:gd name="T28" fmla="*/ 78 w 215"/>
                <a:gd name="T29" fmla="*/ 62 h 250"/>
                <a:gd name="T30" fmla="*/ 78 w 215"/>
                <a:gd name="T31" fmla="*/ 6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5" h="250">
                  <a:moveTo>
                    <a:pt x="78" y="62"/>
                  </a:moveTo>
                  <a:cubicBezTo>
                    <a:pt x="80" y="54"/>
                    <a:pt x="82" y="40"/>
                    <a:pt x="100" y="40"/>
                  </a:cubicBezTo>
                  <a:cubicBezTo>
                    <a:pt x="110" y="40"/>
                    <a:pt x="205" y="40"/>
                    <a:pt x="205" y="40"/>
                  </a:cubicBezTo>
                  <a:lnTo>
                    <a:pt x="215" y="0"/>
                  </a:lnTo>
                  <a:cubicBezTo>
                    <a:pt x="215" y="0"/>
                    <a:pt x="122" y="0"/>
                    <a:pt x="87" y="0"/>
                  </a:cubicBezTo>
                  <a:cubicBezTo>
                    <a:pt x="38" y="0"/>
                    <a:pt x="35" y="50"/>
                    <a:pt x="32" y="66"/>
                  </a:cubicBezTo>
                  <a:cubicBezTo>
                    <a:pt x="28" y="83"/>
                    <a:pt x="7" y="185"/>
                    <a:pt x="6" y="190"/>
                  </a:cubicBezTo>
                  <a:cubicBezTo>
                    <a:pt x="0" y="219"/>
                    <a:pt x="15" y="250"/>
                    <a:pt x="57" y="250"/>
                  </a:cubicBezTo>
                  <a:lnTo>
                    <a:pt x="174" y="250"/>
                  </a:lnTo>
                  <a:lnTo>
                    <a:pt x="183" y="209"/>
                  </a:lnTo>
                  <a:lnTo>
                    <a:pt x="75" y="209"/>
                  </a:lnTo>
                  <a:cubicBezTo>
                    <a:pt x="55" y="209"/>
                    <a:pt x="54" y="197"/>
                    <a:pt x="57" y="180"/>
                  </a:cubicBezTo>
                  <a:lnTo>
                    <a:pt x="68" y="121"/>
                  </a:lnTo>
                  <a:lnTo>
                    <a:pt x="68" y="121"/>
                  </a:lnTo>
                  <a:cubicBezTo>
                    <a:pt x="68" y="121"/>
                    <a:pt x="74" y="85"/>
                    <a:pt x="78" y="62"/>
                  </a:cubicBezTo>
                  <a:lnTo>
                    <a:pt x="78" y="62"/>
                  </a:ln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2" name="Freeform 634">
              <a:extLst>
                <a:ext uri="{FF2B5EF4-FFF2-40B4-BE49-F238E27FC236}">
                  <a16:creationId xmlns:a16="http://schemas.microsoft.com/office/drawing/2014/main" id="{607817C8-4C53-8543-93D1-819082E8536B}"/>
                </a:ext>
              </a:extLst>
            </p:cNvPr>
            <p:cNvSpPr>
              <a:spLocks/>
            </p:cNvSpPr>
            <p:nvPr/>
          </p:nvSpPr>
          <p:spPr bwMode="auto">
            <a:xfrm>
              <a:off x="6710369" y="2087303"/>
              <a:ext cx="117881" cy="135507"/>
            </a:xfrm>
            <a:custGeom>
              <a:avLst/>
              <a:gdLst>
                <a:gd name="T0" fmla="*/ 88 w 223"/>
                <a:gd name="T1" fmla="*/ 68 h 255"/>
                <a:gd name="T2" fmla="*/ 113 w 223"/>
                <a:gd name="T3" fmla="*/ 45 h 255"/>
                <a:gd name="T4" fmla="*/ 214 w 223"/>
                <a:gd name="T5" fmla="*/ 45 h 255"/>
                <a:gd name="T6" fmla="*/ 223 w 223"/>
                <a:gd name="T7" fmla="*/ 5 h 255"/>
                <a:gd name="T8" fmla="*/ 102 w 223"/>
                <a:gd name="T9" fmla="*/ 5 h 255"/>
                <a:gd name="T10" fmla="*/ 42 w 223"/>
                <a:gd name="T11" fmla="*/ 64 h 255"/>
                <a:gd name="T12" fmla="*/ 35 w 223"/>
                <a:gd name="T13" fmla="*/ 114 h 255"/>
                <a:gd name="T14" fmla="*/ 69 w 223"/>
                <a:gd name="T15" fmla="*/ 143 h 255"/>
                <a:gd name="T16" fmla="*/ 142 w 223"/>
                <a:gd name="T17" fmla="*/ 143 h 255"/>
                <a:gd name="T18" fmla="*/ 155 w 223"/>
                <a:gd name="T19" fmla="*/ 152 h 255"/>
                <a:gd name="T20" fmla="*/ 145 w 223"/>
                <a:gd name="T21" fmla="*/ 203 h 255"/>
                <a:gd name="T22" fmla="*/ 113 w 223"/>
                <a:gd name="T23" fmla="*/ 214 h 255"/>
                <a:gd name="T24" fmla="*/ 9 w 223"/>
                <a:gd name="T25" fmla="*/ 214 h 255"/>
                <a:gd name="T26" fmla="*/ 0 w 223"/>
                <a:gd name="T27" fmla="*/ 255 h 255"/>
                <a:gd name="T28" fmla="*/ 131 w 223"/>
                <a:gd name="T29" fmla="*/ 255 h 255"/>
                <a:gd name="T30" fmla="*/ 191 w 223"/>
                <a:gd name="T31" fmla="*/ 217 h 255"/>
                <a:gd name="T32" fmla="*/ 205 w 223"/>
                <a:gd name="T33" fmla="*/ 147 h 255"/>
                <a:gd name="T34" fmla="*/ 164 w 223"/>
                <a:gd name="T35" fmla="*/ 100 h 255"/>
                <a:gd name="T36" fmla="*/ 100 w 223"/>
                <a:gd name="T37" fmla="*/ 100 h 255"/>
                <a:gd name="T38" fmla="*/ 85 w 223"/>
                <a:gd name="T39" fmla="*/ 90 h 255"/>
                <a:gd name="T40" fmla="*/ 88 w 223"/>
                <a:gd name="T41" fmla="*/ 68 h 255"/>
                <a:gd name="T42" fmla="*/ 88 w 223"/>
                <a:gd name="T43" fmla="*/ 6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3" h="255">
                  <a:moveTo>
                    <a:pt x="88" y="68"/>
                  </a:moveTo>
                  <a:cubicBezTo>
                    <a:pt x="92" y="51"/>
                    <a:pt x="90" y="45"/>
                    <a:pt x="113" y="45"/>
                  </a:cubicBezTo>
                  <a:cubicBezTo>
                    <a:pt x="145" y="45"/>
                    <a:pt x="214" y="45"/>
                    <a:pt x="214" y="45"/>
                  </a:cubicBezTo>
                  <a:lnTo>
                    <a:pt x="223" y="5"/>
                  </a:lnTo>
                  <a:cubicBezTo>
                    <a:pt x="223" y="5"/>
                    <a:pt x="148" y="5"/>
                    <a:pt x="102" y="5"/>
                  </a:cubicBezTo>
                  <a:cubicBezTo>
                    <a:pt x="86" y="5"/>
                    <a:pt x="51" y="0"/>
                    <a:pt x="42" y="64"/>
                  </a:cubicBezTo>
                  <a:cubicBezTo>
                    <a:pt x="38" y="92"/>
                    <a:pt x="35" y="105"/>
                    <a:pt x="35" y="114"/>
                  </a:cubicBezTo>
                  <a:cubicBezTo>
                    <a:pt x="33" y="137"/>
                    <a:pt x="53" y="143"/>
                    <a:pt x="69" y="143"/>
                  </a:cubicBezTo>
                  <a:cubicBezTo>
                    <a:pt x="92" y="143"/>
                    <a:pt x="142" y="143"/>
                    <a:pt x="142" y="143"/>
                  </a:cubicBezTo>
                  <a:cubicBezTo>
                    <a:pt x="153" y="143"/>
                    <a:pt x="157" y="143"/>
                    <a:pt x="155" y="152"/>
                  </a:cubicBezTo>
                  <a:cubicBezTo>
                    <a:pt x="153" y="166"/>
                    <a:pt x="147" y="194"/>
                    <a:pt x="145" y="203"/>
                  </a:cubicBezTo>
                  <a:cubicBezTo>
                    <a:pt x="143" y="216"/>
                    <a:pt x="127" y="214"/>
                    <a:pt x="113" y="214"/>
                  </a:cubicBezTo>
                  <a:lnTo>
                    <a:pt x="9" y="214"/>
                  </a:lnTo>
                  <a:lnTo>
                    <a:pt x="0" y="255"/>
                  </a:lnTo>
                  <a:lnTo>
                    <a:pt x="131" y="255"/>
                  </a:lnTo>
                  <a:cubicBezTo>
                    <a:pt x="158" y="255"/>
                    <a:pt x="184" y="245"/>
                    <a:pt x="191" y="217"/>
                  </a:cubicBezTo>
                  <a:cubicBezTo>
                    <a:pt x="198" y="189"/>
                    <a:pt x="201" y="169"/>
                    <a:pt x="205" y="147"/>
                  </a:cubicBezTo>
                  <a:cubicBezTo>
                    <a:pt x="210" y="120"/>
                    <a:pt x="194" y="100"/>
                    <a:pt x="164" y="100"/>
                  </a:cubicBezTo>
                  <a:lnTo>
                    <a:pt x="100" y="100"/>
                  </a:lnTo>
                  <a:cubicBezTo>
                    <a:pt x="94" y="100"/>
                    <a:pt x="82" y="102"/>
                    <a:pt x="85" y="90"/>
                  </a:cubicBezTo>
                  <a:cubicBezTo>
                    <a:pt x="85" y="85"/>
                    <a:pt x="86" y="79"/>
                    <a:pt x="88" y="68"/>
                  </a:cubicBezTo>
                  <a:lnTo>
                    <a:pt x="88" y="68"/>
                  </a:ln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grpSp>
        <p:nvGrpSpPr>
          <p:cNvPr id="4" name="Group 3">
            <a:extLst>
              <a:ext uri="{FF2B5EF4-FFF2-40B4-BE49-F238E27FC236}">
                <a16:creationId xmlns:a16="http://schemas.microsoft.com/office/drawing/2014/main" id="{5065CFB8-7D1E-509B-043C-3E292B3C7204}"/>
              </a:ext>
            </a:extLst>
          </p:cNvPr>
          <p:cNvGrpSpPr/>
          <p:nvPr userDrawn="1"/>
        </p:nvGrpSpPr>
        <p:grpSpPr bwMode="gray">
          <a:xfrm>
            <a:off x="4834736" y="3454335"/>
            <a:ext cx="7357261" cy="2508316"/>
            <a:chOff x="3626052" y="2590751"/>
            <a:chExt cx="5517946" cy="1881237"/>
          </a:xfrm>
        </p:grpSpPr>
        <p:sp>
          <p:nvSpPr>
            <p:cNvPr id="5" name="Rectangle 4">
              <a:extLst>
                <a:ext uri="{FF2B5EF4-FFF2-40B4-BE49-F238E27FC236}">
                  <a16:creationId xmlns:a16="http://schemas.microsoft.com/office/drawing/2014/main" id="{33057B8C-9160-BEDA-F25B-A2F718C4672D}"/>
                </a:ext>
              </a:extLst>
            </p:cNvPr>
            <p:cNvSpPr/>
            <p:nvPr userDrawn="1"/>
          </p:nvSpPr>
          <p:spPr bwMode="gray">
            <a:xfrm>
              <a:off x="4131469" y="4295775"/>
              <a:ext cx="2424112" cy="17621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1D8F56A4-2775-0111-4D8A-9C7F2C1C9078}"/>
                </a:ext>
              </a:extLst>
            </p:cNvPr>
            <p:cNvSpPr/>
            <p:nvPr userDrawn="1"/>
          </p:nvSpPr>
          <p:spPr bwMode="gray">
            <a:xfrm>
              <a:off x="8529637" y="4098131"/>
              <a:ext cx="614361" cy="24050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E8D86E12-0F8F-CF43-AA1D-5DA4D4F2E5FB}"/>
                </a:ext>
              </a:extLst>
            </p:cNvPr>
            <p:cNvSpPr/>
            <p:nvPr userDrawn="1"/>
          </p:nvSpPr>
          <p:spPr bwMode="gray">
            <a:xfrm>
              <a:off x="3626052" y="3939222"/>
              <a:ext cx="1010833" cy="12995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48E15DE5-7B1A-A1D9-B51E-19C294FEC7AD}"/>
                </a:ext>
              </a:extLst>
            </p:cNvPr>
            <p:cNvSpPr/>
            <p:nvPr userDrawn="1"/>
          </p:nvSpPr>
          <p:spPr bwMode="gray">
            <a:xfrm>
              <a:off x="6741318" y="3902492"/>
              <a:ext cx="2097882" cy="19563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CA1D8165-4D4F-192D-B5CE-A8A026193EE7}"/>
                </a:ext>
              </a:extLst>
            </p:cNvPr>
            <p:cNvSpPr/>
            <p:nvPr userDrawn="1"/>
          </p:nvSpPr>
          <p:spPr bwMode="gray">
            <a:xfrm>
              <a:off x="6012655" y="3360044"/>
              <a:ext cx="542925" cy="17621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AE2F228C-E5E8-2E4F-96B3-399F72F7D680}"/>
                </a:ext>
              </a:extLst>
            </p:cNvPr>
            <p:cNvSpPr/>
            <p:nvPr userDrawn="1"/>
          </p:nvSpPr>
          <p:spPr bwMode="gray">
            <a:xfrm>
              <a:off x="7836694" y="3386138"/>
              <a:ext cx="284558" cy="15011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9019DAFC-3ADC-D012-AE3F-852F646EA253}"/>
                </a:ext>
              </a:extLst>
            </p:cNvPr>
            <p:cNvSpPr/>
            <p:nvPr userDrawn="1"/>
          </p:nvSpPr>
          <p:spPr bwMode="gray">
            <a:xfrm>
              <a:off x="8655843" y="2892405"/>
              <a:ext cx="488155" cy="15011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A0F00E91-88BD-71A8-AB2D-41C7649D8247}"/>
                </a:ext>
              </a:extLst>
            </p:cNvPr>
            <p:cNvSpPr/>
            <p:nvPr userDrawn="1"/>
          </p:nvSpPr>
          <p:spPr bwMode="gray">
            <a:xfrm>
              <a:off x="8193880" y="2590751"/>
              <a:ext cx="602458" cy="15011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2CE16F1D-381A-560E-457B-BE86F1C7FF76}"/>
                </a:ext>
              </a:extLst>
            </p:cNvPr>
            <p:cNvSpPr/>
            <p:nvPr userDrawn="1"/>
          </p:nvSpPr>
          <p:spPr bwMode="gray">
            <a:xfrm>
              <a:off x="8655843" y="3626595"/>
              <a:ext cx="288131" cy="1501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678794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9A49E9-D3F2-EF4D-B6E7-D64046307BD7}"/>
              </a:ext>
            </a:extLst>
          </p:cNvPr>
          <p:cNvSpPr/>
          <p:nvPr userDrawn="1"/>
        </p:nvSpPr>
        <p:spPr bwMode="gray">
          <a:xfrm>
            <a:off x="1" y="0"/>
            <a:ext cx="12192000" cy="6223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itle Placeholder 9">
            <a:extLst>
              <a:ext uri="{FF2B5EF4-FFF2-40B4-BE49-F238E27FC236}">
                <a16:creationId xmlns:a16="http://schemas.microsoft.com/office/drawing/2014/main" id="{09EF8F9F-D735-604D-97A0-7891A519F95D}"/>
              </a:ext>
            </a:extLst>
          </p:cNvPr>
          <p:cNvSpPr>
            <a:spLocks noGrp="1"/>
          </p:cNvSpPr>
          <p:nvPr userDrawn="1">
            <p:ph type="title" hasCustomPrompt="1"/>
          </p:nvPr>
        </p:nvSpPr>
        <p:spPr bwMode="white">
          <a:xfrm>
            <a:off x="457201" y="1193801"/>
            <a:ext cx="10661932" cy="3183468"/>
          </a:xfrm>
          <a:prstGeom prst="rect">
            <a:avLst/>
          </a:prstGeom>
        </p:spPr>
        <p:txBody>
          <a:bodyPr vert="horz" lIns="0" tIns="0" rIns="0" bIns="0" rtlCol="0" anchor="ctr" anchorCtr="0">
            <a:normAutofit/>
          </a:bodyPr>
          <a:lstStyle>
            <a:lvl1pPr algn="l">
              <a:lnSpc>
                <a:spcPts val="5653"/>
              </a:lnSpc>
              <a:defRPr sz="5600" b="1" cap="all" baseline="0">
                <a:solidFill>
                  <a:schemeClr val="bg1"/>
                </a:solidFill>
              </a:defRPr>
            </a:lvl1pPr>
          </a:lstStyle>
          <a:p>
            <a:r>
              <a:rPr lang="en-US"/>
              <a:t>Section Divider Title</a:t>
            </a:r>
          </a:p>
        </p:txBody>
      </p:sp>
      <p:grpSp>
        <p:nvGrpSpPr>
          <p:cNvPr id="46" name="Group 45">
            <a:extLst>
              <a:ext uri="{FF2B5EF4-FFF2-40B4-BE49-F238E27FC236}">
                <a16:creationId xmlns:a16="http://schemas.microsoft.com/office/drawing/2014/main" id="{C52C6CF6-5526-7F48-93AC-5AE6E575819E}"/>
              </a:ext>
            </a:extLst>
          </p:cNvPr>
          <p:cNvGrpSpPr/>
          <p:nvPr userDrawn="1"/>
        </p:nvGrpSpPr>
        <p:grpSpPr>
          <a:xfrm>
            <a:off x="457201" y="6519981"/>
            <a:ext cx="643353" cy="211020"/>
            <a:chOff x="6710369" y="2087303"/>
            <a:chExt cx="413131" cy="135507"/>
          </a:xfrm>
          <a:solidFill>
            <a:schemeClr val="tx2"/>
          </a:solidFill>
        </p:grpSpPr>
        <p:sp>
          <p:nvSpPr>
            <p:cNvPr id="47" name="Freeform 629">
              <a:extLst>
                <a:ext uri="{FF2B5EF4-FFF2-40B4-BE49-F238E27FC236}">
                  <a16:creationId xmlns:a16="http://schemas.microsoft.com/office/drawing/2014/main" id="{FE14FEBB-644F-8440-8E8C-B1FC90119678}"/>
                </a:ext>
              </a:extLst>
            </p:cNvPr>
            <p:cNvSpPr>
              <a:spLocks noEditPoints="1"/>
            </p:cNvSpPr>
            <p:nvPr/>
          </p:nvSpPr>
          <p:spPr bwMode="auto">
            <a:xfrm>
              <a:off x="7108077" y="2206285"/>
              <a:ext cx="9916" cy="12119"/>
            </a:xfrm>
            <a:custGeom>
              <a:avLst/>
              <a:gdLst>
                <a:gd name="T0" fmla="*/ 4 w 17"/>
                <a:gd name="T1" fmla="*/ 3 h 23"/>
                <a:gd name="T2" fmla="*/ 8 w 17"/>
                <a:gd name="T3" fmla="*/ 3 h 23"/>
                <a:gd name="T4" fmla="*/ 13 w 17"/>
                <a:gd name="T5" fmla="*/ 6 h 23"/>
                <a:gd name="T6" fmla="*/ 8 w 17"/>
                <a:gd name="T7" fmla="*/ 10 h 23"/>
                <a:gd name="T8" fmla="*/ 4 w 17"/>
                <a:gd name="T9" fmla="*/ 10 h 23"/>
                <a:gd name="T10" fmla="*/ 4 w 17"/>
                <a:gd name="T11" fmla="*/ 3 h 23"/>
                <a:gd name="T12" fmla="*/ 0 w 17"/>
                <a:gd name="T13" fmla="*/ 23 h 23"/>
                <a:gd name="T14" fmla="*/ 4 w 17"/>
                <a:gd name="T15" fmla="*/ 23 h 23"/>
                <a:gd name="T16" fmla="*/ 4 w 17"/>
                <a:gd name="T17" fmla="*/ 13 h 23"/>
                <a:gd name="T18" fmla="*/ 8 w 17"/>
                <a:gd name="T19" fmla="*/ 13 h 23"/>
                <a:gd name="T20" fmla="*/ 14 w 17"/>
                <a:gd name="T21" fmla="*/ 23 h 23"/>
                <a:gd name="T22" fmla="*/ 17 w 17"/>
                <a:gd name="T23" fmla="*/ 23 h 23"/>
                <a:gd name="T24" fmla="*/ 11 w 17"/>
                <a:gd name="T25" fmla="*/ 13 h 23"/>
                <a:gd name="T26" fmla="*/ 17 w 17"/>
                <a:gd name="T27" fmla="*/ 7 h 23"/>
                <a:gd name="T28" fmla="*/ 9 w 17"/>
                <a:gd name="T29" fmla="*/ 0 h 23"/>
                <a:gd name="T30" fmla="*/ 0 w 17"/>
                <a:gd name="T31" fmla="*/ 0 h 23"/>
                <a:gd name="T32" fmla="*/ 0 w 17"/>
                <a:gd name="T33" fmla="*/ 23 h 23"/>
                <a:gd name="T34" fmla="*/ 0 w 17"/>
                <a:gd name="T3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3">
                  <a:moveTo>
                    <a:pt x="4" y="3"/>
                  </a:moveTo>
                  <a:lnTo>
                    <a:pt x="8" y="3"/>
                  </a:lnTo>
                  <a:cubicBezTo>
                    <a:pt x="11" y="3"/>
                    <a:pt x="13" y="4"/>
                    <a:pt x="13" y="6"/>
                  </a:cubicBezTo>
                  <a:cubicBezTo>
                    <a:pt x="13" y="10"/>
                    <a:pt x="11" y="10"/>
                    <a:pt x="8" y="10"/>
                  </a:cubicBezTo>
                  <a:lnTo>
                    <a:pt x="4" y="10"/>
                  </a:lnTo>
                  <a:lnTo>
                    <a:pt x="4" y="3"/>
                  </a:lnTo>
                  <a:close/>
                  <a:moveTo>
                    <a:pt x="0" y="23"/>
                  </a:moveTo>
                  <a:lnTo>
                    <a:pt x="4" y="23"/>
                  </a:lnTo>
                  <a:lnTo>
                    <a:pt x="4" y="13"/>
                  </a:lnTo>
                  <a:lnTo>
                    <a:pt x="8" y="13"/>
                  </a:lnTo>
                  <a:lnTo>
                    <a:pt x="14" y="23"/>
                  </a:lnTo>
                  <a:lnTo>
                    <a:pt x="17" y="23"/>
                  </a:lnTo>
                  <a:lnTo>
                    <a:pt x="11" y="13"/>
                  </a:lnTo>
                  <a:cubicBezTo>
                    <a:pt x="14" y="12"/>
                    <a:pt x="17" y="11"/>
                    <a:pt x="17" y="7"/>
                  </a:cubicBezTo>
                  <a:cubicBezTo>
                    <a:pt x="17" y="2"/>
                    <a:pt x="14" y="0"/>
                    <a:pt x="9" y="0"/>
                  </a:cubicBezTo>
                  <a:lnTo>
                    <a:pt x="0" y="0"/>
                  </a:lnTo>
                  <a:lnTo>
                    <a:pt x="0" y="23"/>
                  </a:lnTo>
                  <a:lnTo>
                    <a:pt x="0" y="23"/>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8" name="Freeform 630">
              <a:extLst>
                <a:ext uri="{FF2B5EF4-FFF2-40B4-BE49-F238E27FC236}">
                  <a16:creationId xmlns:a16="http://schemas.microsoft.com/office/drawing/2014/main" id="{524BD4D5-6A5F-FE40-8E8F-18DC1E4D1176}"/>
                </a:ext>
              </a:extLst>
            </p:cNvPr>
            <p:cNvSpPr>
              <a:spLocks noEditPoints="1"/>
            </p:cNvSpPr>
            <p:nvPr/>
          </p:nvSpPr>
          <p:spPr bwMode="auto">
            <a:xfrm>
              <a:off x="7102568" y="2201878"/>
              <a:ext cx="20932" cy="20932"/>
            </a:xfrm>
            <a:custGeom>
              <a:avLst/>
              <a:gdLst>
                <a:gd name="T0" fmla="*/ 36 w 40"/>
                <a:gd name="T1" fmla="*/ 19 h 39"/>
                <a:gd name="T2" fmla="*/ 20 w 40"/>
                <a:gd name="T3" fmla="*/ 36 h 39"/>
                <a:gd name="T4" fmla="*/ 4 w 40"/>
                <a:gd name="T5" fmla="*/ 19 h 39"/>
                <a:gd name="T6" fmla="*/ 20 w 40"/>
                <a:gd name="T7" fmla="*/ 3 h 39"/>
                <a:gd name="T8" fmla="*/ 36 w 40"/>
                <a:gd name="T9" fmla="*/ 19 h 39"/>
                <a:gd name="T10" fmla="*/ 0 w 40"/>
                <a:gd name="T11" fmla="*/ 19 h 39"/>
                <a:gd name="T12" fmla="*/ 20 w 40"/>
                <a:gd name="T13" fmla="*/ 39 h 39"/>
                <a:gd name="T14" fmla="*/ 40 w 40"/>
                <a:gd name="T15" fmla="*/ 19 h 39"/>
                <a:gd name="T16" fmla="*/ 20 w 40"/>
                <a:gd name="T17" fmla="*/ 0 h 39"/>
                <a:gd name="T18" fmla="*/ 0 w 40"/>
                <a:gd name="T19" fmla="*/ 19 h 39"/>
                <a:gd name="T20" fmla="*/ 0 w 40"/>
                <a:gd name="T21"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39">
                  <a:moveTo>
                    <a:pt x="36" y="19"/>
                  </a:moveTo>
                  <a:cubicBezTo>
                    <a:pt x="36" y="29"/>
                    <a:pt x="29" y="36"/>
                    <a:pt x="20" y="36"/>
                  </a:cubicBezTo>
                  <a:cubicBezTo>
                    <a:pt x="11" y="36"/>
                    <a:pt x="4" y="29"/>
                    <a:pt x="4" y="19"/>
                  </a:cubicBezTo>
                  <a:cubicBezTo>
                    <a:pt x="4" y="10"/>
                    <a:pt x="11" y="3"/>
                    <a:pt x="20" y="3"/>
                  </a:cubicBezTo>
                  <a:cubicBezTo>
                    <a:pt x="29" y="3"/>
                    <a:pt x="36" y="10"/>
                    <a:pt x="36" y="19"/>
                  </a:cubicBezTo>
                  <a:close/>
                  <a:moveTo>
                    <a:pt x="0" y="19"/>
                  </a:moveTo>
                  <a:cubicBezTo>
                    <a:pt x="0" y="31"/>
                    <a:pt x="9" y="39"/>
                    <a:pt x="20" y="39"/>
                  </a:cubicBezTo>
                  <a:cubicBezTo>
                    <a:pt x="31" y="39"/>
                    <a:pt x="40" y="31"/>
                    <a:pt x="40" y="19"/>
                  </a:cubicBezTo>
                  <a:cubicBezTo>
                    <a:pt x="40" y="8"/>
                    <a:pt x="31" y="0"/>
                    <a:pt x="20" y="0"/>
                  </a:cubicBezTo>
                  <a:cubicBezTo>
                    <a:pt x="9" y="0"/>
                    <a:pt x="0" y="8"/>
                    <a:pt x="0" y="19"/>
                  </a:cubicBezTo>
                  <a:lnTo>
                    <a:pt x="0" y="19"/>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9" name="Freeform 631">
              <a:extLst>
                <a:ext uri="{FF2B5EF4-FFF2-40B4-BE49-F238E27FC236}">
                  <a16:creationId xmlns:a16="http://schemas.microsoft.com/office/drawing/2014/main" id="{DF021478-52D4-7340-A819-85C0539AD707}"/>
                </a:ext>
              </a:extLst>
            </p:cNvPr>
            <p:cNvSpPr>
              <a:spLocks/>
            </p:cNvSpPr>
            <p:nvPr/>
          </p:nvSpPr>
          <p:spPr bwMode="auto">
            <a:xfrm>
              <a:off x="6813927" y="2090607"/>
              <a:ext cx="116779" cy="132202"/>
            </a:xfrm>
            <a:custGeom>
              <a:avLst/>
              <a:gdLst>
                <a:gd name="T0" fmla="*/ 173 w 221"/>
                <a:gd name="T1" fmla="*/ 250 h 250"/>
                <a:gd name="T2" fmla="*/ 221 w 221"/>
                <a:gd name="T3" fmla="*/ 250 h 250"/>
                <a:gd name="T4" fmla="*/ 192 w 221"/>
                <a:gd name="T5" fmla="*/ 0 h 250"/>
                <a:gd name="T6" fmla="*/ 137 w 221"/>
                <a:gd name="T7" fmla="*/ 0 h 250"/>
                <a:gd name="T8" fmla="*/ 0 w 221"/>
                <a:gd name="T9" fmla="*/ 250 h 250"/>
                <a:gd name="T10" fmla="*/ 52 w 221"/>
                <a:gd name="T11" fmla="*/ 250 h 250"/>
                <a:gd name="T12" fmla="*/ 80 w 221"/>
                <a:gd name="T13" fmla="*/ 200 h 250"/>
                <a:gd name="T14" fmla="*/ 155 w 221"/>
                <a:gd name="T15" fmla="*/ 200 h 250"/>
                <a:gd name="T16" fmla="*/ 163 w 221"/>
                <a:gd name="T17" fmla="*/ 163 h 250"/>
                <a:gd name="T18" fmla="*/ 99 w 221"/>
                <a:gd name="T19" fmla="*/ 163 h 250"/>
                <a:gd name="T20" fmla="*/ 99 w 221"/>
                <a:gd name="T21" fmla="*/ 163 h 250"/>
                <a:gd name="T22" fmla="*/ 154 w 221"/>
                <a:gd name="T23" fmla="*/ 68 h 250"/>
                <a:gd name="T24" fmla="*/ 173 w 221"/>
                <a:gd name="T25" fmla="*/ 250 h 250"/>
                <a:gd name="T26" fmla="*/ 173 w 221"/>
                <a:gd name="T27"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 h="250">
                  <a:moveTo>
                    <a:pt x="173" y="250"/>
                  </a:moveTo>
                  <a:lnTo>
                    <a:pt x="221" y="250"/>
                  </a:lnTo>
                  <a:lnTo>
                    <a:pt x="192" y="0"/>
                  </a:lnTo>
                  <a:lnTo>
                    <a:pt x="137" y="0"/>
                  </a:lnTo>
                  <a:lnTo>
                    <a:pt x="0" y="250"/>
                  </a:lnTo>
                  <a:lnTo>
                    <a:pt x="52" y="250"/>
                  </a:lnTo>
                  <a:cubicBezTo>
                    <a:pt x="52" y="250"/>
                    <a:pt x="79" y="202"/>
                    <a:pt x="80" y="200"/>
                  </a:cubicBezTo>
                  <a:lnTo>
                    <a:pt x="155" y="200"/>
                  </a:lnTo>
                  <a:lnTo>
                    <a:pt x="163" y="163"/>
                  </a:lnTo>
                  <a:lnTo>
                    <a:pt x="99" y="163"/>
                  </a:lnTo>
                  <a:cubicBezTo>
                    <a:pt x="99" y="163"/>
                    <a:pt x="99" y="163"/>
                    <a:pt x="99" y="163"/>
                  </a:cubicBezTo>
                  <a:cubicBezTo>
                    <a:pt x="103" y="155"/>
                    <a:pt x="152" y="70"/>
                    <a:pt x="154" y="68"/>
                  </a:cubicBezTo>
                  <a:cubicBezTo>
                    <a:pt x="154" y="70"/>
                    <a:pt x="173" y="250"/>
                    <a:pt x="173" y="250"/>
                  </a:cubicBezTo>
                  <a:lnTo>
                    <a:pt x="173" y="250"/>
                  </a:ln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0" name="Freeform 632">
              <a:extLst>
                <a:ext uri="{FF2B5EF4-FFF2-40B4-BE49-F238E27FC236}">
                  <a16:creationId xmlns:a16="http://schemas.microsoft.com/office/drawing/2014/main" id="{549DCCF0-A4B8-E442-877C-A56206E04311}"/>
                </a:ext>
              </a:extLst>
            </p:cNvPr>
            <p:cNvSpPr>
              <a:spLocks/>
            </p:cNvSpPr>
            <p:nvPr/>
          </p:nvSpPr>
          <p:spPr bwMode="auto">
            <a:xfrm>
              <a:off x="6942824" y="2090607"/>
              <a:ext cx="56186" cy="132202"/>
            </a:xfrm>
            <a:custGeom>
              <a:avLst/>
              <a:gdLst>
                <a:gd name="T0" fmla="*/ 51 w 51"/>
                <a:gd name="T1" fmla="*/ 0 h 120"/>
                <a:gd name="T2" fmla="*/ 25 w 51"/>
                <a:gd name="T3" fmla="*/ 0 h 120"/>
                <a:gd name="T4" fmla="*/ 0 w 51"/>
                <a:gd name="T5" fmla="*/ 120 h 120"/>
                <a:gd name="T6" fmla="*/ 27 w 51"/>
                <a:gd name="T7" fmla="*/ 120 h 120"/>
                <a:gd name="T8" fmla="*/ 51 w 51"/>
                <a:gd name="T9" fmla="*/ 0 h 120"/>
                <a:gd name="T10" fmla="*/ 51 w 51"/>
                <a:gd name="T11" fmla="*/ 0 h 120"/>
              </a:gdLst>
              <a:ahLst/>
              <a:cxnLst>
                <a:cxn ang="0">
                  <a:pos x="T0" y="T1"/>
                </a:cxn>
                <a:cxn ang="0">
                  <a:pos x="T2" y="T3"/>
                </a:cxn>
                <a:cxn ang="0">
                  <a:pos x="T4" y="T5"/>
                </a:cxn>
                <a:cxn ang="0">
                  <a:pos x="T6" y="T7"/>
                </a:cxn>
                <a:cxn ang="0">
                  <a:pos x="T8" y="T9"/>
                </a:cxn>
                <a:cxn ang="0">
                  <a:pos x="T10" y="T11"/>
                </a:cxn>
              </a:cxnLst>
              <a:rect l="0" t="0" r="r" b="b"/>
              <a:pathLst>
                <a:path w="51" h="120">
                  <a:moveTo>
                    <a:pt x="51" y="0"/>
                  </a:moveTo>
                  <a:lnTo>
                    <a:pt x="25" y="0"/>
                  </a:lnTo>
                  <a:lnTo>
                    <a:pt x="0" y="120"/>
                  </a:lnTo>
                  <a:lnTo>
                    <a:pt x="27" y="120"/>
                  </a:lnTo>
                  <a:lnTo>
                    <a:pt x="51" y="0"/>
                  </a:lnTo>
                  <a:lnTo>
                    <a:pt x="51"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1" name="Freeform 633">
              <a:extLst>
                <a:ext uri="{FF2B5EF4-FFF2-40B4-BE49-F238E27FC236}">
                  <a16:creationId xmlns:a16="http://schemas.microsoft.com/office/drawing/2014/main" id="{E56EAB33-2304-7647-9C8F-64AF08C90D14}"/>
                </a:ext>
              </a:extLst>
            </p:cNvPr>
            <p:cNvSpPr>
              <a:spLocks/>
            </p:cNvSpPr>
            <p:nvPr/>
          </p:nvSpPr>
          <p:spPr bwMode="auto">
            <a:xfrm>
              <a:off x="7000112" y="2090607"/>
              <a:ext cx="113474" cy="132202"/>
            </a:xfrm>
            <a:custGeom>
              <a:avLst/>
              <a:gdLst>
                <a:gd name="T0" fmla="*/ 78 w 215"/>
                <a:gd name="T1" fmla="*/ 62 h 250"/>
                <a:gd name="T2" fmla="*/ 100 w 215"/>
                <a:gd name="T3" fmla="*/ 40 h 250"/>
                <a:gd name="T4" fmla="*/ 205 w 215"/>
                <a:gd name="T5" fmla="*/ 40 h 250"/>
                <a:gd name="T6" fmla="*/ 215 w 215"/>
                <a:gd name="T7" fmla="*/ 0 h 250"/>
                <a:gd name="T8" fmla="*/ 87 w 215"/>
                <a:gd name="T9" fmla="*/ 0 h 250"/>
                <a:gd name="T10" fmla="*/ 32 w 215"/>
                <a:gd name="T11" fmla="*/ 66 h 250"/>
                <a:gd name="T12" fmla="*/ 6 w 215"/>
                <a:gd name="T13" fmla="*/ 190 h 250"/>
                <a:gd name="T14" fmla="*/ 57 w 215"/>
                <a:gd name="T15" fmla="*/ 250 h 250"/>
                <a:gd name="T16" fmla="*/ 174 w 215"/>
                <a:gd name="T17" fmla="*/ 250 h 250"/>
                <a:gd name="T18" fmla="*/ 183 w 215"/>
                <a:gd name="T19" fmla="*/ 209 h 250"/>
                <a:gd name="T20" fmla="*/ 75 w 215"/>
                <a:gd name="T21" fmla="*/ 209 h 250"/>
                <a:gd name="T22" fmla="*/ 57 w 215"/>
                <a:gd name="T23" fmla="*/ 180 h 250"/>
                <a:gd name="T24" fmla="*/ 68 w 215"/>
                <a:gd name="T25" fmla="*/ 121 h 250"/>
                <a:gd name="T26" fmla="*/ 68 w 215"/>
                <a:gd name="T27" fmla="*/ 121 h 250"/>
                <a:gd name="T28" fmla="*/ 78 w 215"/>
                <a:gd name="T29" fmla="*/ 62 h 250"/>
                <a:gd name="T30" fmla="*/ 78 w 215"/>
                <a:gd name="T31" fmla="*/ 6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5" h="250">
                  <a:moveTo>
                    <a:pt x="78" y="62"/>
                  </a:moveTo>
                  <a:cubicBezTo>
                    <a:pt x="80" y="54"/>
                    <a:pt x="82" y="40"/>
                    <a:pt x="100" y="40"/>
                  </a:cubicBezTo>
                  <a:cubicBezTo>
                    <a:pt x="110" y="40"/>
                    <a:pt x="205" y="40"/>
                    <a:pt x="205" y="40"/>
                  </a:cubicBezTo>
                  <a:lnTo>
                    <a:pt x="215" y="0"/>
                  </a:lnTo>
                  <a:cubicBezTo>
                    <a:pt x="215" y="0"/>
                    <a:pt x="122" y="0"/>
                    <a:pt x="87" y="0"/>
                  </a:cubicBezTo>
                  <a:cubicBezTo>
                    <a:pt x="38" y="0"/>
                    <a:pt x="35" y="50"/>
                    <a:pt x="32" y="66"/>
                  </a:cubicBezTo>
                  <a:cubicBezTo>
                    <a:pt x="28" y="83"/>
                    <a:pt x="7" y="185"/>
                    <a:pt x="6" y="190"/>
                  </a:cubicBezTo>
                  <a:cubicBezTo>
                    <a:pt x="0" y="219"/>
                    <a:pt x="15" y="250"/>
                    <a:pt x="57" y="250"/>
                  </a:cubicBezTo>
                  <a:lnTo>
                    <a:pt x="174" y="250"/>
                  </a:lnTo>
                  <a:lnTo>
                    <a:pt x="183" y="209"/>
                  </a:lnTo>
                  <a:lnTo>
                    <a:pt x="75" y="209"/>
                  </a:lnTo>
                  <a:cubicBezTo>
                    <a:pt x="55" y="209"/>
                    <a:pt x="54" y="197"/>
                    <a:pt x="57" y="180"/>
                  </a:cubicBezTo>
                  <a:lnTo>
                    <a:pt x="68" y="121"/>
                  </a:lnTo>
                  <a:lnTo>
                    <a:pt x="68" y="121"/>
                  </a:lnTo>
                  <a:cubicBezTo>
                    <a:pt x="68" y="121"/>
                    <a:pt x="74" y="85"/>
                    <a:pt x="78" y="62"/>
                  </a:cubicBezTo>
                  <a:lnTo>
                    <a:pt x="78" y="62"/>
                  </a:ln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2" name="Freeform 634">
              <a:extLst>
                <a:ext uri="{FF2B5EF4-FFF2-40B4-BE49-F238E27FC236}">
                  <a16:creationId xmlns:a16="http://schemas.microsoft.com/office/drawing/2014/main" id="{607817C8-4C53-8543-93D1-819082E8536B}"/>
                </a:ext>
              </a:extLst>
            </p:cNvPr>
            <p:cNvSpPr>
              <a:spLocks/>
            </p:cNvSpPr>
            <p:nvPr/>
          </p:nvSpPr>
          <p:spPr bwMode="auto">
            <a:xfrm>
              <a:off x="6710369" y="2087303"/>
              <a:ext cx="117881" cy="135507"/>
            </a:xfrm>
            <a:custGeom>
              <a:avLst/>
              <a:gdLst>
                <a:gd name="T0" fmla="*/ 88 w 223"/>
                <a:gd name="T1" fmla="*/ 68 h 255"/>
                <a:gd name="T2" fmla="*/ 113 w 223"/>
                <a:gd name="T3" fmla="*/ 45 h 255"/>
                <a:gd name="T4" fmla="*/ 214 w 223"/>
                <a:gd name="T5" fmla="*/ 45 h 255"/>
                <a:gd name="T6" fmla="*/ 223 w 223"/>
                <a:gd name="T7" fmla="*/ 5 h 255"/>
                <a:gd name="T8" fmla="*/ 102 w 223"/>
                <a:gd name="T9" fmla="*/ 5 h 255"/>
                <a:gd name="T10" fmla="*/ 42 w 223"/>
                <a:gd name="T11" fmla="*/ 64 h 255"/>
                <a:gd name="T12" fmla="*/ 35 w 223"/>
                <a:gd name="T13" fmla="*/ 114 h 255"/>
                <a:gd name="T14" fmla="*/ 69 w 223"/>
                <a:gd name="T15" fmla="*/ 143 h 255"/>
                <a:gd name="T16" fmla="*/ 142 w 223"/>
                <a:gd name="T17" fmla="*/ 143 h 255"/>
                <a:gd name="T18" fmla="*/ 155 w 223"/>
                <a:gd name="T19" fmla="*/ 152 h 255"/>
                <a:gd name="T20" fmla="*/ 145 w 223"/>
                <a:gd name="T21" fmla="*/ 203 h 255"/>
                <a:gd name="T22" fmla="*/ 113 w 223"/>
                <a:gd name="T23" fmla="*/ 214 h 255"/>
                <a:gd name="T24" fmla="*/ 9 w 223"/>
                <a:gd name="T25" fmla="*/ 214 h 255"/>
                <a:gd name="T26" fmla="*/ 0 w 223"/>
                <a:gd name="T27" fmla="*/ 255 h 255"/>
                <a:gd name="T28" fmla="*/ 131 w 223"/>
                <a:gd name="T29" fmla="*/ 255 h 255"/>
                <a:gd name="T30" fmla="*/ 191 w 223"/>
                <a:gd name="T31" fmla="*/ 217 h 255"/>
                <a:gd name="T32" fmla="*/ 205 w 223"/>
                <a:gd name="T33" fmla="*/ 147 h 255"/>
                <a:gd name="T34" fmla="*/ 164 w 223"/>
                <a:gd name="T35" fmla="*/ 100 h 255"/>
                <a:gd name="T36" fmla="*/ 100 w 223"/>
                <a:gd name="T37" fmla="*/ 100 h 255"/>
                <a:gd name="T38" fmla="*/ 85 w 223"/>
                <a:gd name="T39" fmla="*/ 90 h 255"/>
                <a:gd name="T40" fmla="*/ 88 w 223"/>
                <a:gd name="T41" fmla="*/ 68 h 255"/>
                <a:gd name="T42" fmla="*/ 88 w 223"/>
                <a:gd name="T43" fmla="*/ 6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3" h="255">
                  <a:moveTo>
                    <a:pt x="88" y="68"/>
                  </a:moveTo>
                  <a:cubicBezTo>
                    <a:pt x="92" y="51"/>
                    <a:pt x="90" y="45"/>
                    <a:pt x="113" y="45"/>
                  </a:cubicBezTo>
                  <a:cubicBezTo>
                    <a:pt x="145" y="45"/>
                    <a:pt x="214" y="45"/>
                    <a:pt x="214" y="45"/>
                  </a:cubicBezTo>
                  <a:lnTo>
                    <a:pt x="223" y="5"/>
                  </a:lnTo>
                  <a:cubicBezTo>
                    <a:pt x="223" y="5"/>
                    <a:pt x="148" y="5"/>
                    <a:pt x="102" y="5"/>
                  </a:cubicBezTo>
                  <a:cubicBezTo>
                    <a:pt x="86" y="5"/>
                    <a:pt x="51" y="0"/>
                    <a:pt x="42" y="64"/>
                  </a:cubicBezTo>
                  <a:cubicBezTo>
                    <a:pt x="38" y="92"/>
                    <a:pt x="35" y="105"/>
                    <a:pt x="35" y="114"/>
                  </a:cubicBezTo>
                  <a:cubicBezTo>
                    <a:pt x="33" y="137"/>
                    <a:pt x="53" y="143"/>
                    <a:pt x="69" y="143"/>
                  </a:cubicBezTo>
                  <a:cubicBezTo>
                    <a:pt x="92" y="143"/>
                    <a:pt x="142" y="143"/>
                    <a:pt x="142" y="143"/>
                  </a:cubicBezTo>
                  <a:cubicBezTo>
                    <a:pt x="153" y="143"/>
                    <a:pt x="157" y="143"/>
                    <a:pt x="155" y="152"/>
                  </a:cubicBezTo>
                  <a:cubicBezTo>
                    <a:pt x="153" y="166"/>
                    <a:pt x="147" y="194"/>
                    <a:pt x="145" y="203"/>
                  </a:cubicBezTo>
                  <a:cubicBezTo>
                    <a:pt x="143" y="216"/>
                    <a:pt x="127" y="214"/>
                    <a:pt x="113" y="214"/>
                  </a:cubicBezTo>
                  <a:lnTo>
                    <a:pt x="9" y="214"/>
                  </a:lnTo>
                  <a:lnTo>
                    <a:pt x="0" y="255"/>
                  </a:lnTo>
                  <a:lnTo>
                    <a:pt x="131" y="255"/>
                  </a:lnTo>
                  <a:cubicBezTo>
                    <a:pt x="158" y="255"/>
                    <a:pt x="184" y="245"/>
                    <a:pt x="191" y="217"/>
                  </a:cubicBezTo>
                  <a:cubicBezTo>
                    <a:pt x="198" y="189"/>
                    <a:pt x="201" y="169"/>
                    <a:pt x="205" y="147"/>
                  </a:cubicBezTo>
                  <a:cubicBezTo>
                    <a:pt x="210" y="120"/>
                    <a:pt x="194" y="100"/>
                    <a:pt x="164" y="100"/>
                  </a:cubicBezTo>
                  <a:lnTo>
                    <a:pt x="100" y="100"/>
                  </a:lnTo>
                  <a:cubicBezTo>
                    <a:pt x="94" y="100"/>
                    <a:pt x="82" y="102"/>
                    <a:pt x="85" y="90"/>
                  </a:cubicBezTo>
                  <a:cubicBezTo>
                    <a:pt x="85" y="85"/>
                    <a:pt x="86" y="79"/>
                    <a:pt x="88" y="68"/>
                  </a:cubicBezTo>
                  <a:lnTo>
                    <a:pt x="88" y="68"/>
                  </a:ln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grpSp>
        <p:nvGrpSpPr>
          <p:cNvPr id="4" name="Group 3">
            <a:extLst>
              <a:ext uri="{FF2B5EF4-FFF2-40B4-BE49-F238E27FC236}">
                <a16:creationId xmlns:a16="http://schemas.microsoft.com/office/drawing/2014/main" id="{3964A2A2-6F38-D9A6-0F67-7F1C21D8E873}"/>
              </a:ext>
            </a:extLst>
          </p:cNvPr>
          <p:cNvGrpSpPr/>
          <p:nvPr userDrawn="1"/>
        </p:nvGrpSpPr>
        <p:grpSpPr bwMode="gray">
          <a:xfrm>
            <a:off x="5745267" y="2897322"/>
            <a:ext cx="6446733" cy="3036849"/>
            <a:chOff x="4308950" y="2172991"/>
            <a:chExt cx="4835050" cy="2277637"/>
          </a:xfrm>
        </p:grpSpPr>
        <p:sp>
          <p:nvSpPr>
            <p:cNvPr id="5" name="Rectangle 4">
              <a:extLst>
                <a:ext uri="{FF2B5EF4-FFF2-40B4-BE49-F238E27FC236}">
                  <a16:creationId xmlns:a16="http://schemas.microsoft.com/office/drawing/2014/main" id="{D000960F-63A4-942C-DC3C-09F6D99574C0}"/>
                </a:ext>
              </a:extLst>
            </p:cNvPr>
            <p:cNvSpPr/>
            <p:nvPr userDrawn="1"/>
          </p:nvSpPr>
          <p:spPr bwMode="gray">
            <a:xfrm>
              <a:off x="5291138" y="3478590"/>
              <a:ext cx="982188" cy="129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3E89760A-BA14-A2E6-78C0-E9B0443AF5E4}"/>
                </a:ext>
              </a:extLst>
            </p:cNvPr>
            <p:cNvSpPr/>
            <p:nvPr userDrawn="1"/>
          </p:nvSpPr>
          <p:spPr bwMode="gray">
            <a:xfrm>
              <a:off x="4308950" y="3282951"/>
              <a:ext cx="982188" cy="19563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8B4D64FE-7176-C871-2E17-5A7C8BF62D49}"/>
                </a:ext>
              </a:extLst>
            </p:cNvPr>
            <p:cNvSpPr/>
            <p:nvPr userDrawn="1"/>
          </p:nvSpPr>
          <p:spPr bwMode="gray">
            <a:xfrm>
              <a:off x="8142044" y="2565453"/>
              <a:ext cx="376238" cy="13672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2F38E676-B9DB-E971-19E7-0EE29F41FEDA}"/>
                </a:ext>
              </a:extLst>
            </p:cNvPr>
            <p:cNvSpPr/>
            <p:nvPr userDrawn="1"/>
          </p:nvSpPr>
          <p:spPr bwMode="gray">
            <a:xfrm>
              <a:off x="5972649" y="3903892"/>
              <a:ext cx="716282" cy="19251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1B308535-BE4C-079B-90B0-CD85493C21D3}"/>
                </a:ext>
              </a:extLst>
            </p:cNvPr>
            <p:cNvSpPr/>
            <p:nvPr userDrawn="1"/>
          </p:nvSpPr>
          <p:spPr bwMode="gray">
            <a:xfrm>
              <a:off x="6505455" y="4313468"/>
              <a:ext cx="621626" cy="13716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a:extLst>
                <a:ext uri="{FF2B5EF4-FFF2-40B4-BE49-F238E27FC236}">
                  <a16:creationId xmlns:a16="http://schemas.microsoft.com/office/drawing/2014/main" id="{0C8D1EF6-BD46-1331-00EF-BB5585C6BA1E}"/>
                </a:ext>
              </a:extLst>
            </p:cNvPr>
            <p:cNvSpPr/>
            <p:nvPr userDrawn="1"/>
          </p:nvSpPr>
          <p:spPr bwMode="gray">
            <a:xfrm>
              <a:off x="7176252" y="4313468"/>
              <a:ext cx="843798" cy="137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D2324ABC-9945-5E25-653D-305A96A21BF7}"/>
                </a:ext>
              </a:extLst>
            </p:cNvPr>
            <p:cNvSpPr/>
            <p:nvPr userDrawn="1"/>
          </p:nvSpPr>
          <p:spPr bwMode="gray">
            <a:xfrm>
              <a:off x="7786688" y="3186394"/>
              <a:ext cx="495300" cy="13672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26F3BEBA-AB85-9962-8022-A2C2A516BF7F}"/>
                </a:ext>
              </a:extLst>
            </p:cNvPr>
            <p:cNvSpPr/>
            <p:nvPr userDrawn="1"/>
          </p:nvSpPr>
          <p:spPr bwMode="gray">
            <a:xfrm>
              <a:off x="8648700" y="3344367"/>
              <a:ext cx="495300" cy="13672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Rectangle 23">
              <a:extLst>
                <a:ext uri="{FF2B5EF4-FFF2-40B4-BE49-F238E27FC236}">
                  <a16:creationId xmlns:a16="http://schemas.microsoft.com/office/drawing/2014/main" id="{FAAD83FB-7879-E2AC-6991-5AC74B7CD407}"/>
                </a:ext>
              </a:extLst>
            </p:cNvPr>
            <p:cNvSpPr/>
            <p:nvPr userDrawn="1"/>
          </p:nvSpPr>
          <p:spPr bwMode="gray">
            <a:xfrm>
              <a:off x="8755856" y="2172991"/>
              <a:ext cx="388144" cy="13672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Rectangle 24">
              <a:extLst>
                <a:ext uri="{FF2B5EF4-FFF2-40B4-BE49-F238E27FC236}">
                  <a16:creationId xmlns:a16="http://schemas.microsoft.com/office/drawing/2014/main" id="{889A3D86-A67C-A0B6-68D9-D3CEF792CD78}"/>
                </a:ext>
              </a:extLst>
            </p:cNvPr>
            <p:cNvSpPr/>
            <p:nvPr userDrawn="1"/>
          </p:nvSpPr>
          <p:spPr bwMode="gray">
            <a:xfrm>
              <a:off x="7629525" y="3808885"/>
              <a:ext cx="1433513" cy="14630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A38D8368-2C4C-AD13-C13B-5E52B2B1199D}"/>
                </a:ext>
              </a:extLst>
            </p:cNvPr>
            <p:cNvSpPr/>
            <p:nvPr userDrawn="1"/>
          </p:nvSpPr>
          <p:spPr bwMode="gray">
            <a:xfrm>
              <a:off x="7305675" y="3808885"/>
              <a:ext cx="295275" cy="14630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6708500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9A49E9-D3F2-EF4D-B6E7-D64046307BD7}"/>
              </a:ext>
            </a:extLst>
          </p:cNvPr>
          <p:cNvSpPr/>
          <p:nvPr userDrawn="1"/>
        </p:nvSpPr>
        <p:spPr>
          <a:xfrm>
            <a:off x="1" y="0"/>
            <a:ext cx="12192000" cy="6223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itle Placeholder 9">
            <a:extLst>
              <a:ext uri="{FF2B5EF4-FFF2-40B4-BE49-F238E27FC236}">
                <a16:creationId xmlns:a16="http://schemas.microsoft.com/office/drawing/2014/main" id="{09EF8F9F-D735-604D-97A0-7891A519F95D}"/>
              </a:ext>
            </a:extLst>
          </p:cNvPr>
          <p:cNvSpPr>
            <a:spLocks noGrp="1"/>
          </p:cNvSpPr>
          <p:nvPr userDrawn="1">
            <p:ph type="title" hasCustomPrompt="1"/>
          </p:nvPr>
        </p:nvSpPr>
        <p:spPr bwMode="white">
          <a:xfrm>
            <a:off x="457201" y="1193801"/>
            <a:ext cx="10661932" cy="3183468"/>
          </a:xfrm>
          <a:prstGeom prst="rect">
            <a:avLst/>
          </a:prstGeom>
        </p:spPr>
        <p:txBody>
          <a:bodyPr vert="horz" lIns="0" tIns="0" rIns="0" bIns="0" rtlCol="0" anchor="ctr" anchorCtr="0">
            <a:normAutofit/>
          </a:bodyPr>
          <a:lstStyle>
            <a:lvl1pPr algn="l">
              <a:lnSpc>
                <a:spcPts val="5653"/>
              </a:lnSpc>
              <a:defRPr sz="5600" b="1" cap="all" baseline="0">
                <a:solidFill>
                  <a:schemeClr val="bg1"/>
                </a:solidFill>
              </a:defRPr>
            </a:lvl1pPr>
          </a:lstStyle>
          <a:p>
            <a:r>
              <a:rPr lang="en-US"/>
              <a:t>Section Divider Title</a:t>
            </a:r>
          </a:p>
        </p:txBody>
      </p:sp>
      <p:grpSp>
        <p:nvGrpSpPr>
          <p:cNvPr id="46" name="Group 45">
            <a:extLst>
              <a:ext uri="{FF2B5EF4-FFF2-40B4-BE49-F238E27FC236}">
                <a16:creationId xmlns:a16="http://schemas.microsoft.com/office/drawing/2014/main" id="{C52C6CF6-5526-7F48-93AC-5AE6E575819E}"/>
              </a:ext>
            </a:extLst>
          </p:cNvPr>
          <p:cNvGrpSpPr/>
          <p:nvPr userDrawn="1"/>
        </p:nvGrpSpPr>
        <p:grpSpPr>
          <a:xfrm>
            <a:off x="457201" y="6519981"/>
            <a:ext cx="643353" cy="211020"/>
            <a:chOff x="6710369" y="2087303"/>
            <a:chExt cx="413131" cy="135507"/>
          </a:xfrm>
          <a:solidFill>
            <a:schemeClr val="tx2"/>
          </a:solidFill>
        </p:grpSpPr>
        <p:sp>
          <p:nvSpPr>
            <p:cNvPr id="47" name="Freeform 629">
              <a:extLst>
                <a:ext uri="{FF2B5EF4-FFF2-40B4-BE49-F238E27FC236}">
                  <a16:creationId xmlns:a16="http://schemas.microsoft.com/office/drawing/2014/main" id="{FE14FEBB-644F-8440-8E8C-B1FC90119678}"/>
                </a:ext>
              </a:extLst>
            </p:cNvPr>
            <p:cNvSpPr>
              <a:spLocks noEditPoints="1"/>
            </p:cNvSpPr>
            <p:nvPr/>
          </p:nvSpPr>
          <p:spPr bwMode="auto">
            <a:xfrm>
              <a:off x="7108077" y="2206285"/>
              <a:ext cx="9916" cy="12119"/>
            </a:xfrm>
            <a:custGeom>
              <a:avLst/>
              <a:gdLst>
                <a:gd name="T0" fmla="*/ 4 w 17"/>
                <a:gd name="T1" fmla="*/ 3 h 23"/>
                <a:gd name="T2" fmla="*/ 8 w 17"/>
                <a:gd name="T3" fmla="*/ 3 h 23"/>
                <a:gd name="T4" fmla="*/ 13 w 17"/>
                <a:gd name="T5" fmla="*/ 6 h 23"/>
                <a:gd name="T6" fmla="*/ 8 w 17"/>
                <a:gd name="T7" fmla="*/ 10 h 23"/>
                <a:gd name="T8" fmla="*/ 4 w 17"/>
                <a:gd name="T9" fmla="*/ 10 h 23"/>
                <a:gd name="T10" fmla="*/ 4 w 17"/>
                <a:gd name="T11" fmla="*/ 3 h 23"/>
                <a:gd name="T12" fmla="*/ 0 w 17"/>
                <a:gd name="T13" fmla="*/ 23 h 23"/>
                <a:gd name="T14" fmla="*/ 4 w 17"/>
                <a:gd name="T15" fmla="*/ 23 h 23"/>
                <a:gd name="T16" fmla="*/ 4 w 17"/>
                <a:gd name="T17" fmla="*/ 13 h 23"/>
                <a:gd name="T18" fmla="*/ 8 w 17"/>
                <a:gd name="T19" fmla="*/ 13 h 23"/>
                <a:gd name="T20" fmla="*/ 14 w 17"/>
                <a:gd name="T21" fmla="*/ 23 h 23"/>
                <a:gd name="T22" fmla="*/ 17 w 17"/>
                <a:gd name="T23" fmla="*/ 23 h 23"/>
                <a:gd name="T24" fmla="*/ 11 w 17"/>
                <a:gd name="T25" fmla="*/ 13 h 23"/>
                <a:gd name="T26" fmla="*/ 17 w 17"/>
                <a:gd name="T27" fmla="*/ 7 h 23"/>
                <a:gd name="T28" fmla="*/ 9 w 17"/>
                <a:gd name="T29" fmla="*/ 0 h 23"/>
                <a:gd name="T30" fmla="*/ 0 w 17"/>
                <a:gd name="T31" fmla="*/ 0 h 23"/>
                <a:gd name="T32" fmla="*/ 0 w 17"/>
                <a:gd name="T33" fmla="*/ 23 h 23"/>
                <a:gd name="T34" fmla="*/ 0 w 17"/>
                <a:gd name="T3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3">
                  <a:moveTo>
                    <a:pt x="4" y="3"/>
                  </a:moveTo>
                  <a:lnTo>
                    <a:pt x="8" y="3"/>
                  </a:lnTo>
                  <a:cubicBezTo>
                    <a:pt x="11" y="3"/>
                    <a:pt x="13" y="4"/>
                    <a:pt x="13" y="6"/>
                  </a:cubicBezTo>
                  <a:cubicBezTo>
                    <a:pt x="13" y="10"/>
                    <a:pt x="11" y="10"/>
                    <a:pt x="8" y="10"/>
                  </a:cubicBezTo>
                  <a:lnTo>
                    <a:pt x="4" y="10"/>
                  </a:lnTo>
                  <a:lnTo>
                    <a:pt x="4" y="3"/>
                  </a:lnTo>
                  <a:close/>
                  <a:moveTo>
                    <a:pt x="0" y="23"/>
                  </a:moveTo>
                  <a:lnTo>
                    <a:pt x="4" y="23"/>
                  </a:lnTo>
                  <a:lnTo>
                    <a:pt x="4" y="13"/>
                  </a:lnTo>
                  <a:lnTo>
                    <a:pt x="8" y="13"/>
                  </a:lnTo>
                  <a:lnTo>
                    <a:pt x="14" y="23"/>
                  </a:lnTo>
                  <a:lnTo>
                    <a:pt x="17" y="23"/>
                  </a:lnTo>
                  <a:lnTo>
                    <a:pt x="11" y="13"/>
                  </a:lnTo>
                  <a:cubicBezTo>
                    <a:pt x="14" y="12"/>
                    <a:pt x="17" y="11"/>
                    <a:pt x="17" y="7"/>
                  </a:cubicBezTo>
                  <a:cubicBezTo>
                    <a:pt x="17" y="2"/>
                    <a:pt x="14" y="0"/>
                    <a:pt x="9" y="0"/>
                  </a:cubicBezTo>
                  <a:lnTo>
                    <a:pt x="0" y="0"/>
                  </a:lnTo>
                  <a:lnTo>
                    <a:pt x="0" y="23"/>
                  </a:lnTo>
                  <a:lnTo>
                    <a:pt x="0" y="23"/>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8" name="Freeform 630">
              <a:extLst>
                <a:ext uri="{FF2B5EF4-FFF2-40B4-BE49-F238E27FC236}">
                  <a16:creationId xmlns:a16="http://schemas.microsoft.com/office/drawing/2014/main" id="{524BD4D5-6A5F-FE40-8E8F-18DC1E4D1176}"/>
                </a:ext>
              </a:extLst>
            </p:cNvPr>
            <p:cNvSpPr>
              <a:spLocks noEditPoints="1"/>
            </p:cNvSpPr>
            <p:nvPr/>
          </p:nvSpPr>
          <p:spPr bwMode="auto">
            <a:xfrm>
              <a:off x="7102568" y="2201878"/>
              <a:ext cx="20932" cy="20932"/>
            </a:xfrm>
            <a:custGeom>
              <a:avLst/>
              <a:gdLst>
                <a:gd name="T0" fmla="*/ 36 w 40"/>
                <a:gd name="T1" fmla="*/ 19 h 39"/>
                <a:gd name="T2" fmla="*/ 20 w 40"/>
                <a:gd name="T3" fmla="*/ 36 h 39"/>
                <a:gd name="T4" fmla="*/ 4 w 40"/>
                <a:gd name="T5" fmla="*/ 19 h 39"/>
                <a:gd name="T6" fmla="*/ 20 w 40"/>
                <a:gd name="T7" fmla="*/ 3 h 39"/>
                <a:gd name="T8" fmla="*/ 36 w 40"/>
                <a:gd name="T9" fmla="*/ 19 h 39"/>
                <a:gd name="T10" fmla="*/ 0 w 40"/>
                <a:gd name="T11" fmla="*/ 19 h 39"/>
                <a:gd name="T12" fmla="*/ 20 w 40"/>
                <a:gd name="T13" fmla="*/ 39 h 39"/>
                <a:gd name="T14" fmla="*/ 40 w 40"/>
                <a:gd name="T15" fmla="*/ 19 h 39"/>
                <a:gd name="T16" fmla="*/ 20 w 40"/>
                <a:gd name="T17" fmla="*/ 0 h 39"/>
                <a:gd name="T18" fmla="*/ 0 w 40"/>
                <a:gd name="T19" fmla="*/ 19 h 39"/>
                <a:gd name="T20" fmla="*/ 0 w 40"/>
                <a:gd name="T21"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39">
                  <a:moveTo>
                    <a:pt x="36" y="19"/>
                  </a:moveTo>
                  <a:cubicBezTo>
                    <a:pt x="36" y="29"/>
                    <a:pt x="29" y="36"/>
                    <a:pt x="20" y="36"/>
                  </a:cubicBezTo>
                  <a:cubicBezTo>
                    <a:pt x="11" y="36"/>
                    <a:pt x="4" y="29"/>
                    <a:pt x="4" y="19"/>
                  </a:cubicBezTo>
                  <a:cubicBezTo>
                    <a:pt x="4" y="10"/>
                    <a:pt x="11" y="3"/>
                    <a:pt x="20" y="3"/>
                  </a:cubicBezTo>
                  <a:cubicBezTo>
                    <a:pt x="29" y="3"/>
                    <a:pt x="36" y="10"/>
                    <a:pt x="36" y="19"/>
                  </a:cubicBezTo>
                  <a:close/>
                  <a:moveTo>
                    <a:pt x="0" y="19"/>
                  </a:moveTo>
                  <a:cubicBezTo>
                    <a:pt x="0" y="31"/>
                    <a:pt x="9" y="39"/>
                    <a:pt x="20" y="39"/>
                  </a:cubicBezTo>
                  <a:cubicBezTo>
                    <a:pt x="31" y="39"/>
                    <a:pt x="40" y="31"/>
                    <a:pt x="40" y="19"/>
                  </a:cubicBezTo>
                  <a:cubicBezTo>
                    <a:pt x="40" y="8"/>
                    <a:pt x="31" y="0"/>
                    <a:pt x="20" y="0"/>
                  </a:cubicBezTo>
                  <a:cubicBezTo>
                    <a:pt x="9" y="0"/>
                    <a:pt x="0" y="8"/>
                    <a:pt x="0" y="19"/>
                  </a:cubicBezTo>
                  <a:lnTo>
                    <a:pt x="0" y="19"/>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9" name="Freeform 631">
              <a:extLst>
                <a:ext uri="{FF2B5EF4-FFF2-40B4-BE49-F238E27FC236}">
                  <a16:creationId xmlns:a16="http://schemas.microsoft.com/office/drawing/2014/main" id="{DF021478-52D4-7340-A819-85C0539AD707}"/>
                </a:ext>
              </a:extLst>
            </p:cNvPr>
            <p:cNvSpPr>
              <a:spLocks/>
            </p:cNvSpPr>
            <p:nvPr/>
          </p:nvSpPr>
          <p:spPr bwMode="auto">
            <a:xfrm>
              <a:off x="6813927" y="2090607"/>
              <a:ext cx="116779" cy="132202"/>
            </a:xfrm>
            <a:custGeom>
              <a:avLst/>
              <a:gdLst>
                <a:gd name="T0" fmla="*/ 173 w 221"/>
                <a:gd name="T1" fmla="*/ 250 h 250"/>
                <a:gd name="T2" fmla="*/ 221 w 221"/>
                <a:gd name="T3" fmla="*/ 250 h 250"/>
                <a:gd name="T4" fmla="*/ 192 w 221"/>
                <a:gd name="T5" fmla="*/ 0 h 250"/>
                <a:gd name="T6" fmla="*/ 137 w 221"/>
                <a:gd name="T7" fmla="*/ 0 h 250"/>
                <a:gd name="T8" fmla="*/ 0 w 221"/>
                <a:gd name="T9" fmla="*/ 250 h 250"/>
                <a:gd name="T10" fmla="*/ 52 w 221"/>
                <a:gd name="T11" fmla="*/ 250 h 250"/>
                <a:gd name="T12" fmla="*/ 80 w 221"/>
                <a:gd name="T13" fmla="*/ 200 h 250"/>
                <a:gd name="T14" fmla="*/ 155 w 221"/>
                <a:gd name="T15" fmla="*/ 200 h 250"/>
                <a:gd name="T16" fmla="*/ 163 w 221"/>
                <a:gd name="T17" fmla="*/ 163 h 250"/>
                <a:gd name="T18" fmla="*/ 99 w 221"/>
                <a:gd name="T19" fmla="*/ 163 h 250"/>
                <a:gd name="T20" fmla="*/ 99 w 221"/>
                <a:gd name="T21" fmla="*/ 163 h 250"/>
                <a:gd name="T22" fmla="*/ 154 w 221"/>
                <a:gd name="T23" fmla="*/ 68 h 250"/>
                <a:gd name="T24" fmla="*/ 173 w 221"/>
                <a:gd name="T25" fmla="*/ 250 h 250"/>
                <a:gd name="T26" fmla="*/ 173 w 221"/>
                <a:gd name="T27"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 h="250">
                  <a:moveTo>
                    <a:pt x="173" y="250"/>
                  </a:moveTo>
                  <a:lnTo>
                    <a:pt x="221" y="250"/>
                  </a:lnTo>
                  <a:lnTo>
                    <a:pt x="192" y="0"/>
                  </a:lnTo>
                  <a:lnTo>
                    <a:pt x="137" y="0"/>
                  </a:lnTo>
                  <a:lnTo>
                    <a:pt x="0" y="250"/>
                  </a:lnTo>
                  <a:lnTo>
                    <a:pt x="52" y="250"/>
                  </a:lnTo>
                  <a:cubicBezTo>
                    <a:pt x="52" y="250"/>
                    <a:pt x="79" y="202"/>
                    <a:pt x="80" y="200"/>
                  </a:cubicBezTo>
                  <a:lnTo>
                    <a:pt x="155" y="200"/>
                  </a:lnTo>
                  <a:lnTo>
                    <a:pt x="163" y="163"/>
                  </a:lnTo>
                  <a:lnTo>
                    <a:pt x="99" y="163"/>
                  </a:lnTo>
                  <a:cubicBezTo>
                    <a:pt x="99" y="163"/>
                    <a:pt x="99" y="163"/>
                    <a:pt x="99" y="163"/>
                  </a:cubicBezTo>
                  <a:cubicBezTo>
                    <a:pt x="103" y="155"/>
                    <a:pt x="152" y="70"/>
                    <a:pt x="154" y="68"/>
                  </a:cubicBezTo>
                  <a:cubicBezTo>
                    <a:pt x="154" y="70"/>
                    <a:pt x="173" y="250"/>
                    <a:pt x="173" y="250"/>
                  </a:cubicBezTo>
                  <a:lnTo>
                    <a:pt x="173" y="250"/>
                  </a:ln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0" name="Freeform 632">
              <a:extLst>
                <a:ext uri="{FF2B5EF4-FFF2-40B4-BE49-F238E27FC236}">
                  <a16:creationId xmlns:a16="http://schemas.microsoft.com/office/drawing/2014/main" id="{549DCCF0-A4B8-E442-877C-A56206E04311}"/>
                </a:ext>
              </a:extLst>
            </p:cNvPr>
            <p:cNvSpPr>
              <a:spLocks/>
            </p:cNvSpPr>
            <p:nvPr/>
          </p:nvSpPr>
          <p:spPr bwMode="auto">
            <a:xfrm>
              <a:off x="6942824" y="2090607"/>
              <a:ext cx="56186" cy="132202"/>
            </a:xfrm>
            <a:custGeom>
              <a:avLst/>
              <a:gdLst>
                <a:gd name="T0" fmla="*/ 51 w 51"/>
                <a:gd name="T1" fmla="*/ 0 h 120"/>
                <a:gd name="T2" fmla="*/ 25 w 51"/>
                <a:gd name="T3" fmla="*/ 0 h 120"/>
                <a:gd name="T4" fmla="*/ 0 w 51"/>
                <a:gd name="T5" fmla="*/ 120 h 120"/>
                <a:gd name="T6" fmla="*/ 27 w 51"/>
                <a:gd name="T7" fmla="*/ 120 h 120"/>
                <a:gd name="T8" fmla="*/ 51 w 51"/>
                <a:gd name="T9" fmla="*/ 0 h 120"/>
                <a:gd name="T10" fmla="*/ 51 w 51"/>
                <a:gd name="T11" fmla="*/ 0 h 120"/>
              </a:gdLst>
              <a:ahLst/>
              <a:cxnLst>
                <a:cxn ang="0">
                  <a:pos x="T0" y="T1"/>
                </a:cxn>
                <a:cxn ang="0">
                  <a:pos x="T2" y="T3"/>
                </a:cxn>
                <a:cxn ang="0">
                  <a:pos x="T4" y="T5"/>
                </a:cxn>
                <a:cxn ang="0">
                  <a:pos x="T6" y="T7"/>
                </a:cxn>
                <a:cxn ang="0">
                  <a:pos x="T8" y="T9"/>
                </a:cxn>
                <a:cxn ang="0">
                  <a:pos x="T10" y="T11"/>
                </a:cxn>
              </a:cxnLst>
              <a:rect l="0" t="0" r="r" b="b"/>
              <a:pathLst>
                <a:path w="51" h="120">
                  <a:moveTo>
                    <a:pt x="51" y="0"/>
                  </a:moveTo>
                  <a:lnTo>
                    <a:pt x="25" y="0"/>
                  </a:lnTo>
                  <a:lnTo>
                    <a:pt x="0" y="120"/>
                  </a:lnTo>
                  <a:lnTo>
                    <a:pt x="27" y="120"/>
                  </a:lnTo>
                  <a:lnTo>
                    <a:pt x="51" y="0"/>
                  </a:lnTo>
                  <a:lnTo>
                    <a:pt x="51"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1" name="Freeform 633">
              <a:extLst>
                <a:ext uri="{FF2B5EF4-FFF2-40B4-BE49-F238E27FC236}">
                  <a16:creationId xmlns:a16="http://schemas.microsoft.com/office/drawing/2014/main" id="{E56EAB33-2304-7647-9C8F-64AF08C90D14}"/>
                </a:ext>
              </a:extLst>
            </p:cNvPr>
            <p:cNvSpPr>
              <a:spLocks/>
            </p:cNvSpPr>
            <p:nvPr/>
          </p:nvSpPr>
          <p:spPr bwMode="auto">
            <a:xfrm>
              <a:off x="7000112" y="2090607"/>
              <a:ext cx="113474" cy="132202"/>
            </a:xfrm>
            <a:custGeom>
              <a:avLst/>
              <a:gdLst>
                <a:gd name="T0" fmla="*/ 78 w 215"/>
                <a:gd name="T1" fmla="*/ 62 h 250"/>
                <a:gd name="T2" fmla="*/ 100 w 215"/>
                <a:gd name="T3" fmla="*/ 40 h 250"/>
                <a:gd name="T4" fmla="*/ 205 w 215"/>
                <a:gd name="T5" fmla="*/ 40 h 250"/>
                <a:gd name="T6" fmla="*/ 215 w 215"/>
                <a:gd name="T7" fmla="*/ 0 h 250"/>
                <a:gd name="T8" fmla="*/ 87 w 215"/>
                <a:gd name="T9" fmla="*/ 0 h 250"/>
                <a:gd name="T10" fmla="*/ 32 w 215"/>
                <a:gd name="T11" fmla="*/ 66 h 250"/>
                <a:gd name="T12" fmla="*/ 6 w 215"/>
                <a:gd name="T13" fmla="*/ 190 h 250"/>
                <a:gd name="T14" fmla="*/ 57 w 215"/>
                <a:gd name="T15" fmla="*/ 250 h 250"/>
                <a:gd name="T16" fmla="*/ 174 w 215"/>
                <a:gd name="T17" fmla="*/ 250 h 250"/>
                <a:gd name="T18" fmla="*/ 183 w 215"/>
                <a:gd name="T19" fmla="*/ 209 h 250"/>
                <a:gd name="T20" fmla="*/ 75 w 215"/>
                <a:gd name="T21" fmla="*/ 209 h 250"/>
                <a:gd name="T22" fmla="*/ 57 w 215"/>
                <a:gd name="T23" fmla="*/ 180 h 250"/>
                <a:gd name="T24" fmla="*/ 68 w 215"/>
                <a:gd name="T25" fmla="*/ 121 h 250"/>
                <a:gd name="T26" fmla="*/ 68 w 215"/>
                <a:gd name="T27" fmla="*/ 121 h 250"/>
                <a:gd name="T28" fmla="*/ 78 w 215"/>
                <a:gd name="T29" fmla="*/ 62 h 250"/>
                <a:gd name="T30" fmla="*/ 78 w 215"/>
                <a:gd name="T31" fmla="*/ 6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5" h="250">
                  <a:moveTo>
                    <a:pt x="78" y="62"/>
                  </a:moveTo>
                  <a:cubicBezTo>
                    <a:pt x="80" y="54"/>
                    <a:pt x="82" y="40"/>
                    <a:pt x="100" y="40"/>
                  </a:cubicBezTo>
                  <a:cubicBezTo>
                    <a:pt x="110" y="40"/>
                    <a:pt x="205" y="40"/>
                    <a:pt x="205" y="40"/>
                  </a:cubicBezTo>
                  <a:lnTo>
                    <a:pt x="215" y="0"/>
                  </a:lnTo>
                  <a:cubicBezTo>
                    <a:pt x="215" y="0"/>
                    <a:pt x="122" y="0"/>
                    <a:pt x="87" y="0"/>
                  </a:cubicBezTo>
                  <a:cubicBezTo>
                    <a:pt x="38" y="0"/>
                    <a:pt x="35" y="50"/>
                    <a:pt x="32" y="66"/>
                  </a:cubicBezTo>
                  <a:cubicBezTo>
                    <a:pt x="28" y="83"/>
                    <a:pt x="7" y="185"/>
                    <a:pt x="6" y="190"/>
                  </a:cubicBezTo>
                  <a:cubicBezTo>
                    <a:pt x="0" y="219"/>
                    <a:pt x="15" y="250"/>
                    <a:pt x="57" y="250"/>
                  </a:cubicBezTo>
                  <a:lnTo>
                    <a:pt x="174" y="250"/>
                  </a:lnTo>
                  <a:lnTo>
                    <a:pt x="183" y="209"/>
                  </a:lnTo>
                  <a:lnTo>
                    <a:pt x="75" y="209"/>
                  </a:lnTo>
                  <a:cubicBezTo>
                    <a:pt x="55" y="209"/>
                    <a:pt x="54" y="197"/>
                    <a:pt x="57" y="180"/>
                  </a:cubicBezTo>
                  <a:lnTo>
                    <a:pt x="68" y="121"/>
                  </a:lnTo>
                  <a:lnTo>
                    <a:pt x="68" y="121"/>
                  </a:lnTo>
                  <a:cubicBezTo>
                    <a:pt x="68" y="121"/>
                    <a:pt x="74" y="85"/>
                    <a:pt x="78" y="62"/>
                  </a:cubicBezTo>
                  <a:lnTo>
                    <a:pt x="78" y="62"/>
                  </a:ln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2" name="Freeform 634">
              <a:extLst>
                <a:ext uri="{FF2B5EF4-FFF2-40B4-BE49-F238E27FC236}">
                  <a16:creationId xmlns:a16="http://schemas.microsoft.com/office/drawing/2014/main" id="{607817C8-4C53-8543-93D1-819082E8536B}"/>
                </a:ext>
              </a:extLst>
            </p:cNvPr>
            <p:cNvSpPr>
              <a:spLocks/>
            </p:cNvSpPr>
            <p:nvPr/>
          </p:nvSpPr>
          <p:spPr bwMode="auto">
            <a:xfrm>
              <a:off x="6710369" y="2087303"/>
              <a:ext cx="117881" cy="135507"/>
            </a:xfrm>
            <a:custGeom>
              <a:avLst/>
              <a:gdLst>
                <a:gd name="T0" fmla="*/ 88 w 223"/>
                <a:gd name="T1" fmla="*/ 68 h 255"/>
                <a:gd name="T2" fmla="*/ 113 w 223"/>
                <a:gd name="T3" fmla="*/ 45 h 255"/>
                <a:gd name="T4" fmla="*/ 214 w 223"/>
                <a:gd name="T5" fmla="*/ 45 h 255"/>
                <a:gd name="T6" fmla="*/ 223 w 223"/>
                <a:gd name="T7" fmla="*/ 5 h 255"/>
                <a:gd name="T8" fmla="*/ 102 w 223"/>
                <a:gd name="T9" fmla="*/ 5 h 255"/>
                <a:gd name="T10" fmla="*/ 42 w 223"/>
                <a:gd name="T11" fmla="*/ 64 h 255"/>
                <a:gd name="T12" fmla="*/ 35 w 223"/>
                <a:gd name="T13" fmla="*/ 114 h 255"/>
                <a:gd name="T14" fmla="*/ 69 w 223"/>
                <a:gd name="T15" fmla="*/ 143 h 255"/>
                <a:gd name="T16" fmla="*/ 142 w 223"/>
                <a:gd name="T17" fmla="*/ 143 h 255"/>
                <a:gd name="T18" fmla="*/ 155 w 223"/>
                <a:gd name="T19" fmla="*/ 152 h 255"/>
                <a:gd name="T20" fmla="*/ 145 w 223"/>
                <a:gd name="T21" fmla="*/ 203 h 255"/>
                <a:gd name="T22" fmla="*/ 113 w 223"/>
                <a:gd name="T23" fmla="*/ 214 h 255"/>
                <a:gd name="T24" fmla="*/ 9 w 223"/>
                <a:gd name="T25" fmla="*/ 214 h 255"/>
                <a:gd name="T26" fmla="*/ 0 w 223"/>
                <a:gd name="T27" fmla="*/ 255 h 255"/>
                <a:gd name="T28" fmla="*/ 131 w 223"/>
                <a:gd name="T29" fmla="*/ 255 h 255"/>
                <a:gd name="T30" fmla="*/ 191 w 223"/>
                <a:gd name="T31" fmla="*/ 217 h 255"/>
                <a:gd name="T32" fmla="*/ 205 w 223"/>
                <a:gd name="T33" fmla="*/ 147 h 255"/>
                <a:gd name="T34" fmla="*/ 164 w 223"/>
                <a:gd name="T35" fmla="*/ 100 h 255"/>
                <a:gd name="T36" fmla="*/ 100 w 223"/>
                <a:gd name="T37" fmla="*/ 100 h 255"/>
                <a:gd name="T38" fmla="*/ 85 w 223"/>
                <a:gd name="T39" fmla="*/ 90 h 255"/>
                <a:gd name="T40" fmla="*/ 88 w 223"/>
                <a:gd name="T41" fmla="*/ 68 h 255"/>
                <a:gd name="T42" fmla="*/ 88 w 223"/>
                <a:gd name="T43" fmla="*/ 6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3" h="255">
                  <a:moveTo>
                    <a:pt x="88" y="68"/>
                  </a:moveTo>
                  <a:cubicBezTo>
                    <a:pt x="92" y="51"/>
                    <a:pt x="90" y="45"/>
                    <a:pt x="113" y="45"/>
                  </a:cubicBezTo>
                  <a:cubicBezTo>
                    <a:pt x="145" y="45"/>
                    <a:pt x="214" y="45"/>
                    <a:pt x="214" y="45"/>
                  </a:cubicBezTo>
                  <a:lnTo>
                    <a:pt x="223" y="5"/>
                  </a:lnTo>
                  <a:cubicBezTo>
                    <a:pt x="223" y="5"/>
                    <a:pt x="148" y="5"/>
                    <a:pt x="102" y="5"/>
                  </a:cubicBezTo>
                  <a:cubicBezTo>
                    <a:pt x="86" y="5"/>
                    <a:pt x="51" y="0"/>
                    <a:pt x="42" y="64"/>
                  </a:cubicBezTo>
                  <a:cubicBezTo>
                    <a:pt x="38" y="92"/>
                    <a:pt x="35" y="105"/>
                    <a:pt x="35" y="114"/>
                  </a:cubicBezTo>
                  <a:cubicBezTo>
                    <a:pt x="33" y="137"/>
                    <a:pt x="53" y="143"/>
                    <a:pt x="69" y="143"/>
                  </a:cubicBezTo>
                  <a:cubicBezTo>
                    <a:pt x="92" y="143"/>
                    <a:pt x="142" y="143"/>
                    <a:pt x="142" y="143"/>
                  </a:cubicBezTo>
                  <a:cubicBezTo>
                    <a:pt x="153" y="143"/>
                    <a:pt x="157" y="143"/>
                    <a:pt x="155" y="152"/>
                  </a:cubicBezTo>
                  <a:cubicBezTo>
                    <a:pt x="153" y="166"/>
                    <a:pt x="147" y="194"/>
                    <a:pt x="145" y="203"/>
                  </a:cubicBezTo>
                  <a:cubicBezTo>
                    <a:pt x="143" y="216"/>
                    <a:pt x="127" y="214"/>
                    <a:pt x="113" y="214"/>
                  </a:cubicBezTo>
                  <a:lnTo>
                    <a:pt x="9" y="214"/>
                  </a:lnTo>
                  <a:lnTo>
                    <a:pt x="0" y="255"/>
                  </a:lnTo>
                  <a:lnTo>
                    <a:pt x="131" y="255"/>
                  </a:lnTo>
                  <a:cubicBezTo>
                    <a:pt x="158" y="255"/>
                    <a:pt x="184" y="245"/>
                    <a:pt x="191" y="217"/>
                  </a:cubicBezTo>
                  <a:cubicBezTo>
                    <a:pt x="198" y="189"/>
                    <a:pt x="201" y="169"/>
                    <a:pt x="205" y="147"/>
                  </a:cubicBezTo>
                  <a:cubicBezTo>
                    <a:pt x="210" y="120"/>
                    <a:pt x="194" y="100"/>
                    <a:pt x="164" y="100"/>
                  </a:cubicBezTo>
                  <a:lnTo>
                    <a:pt x="100" y="100"/>
                  </a:lnTo>
                  <a:cubicBezTo>
                    <a:pt x="94" y="100"/>
                    <a:pt x="82" y="102"/>
                    <a:pt x="85" y="90"/>
                  </a:cubicBezTo>
                  <a:cubicBezTo>
                    <a:pt x="85" y="85"/>
                    <a:pt x="86" y="79"/>
                    <a:pt x="88" y="68"/>
                  </a:cubicBezTo>
                  <a:lnTo>
                    <a:pt x="88" y="68"/>
                  </a:ln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grpSp>
        <p:nvGrpSpPr>
          <p:cNvPr id="4" name="Group 3">
            <a:extLst>
              <a:ext uri="{FF2B5EF4-FFF2-40B4-BE49-F238E27FC236}">
                <a16:creationId xmlns:a16="http://schemas.microsoft.com/office/drawing/2014/main" id="{500C580B-8B2F-79A6-230A-3E9F37D4927C}"/>
              </a:ext>
            </a:extLst>
          </p:cNvPr>
          <p:cNvGrpSpPr/>
          <p:nvPr userDrawn="1"/>
        </p:nvGrpSpPr>
        <p:grpSpPr>
          <a:xfrm>
            <a:off x="5795432" y="3580345"/>
            <a:ext cx="6393392" cy="2590311"/>
            <a:chOff x="4346574" y="2685258"/>
            <a:chExt cx="4795044" cy="1942733"/>
          </a:xfrm>
        </p:grpSpPr>
        <p:sp>
          <p:nvSpPr>
            <p:cNvPr id="15" name="Rectangle 14">
              <a:extLst>
                <a:ext uri="{FF2B5EF4-FFF2-40B4-BE49-F238E27FC236}">
                  <a16:creationId xmlns:a16="http://schemas.microsoft.com/office/drawing/2014/main" id="{0173D99A-CCC0-4D7F-A37A-81F3EE9E504A}"/>
                </a:ext>
              </a:extLst>
            </p:cNvPr>
            <p:cNvSpPr/>
            <p:nvPr userDrawn="1"/>
          </p:nvSpPr>
          <p:spPr>
            <a:xfrm>
              <a:off x="8474868" y="4144964"/>
              <a:ext cx="451171" cy="129959"/>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5">
              <a:extLst>
                <a:ext uri="{FF2B5EF4-FFF2-40B4-BE49-F238E27FC236}">
                  <a16:creationId xmlns:a16="http://schemas.microsoft.com/office/drawing/2014/main" id="{E8F6ADB3-0831-EC6B-A672-91774FC2FA06}"/>
                </a:ext>
              </a:extLst>
            </p:cNvPr>
            <p:cNvSpPr/>
            <p:nvPr userDrawn="1"/>
          </p:nvSpPr>
          <p:spPr>
            <a:xfrm>
              <a:off x="8339350" y="3523458"/>
              <a:ext cx="192670" cy="12995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D82FEABD-A1C0-A879-2F67-0C63403615C6}"/>
                </a:ext>
              </a:extLst>
            </p:cNvPr>
            <p:cNvSpPr/>
            <p:nvPr userDrawn="1"/>
          </p:nvSpPr>
          <p:spPr>
            <a:xfrm>
              <a:off x="7155867" y="3523458"/>
              <a:ext cx="378407" cy="12995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F4799A3E-AEDC-40FB-8CD3-AA9205ECFC92}"/>
                </a:ext>
              </a:extLst>
            </p:cNvPr>
            <p:cNvSpPr/>
            <p:nvPr userDrawn="1"/>
          </p:nvSpPr>
          <p:spPr>
            <a:xfrm>
              <a:off x="8239124" y="2685258"/>
              <a:ext cx="902494" cy="15319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a:extLst>
                <a:ext uri="{FF2B5EF4-FFF2-40B4-BE49-F238E27FC236}">
                  <a16:creationId xmlns:a16="http://schemas.microsoft.com/office/drawing/2014/main" id="{D3A13DE2-B1DA-6431-9B13-626BDBFBCA48}"/>
                </a:ext>
              </a:extLst>
            </p:cNvPr>
            <p:cNvSpPr/>
            <p:nvPr userDrawn="1"/>
          </p:nvSpPr>
          <p:spPr>
            <a:xfrm>
              <a:off x="8690446" y="3121026"/>
              <a:ext cx="451171" cy="18775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D51EF4BD-6257-BFC0-A1D0-2874CE913E98}"/>
                </a:ext>
              </a:extLst>
            </p:cNvPr>
            <p:cNvSpPr/>
            <p:nvPr userDrawn="1"/>
          </p:nvSpPr>
          <p:spPr>
            <a:xfrm>
              <a:off x="8474868" y="4144964"/>
              <a:ext cx="451171" cy="14157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67D3D357-3E52-93AF-BF11-93C586B31256}"/>
                </a:ext>
              </a:extLst>
            </p:cNvPr>
            <p:cNvSpPr/>
            <p:nvPr userDrawn="1"/>
          </p:nvSpPr>
          <p:spPr>
            <a:xfrm>
              <a:off x="8013538" y="4440238"/>
              <a:ext cx="875668" cy="187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FFA1DCBC-45BF-B226-B59B-3DEE6F4E137E}"/>
                </a:ext>
              </a:extLst>
            </p:cNvPr>
            <p:cNvSpPr/>
            <p:nvPr userDrawn="1"/>
          </p:nvSpPr>
          <p:spPr>
            <a:xfrm>
              <a:off x="5479256" y="3036171"/>
              <a:ext cx="2705100" cy="22852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Rectangle 22">
              <a:extLst>
                <a:ext uri="{FF2B5EF4-FFF2-40B4-BE49-F238E27FC236}">
                  <a16:creationId xmlns:a16="http://schemas.microsoft.com/office/drawing/2014/main" id="{A7DB9170-A510-D192-3290-22FD33378197}"/>
                </a:ext>
              </a:extLst>
            </p:cNvPr>
            <p:cNvSpPr/>
            <p:nvPr userDrawn="1"/>
          </p:nvSpPr>
          <p:spPr>
            <a:xfrm>
              <a:off x="4346574" y="3346966"/>
              <a:ext cx="2462309" cy="25983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77730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98ADBE-3C51-BFCB-3060-B68C5445D5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7FB5AB-DBD8-D3EC-6516-1062FA6574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89ABB-D36B-AFF4-8286-A2EDB616E9C0}"/>
              </a:ext>
            </a:extLst>
          </p:cNvPr>
          <p:cNvSpPr>
            <a:spLocks noGrp="1"/>
          </p:cNvSpPr>
          <p:nvPr>
            <p:ph type="dt" sz="half" idx="10"/>
          </p:nvPr>
        </p:nvSpPr>
        <p:spPr/>
        <p:txBody>
          <a:bodyPr/>
          <a:lstStyle/>
          <a:p>
            <a:fld id="{685B1F82-4CF7-B14E-A36B-E97882721B01}" type="datetimeFigureOut">
              <a:rPr lang="en-US" smtClean="0"/>
              <a:t>1/13/2026</a:t>
            </a:fld>
            <a:endParaRPr lang="en-US"/>
          </a:p>
        </p:txBody>
      </p:sp>
      <p:sp>
        <p:nvSpPr>
          <p:cNvPr id="5" name="Footer Placeholder 4">
            <a:extLst>
              <a:ext uri="{FF2B5EF4-FFF2-40B4-BE49-F238E27FC236}">
                <a16:creationId xmlns:a16="http://schemas.microsoft.com/office/drawing/2014/main" id="{4FDF3B97-AE7E-CDAF-7F21-C6D9F2F58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D06B6-A24B-6A1F-9DC7-18FC876667C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250205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l">
              <a:defRPr sz="3200">
                <a:solidFill>
                  <a:schemeClr val="tx1"/>
                </a:solidFill>
                <a:latin typeface="Roboto" panose="02000000000000000000" pitchFamily="2" charset="0"/>
                <a:ea typeface="Roboto" panose="02000000000000000000" pitchFamily="2" charset="0"/>
              </a:defRPr>
            </a:lvl1pPr>
          </a:lstStyle>
          <a:p>
            <a:pPr rtl="0"/>
            <a:r>
              <a:rPr lang="en-GB"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Roboto" panose="02000000000000000000" pitchFamily="2" charset="0"/>
                <a:ea typeface="Roboto" panose="02000000000000000000" pitchFamily="2"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latin typeface="Roboto" panose="02000000000000000000" pitchFamily="2" charset="0"/>
                <a:ea typeface="Roboto" panose="02000000000000000000" pitchFamily="2" charset="0"/>
              </a:defRPr>
            </a:lvl1pPr>
            <a:lvl2pPr algn="l">
              <a:defRPr>
                <a:solidFill>
                  <a:schemeClr val="tx1">
                    <a:lumMod val="75000"/>
                    <a:lumOff val="25000"/>
                  </a:schemeClr>
                </a:solidFill>
                <a:latin typeface="Roboto" panose="02000000000000000000" pitchFamily="2" charset="0"/>
                <a:ea typeface="Roboto" panose="02000000000000000000" pitchFamily="2" charset="0"/>
              </a:defRPr>
            </a:lvl2pPr>
            <a:lvl3pPr algn="l">
              <a:defRPr>
                <a:solidFill>
                  <a:schemeClr val="tx1">
                    <a:lumMod val="75000"/>
                    <a:lumOff val="25000"/>
                  </a:schemeClr>
                </a:solidFill>
                <a:latin typeface="Roboto" panose="02000000000000000000" pitchFamily="2" charset="0"/>
                <a:ea typeface="Roboto" panose="02000000000000000000" pitchFamily="2" charset="0"/>
              </a:defRPr>
            </a:lvl3pPr>
            <a:lvl4pPr algn="l">
              <a:defRPr>
                <a:solidFill>
                  <a:schemeClr val="tx1">
                    <a:lumMod val="75000"/>
                    <a:lumOff val="25000"/>
                  </a:schemeClr>
                </a:solidFill>
                <a:latin typeface="Roboto" panose="02000000000000000000" pitchFamily="2" charset="0"/>
                <a:ea typeface="Roboto" panose="02000000000000000000" pitchFamily="2" charset="0"/>
              </a:defRPr>
            </a:lvl4pPr>
            <a:lvl5pPr algn="l">
              <a:defRPr>
                <a:solidFill>
                  <a:schemeClr val="tx1">
                    <a:lumMod val="75000"/>
                    <a:lumOff val="25000"/>
                  </a:schemeClr>
                </a:solidFill>
                <a:latin typeface="Roboto" panose="02000000000000000000" pitchFamily="2" charset="0"/>
                <a:ea typeface="Roboto" panose="02000000000000000000" pitchFamily="2" charset="0"/>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a:xfrm>
            <a:off x="11447502" y="6401750"/>
            <a:ext cx="278418" cy="274324"/>
          </a:xfrm>
          <a:prstGeom prst="rect">
            <a:avLst/>
          </a:prstGeom>
        </p:spPr>
        <p:txBody>
          <a:bodyPr rtlCol="0"/>
          <a:lstStyle/>
          <a:p>
            <a:pPr rtl="0"/>
            <a:fld id="{19B51A1E-902D-48AF-9020-955120F399B6}" type="slidenum">
              <a:rPr lang="en-GB" noProof="0" smtClean="0"/>
              <a:pPr rtl="0"/>
              <a:t>‹#›</a:t>
            </a:fld>
            <a:endParaRPr lang="en-GB" noProof="0"/>
          </a:p>
        </p:txBody>
      </p:sp>
    </p:spTree>
    <p:extLst>
      <p:ext uri="{BB962C8B-B14F-4D97-AF65-F5344CB8AC3E}">
        <p14:creationId xmlns:p14="http://schemas.microsoft.com/office/powerpoint/2010/main" val="1666083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3973E5-DA11-519C-A96F-D1A7C91D5671}"/>
              </a:ext>
            </a:extLst>
          </p:cNvPr>
          <p:cNvPicPr>
            <a:picLocks noChangeAspect="1"/>
          </p:cNvPicPr>
          <p:nvPr userDrawn="1"/>
        </p:nvPicPr>
        <p:blipFill>
          <a:blip r:embed="rId2"/>
          <a:srcRect/>
          <a:stretch/>
        </p:blipFill>
        <p:spPr>
          <a:xfrm>
            <a:off x="-48768" y="-49377"/>
            <a:ext cx="12289536" cy="6956754"/>
          </a:xfrm>
          <a:prstGeom prst="rect">
            <a:avLst/>
          </a:prstGeom>
        </p:spPr>
      </p:pic>
      <p:sp>
        <p:nvSpPr>
          <p:cNvPr id="5" name="Rectangle 4">
            <a:extLst>
              <a:ext uri="{FF2B5EF4-FFF2-40B4-BE49-F238E27FC236}">
                <a16:creationId xmlns:a16="http://schemas.microsoft.com/office/drawing/2014/main" id="{BD231B16-8ACC-F81D-8E60-EA17D8E2B2CD}"/>
              </a:ext>
            </a:extLst>
          </p:cNvPr>
          <p:cNvSpPr/>
          <p:nvPr userDrawn="1"/>
        </p:nvSpPr>
        <p:spPr>
          <a:xfrm>
            <a:off x="421806"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a:stretch>
            <a:fillRect/>
          </a:stretch>
        </p:blipFill>
        <p:spPr>
          <a:xfrm>
            <a:off x="5856063" y="463545"/>
            <a:ext cx="5054686" cy="1914041"/>
          </a:xfrm>
          <a:prstGeom prst="rect">
            <a:avLst/>
          </a:prstGeom>
        </p:spPr>
      </p:pic>
      <p:sp>
        <p:nvSpPr>
          <p:cNvPr id="13" name="Picture Placeholder 12">
            <a:extLst>
              <a:ext uri="{FF2B5EF4-FFF2-40B4-BE49-F238E27FC236}">
                <a16:creationId xmlns:a16="http://schemas.microsoft.com/office/drawing/2014/main" id="{34582C8F-A152-A5C7-47A8-86E0C884D881}"/>
              </a:ext>
            </a:extLst>
          </p:cNvPr>
          <p:cNvSpPr>
            <a:spLocks noGrp="1"/>
          </p:cNvSpPr>
          <p:nvPr>
            <p:ph type="pic" sz="quarter" idx="10"/>
          </p:nvPr>
        </p:nvSpPr>
        <p:spPr>
          <a:xfrm>
            <a:off x="693738" y="609600"/>
            <a:ext cx="5162550" cy="5541963"/>
          </a:xfrm>
        </p:spPr>
        <p:txBody>
          <a:bodyPr/>
          <a:lstStyle/>
          <a:p>
            <a:endParaRPr lang="en-US"/>
          </a:p>
        </p:txBody>
      </p:sp>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6105647" y="2438288"/>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6105646" y="4139966"/>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6105646" y="4827563"/>
            <a:ext cx="4052888" cy="776986"/>
          </a:xfrm>
        </p:spPr>
        <p:txBody>
          <a:bodyPr>
            <a:noAutofit/>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6105646" y="5822386"/>
            <a:ext cx="4052888" cy="322360"/>
          </a:xfrm>
        </p:spPr>
        <p:txBody>
          <a:bodyPr>
            <a:noAutofit/>
          </a:bodyPr>
          <a:lstStyle>
            <a:lvl1pPr>
              <a:defRPr sz="2000"/>
            </a:lvl1pPr>
          </a:lstStyle>
          <a:p>
            <a:pPr lvl="0"/>
            <a:r>
              <a:rPr lang="en-US"/>
              <a:t>Date</a:t>
            </a:r>
          </a:p>
        </p:txBody>
      </p:sp>
    </p:spTree>
    <p:extLst>
      <p:ext uri="{BB962C8B-B14F-4D97-AF65-F5344CB8AC3E}">
        <p14:creationId xmlns:p14="http://schemas.microsoft.com/office/powerpoint/2010/main" val="81782591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o image -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58069" y="-49377"/>
            <a:ext cx="12289536" cy="6956754"/>
          </a:xfrm>
          <a:prstGeom prst="rect">
            <a:avLst/>
          </a:prstGeom>
        </p:spPr>
      </p:pic>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0E178E94-0E16-821E-E8D7-191D25AC0214}"/>
              </a:ext>
            </a:extLst>
          </p:cNvPr>
          <p:cNvPicPr>
            <a:picLocks noChangeAspect="1"/>
          </p:cNvPicPr>
          <p:nvPr userDrawn="1"/>
        </p:nvPicPr>
        <p:blipFill>
          <a:blip r:embed="rId3"/>
          <a:stretch>
            <a:fillRect/>
          </a:stretch>
        </p:blipFill>
        <p:spPr>
          <a:xfrm>
            <a:off x="631188" y="366479"/>
            <a:ext cx="7158145" cy="2710551"/>
          </a:xfrm>
          <a:prstGeom prst="rect">
            <a:avLst/>
          </a:prstGeom>
        </p:spPr>
      </p:pic>
      <p:sp>
        <p:nvSpPr>
          <p:cNvPr id="18" name="Text Placeholder 17">
            <a:extLst>
              <a:ext uri="{FF2B5EF4-FFF2-40B4-BE49-F238E27FC236}">
                <a16:creationId xmlns:a16="http://schemas.microsoft.com/office/drawing/2014/main" id="{63E87545-7814-655B-85C7-CA91BEC737C6}"/>
              </a:ext>
            </a:extLst>
          </p:cNvPr>
          <p:cNvSpPr>
            <a:spLocks noGrp="1"/>
          </p:cNvSpPr>
          <p:nvPr>
            <p:ph type="body" sz="quarter" idx="12" hasCustomPrompt="1"/>
          </p:nvPr>
        </p:nvSpPr>
        <p:spPr>
          <a:xfrm>
            <a:off x="900771" y="2925456"/>
            <a:ext cx="5118100" cy="593726"/>
          </a:xfrm>
        </p:spPr>
        <p:txBody>
          <a:bodyPr/>
          <a:lstStyle>
            <a:lvl1pPr>
              <a:defRPr sz="3600" b="1" i="0">
                <a:latin typeface="Rajdhani" panose="02000000000000000000" pitchFamily="2" charset="77"/>
                <a:cs typeface="Rajdhani" panose="02000000000000000000" pitchFamily="2" charset="77"/>
              </a:defRPr>
            </a:lvl1pPr>
          </a:lstStyle>
          <a:p>
            <a:pPr lvl="0"/>
            <a:r>
              <a:rPr lang="en-US"/>
              <a:t>Title -  Rajdhani bold 36pt</a:t>
            </a:r>
          </a:p>
        </p:txBody>
      </p:sp>
      <p:sp>
        <p:nvSpPr>
          <p:cNvPr id="20" name="Text Placeholder 19">
            <a:extLst>
              <a:ext uri="{FF2B5EF4-FFF2-40B4-BE49-F238E27FC236}">
                <a16:creationId xmlns:a16="http://schemas.microsoft.com/office/drawing/2014/main" id="{2A83C6D8-6811-D0F2-9388-4BDA078A5A59}"/>
              </a:ext>
            </a:extLst>
          </p:cNvPr>
          <p:cNvSpPr>
            <a:spLocks noGrp="1"/>
          </p:cNvSpPr>
          <p:nvPr>
            <p:ph type="body" sz="quarter" idx="13" hasCustomPrompt="1"/>
          </p:nvPr>
        </p:nvSpPr>
        <p:spPr>
          <a:xfrm>
            <a:off x="894029" y="4067738"/>
            <a:ext cx="5492052" cy="446087"/>
          </a:xfrm>
        </p:spPr>
        <p:txBody>
          <a:bodyPr/>
          <a:lstStyle>
            <a:lvl1pPr>
              <a:defRPr sz="3200">
                <a:solidFill>
                  <a:srgbClr val="105A70"/>
                </a:solidFill>
                <a:latin typeface="Rajdhani" panose="02000000000000000000" pitchFamily="2" charset="77"/>
                <a:cs typeface="Rajdhani" panose="02000000000000000000" pitchFamily="2" charset="77"/>
              </a:defRPr>
            </a:lvl1pPr>
          </a:lstStyle>
          <a:p>
            <a:pPr lvl="0"/>
            <a:r>
              <a:rPr lang="en-US"/>
              <a:t>Subtitle – Rajdhani regular 32pt</a:t>
            </a:r>
          </a:p>
          <a:p>
            <a:pPr lvl="1"/>
            <a:endParaRPr lang="en-US"/>
          </a:p>
        </p:txBody>
      </p:sp>
      <p:sp>
        <p:nvSpPr>
          <p:cNvPr id="22" name="Text Placeholder 21">
            <a:extLst>
              <a:ext uri="{FF2B5EF4-FFF2-40B4-BE49-F238E27FC236}">
                <a16:creationId xmlns:a16="http://schemas.microsoft.com/office/drawing/2014/main" id="{415CAEFC-42AF-93B2-94C7-93553C3D7220}"/>
              </a:ext>
            </a:extLst>
          </p:cNvPr>
          <p:cNvSpPr>
            <a:spLocks noGrp="1"/>
          </p:cNvSpPr>
          <p:nvPr>
            <p:ph type="body" sz="quarter" idx="14" hasCustomPrompt="1"/>
          </p:nvPr>
        </p:nvSpPr>
        <p:spPr>
          <a:xfrm>
            <a:off x="894029" y="4755335"/>
            <a:ext cx="4052888" cy="776986"/>
          </a:xfrm>
        </p:spPr>
        <p:txBody>
          <a:bodyPr/>
          <a:lstStyle>
            <a:lvl1pPr>
              <a:defRPr sz="2000"/>
            </a:lvl1pPr>
          </a:lstStyle>
          <a:p>
            <a:pPr lvl="0"/>
            <a:r>
              <a:rPr lang="en-US"/>
              <a:t>Name -  Roboto regular 20pt</a:t>
            </a:r>
          </a:p>
          <a:p>
            <a:pPr lvl="0"/>
            <a:r>
              <a:rPr lang="en-US"/>
              <a:t>Job title – Roboto regular 20pt</a:t>
            </a:r>
          </a:p>
        </p:txBody>
      </p:sp>
      <p:sp>
        <p:nvSpPr>
          <p:cNvPr id="23" name="Text Placeholder 21">
            <a:extLst>
              <a:ext uri="{FF2B5EF4-FFF2-40B4-BE49-F238E27FC236}">
                <a16:creationId xmlns:a16="http://schemas.microsoft.com/office/drawing/2014/main" id="{FFAC794C-4FE0-5437-5013-DC165D14C6B8}"/>
              </a:ext>
            </a:extLst>
          </p:cNvPr>
          <p:cNvSpPr>
            <a:spLocks noGrp="1"/>
          </p:cNvSpPr>
          <p:nvPr>
            <p:ph type="body" sz="quarter" idx="15" hasCustomPrompt="1"/>
          </p:nvPr>
        </p:nvSpPr>
        <p:spPr>
          <a:xfrm>
            <a:off x="894029" y="5750158"/>
            <a:ext cx="4052888" cy="322360"/>
          </a:xfrm>
        </p:spPr>
        <p:txBody>
          <a:bodyPr>
            <a:noAutofit/>
          </a:bodyPr>
          <a:lstStyle>
            <a:lvl1pPr>
              <a:defRPr sz="2000"/>
            </a:lvl1pPr>
          </a:lstStyle>
          <a:p>
            <a:pPr lvl="0"/>
            <a:r>
              <a:rPr lang="en-US"/>
              <a:t>Date</a:t>
            </a:r>
          </a:p>
        </p:txBody>
      </p:sp>
      <p:pic>
        <p:nvPicPr>
          <p:cNvPr id="6" name="Picture 5" descr="A logo with lines and dots&#10;&#10;Description automatically generated">
            <a:extLst>
              <a:ext uri="{FF2B5EF4-FFF2-40B4-BE49-F238E27FC236}">
                <a16:creationId xmlns:a16="http://schemas.microsoft.com/office/drawing/2014/main" id="{C71B7AFF-7F85-2F1A-1AF5-194FA2E0A1DA}"/>
              </a:ext>
            </a:extLst>
          </p:cNvPr>
          <p:cNvPicPr>
            <a:picLocks noChangeAspect="1"/>
          </p:cNvPicPr>
          <p:nvPr userDrawn="1"/>
        </p:nvPicPr>
        <p:blipFill rotWithShape="1">
          <a:blip r:embed="rId4">
            <a:alphaModFix amt="15000"/>
          </a:blip>
          <a:srcRect l="10315" t="21080" r="45673" b="27533"/>
          <a:stretch/>
        </p:blipFill>
        <p:spPr>
          <a:xfrm>
            <a:off x="7597745" y="402842"/>
            <a:ext cx="4181749" cy="5901981"/>
          </a:xfrm>
          <a:prstGeom prst="rect">
            <a:avLst/>
          </a:prstGeom>
        </p:spPr>
      </p:pic>
    </p:spTree>
    <p:extLst>
      <p:ext uri="{BB962C8B-B14F-4D97-AF65-F5344CB8AC3E}">
        <p14:creationId xmlns:p14="http://schemas.microsoft.com/office/powerpoint/2010/main" val="191052308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
        <p:nvSpPr>
          <p:cNvPr id="4" name="Text Placeholder 3">
            <a:extLst>
              <a:ext uri="{FF2B5EF4-FFF2-40B4-BE49-F238E27FC236}">
                <a16:creationId xmlns:a16="http://schemas.microsoft.com/office/drawing/2014/main" id="{62BBA9D2-5D31-A98F-B3D2-DE64B6FBC6A9}"/>
              </a:ext>
            </a:extLst>
          </p:cNvPr>
          <p:cNvSpPr>
            <a:spLocks noGrp="1"/>
          </p:cNvSpPr>
          <p:nvPr>
            <p:ph type="body" sz="quarter" idx="10" hasCustomPrompt="1"/>
          </p:nvPr>
        </p:nvSpPr>
        <p:spPr>
          <a:xfrm>
            <a:off x="685800" y="695980"/>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98664947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2669153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3439795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DFE3-ABBC-20D7-A929-63028C0EAF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3E29C2-CA60-10BA-9872-8462E86103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77721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30339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76EA2C-AE92-FE1E-FE4C-2A72280F0168}"/>
              </a:ext>
            </a:extLst>
          </p:cNvPr>
          <p:cNvSpPr>
            <a:spLocks noGrp="1"/>
          </p:cNvSpPr>
          <p:nvPr>
            <p:ph type="pic" sz="quarter" idx="12"/>
          </p:nvPr>
        </p:nvSpPr>
        <p:spPr>
          <a:xfrm>
            <a:off x="728869" y="636255"/>
            <a:ext cx="4532243" cy="5351795"/>
          </a:xfrm>
        </p:spPr>
        <p:txBody>
          <a:bodyPr/>
          <a:lstStyle>
            <a:lvl1pPr marL="0" indent="0">
              <a:buFontTx/>
              <a:buNone/>
              <a:defRPr/>
            </a:lvl1pPr>
          </a:lstStyle>
          <a:p>
            <a:endParaRPr lang="en-US"/>
          </a:p>
        </p:txBody>
      </p:sp>
      <p:sp>
        <p:nvSpPr>
          <p:cNvPr id="12" name="Text Placeholder 11">
            <a:extLst>
              <a:ext uri="{FF2B5EF4-FFF2-40B4-BE49-F238E27FC236}">
                <a16:creationId xmlns:a16="http://schemas.microsoft.com/office/drawing/2014/main" id="{C57E765D-DCD3-8A9E-38D1-1DA33734A064}"/>
              </a:ext>
            </a:extLst>
          </p:cNvPr>
          <p:cNvSpPr>
            <a:spLocks noGrp="1"/>
          </p:cNvSpPr>
          <p:nvPr>
            <p:ph type="body" sz="quarter" idx="14" hasCustomPrompt="1"/>
          </p:nvPr>
        </p:nvSpPr>
        <p:spPr>
          <a:xfrm>
            <a:off x="5592760" y="5572218"/>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9" name="Text Placeholder 8">
            <a:extLst>
              <a:ext uri="{FF2B5EF4-FFF2-40B4-BE49-F238E27FC236}">
                <a16:creationId xmlns:a16="http://schemas.microsoft.com/office/drawing/2014/main" id="{BB7DCBBD-56A8-2486-E433-03EFB62C2927}"/>
              </a:ext>
            </a:extLst>
          </p:cNvPr>
          <p:cNvSpPr>
            <a:spLocks noGrp="1"/>
          </p:cNvSpPr>
          <p:nvPr>
            <p:ph type="body" sz="quarter" idx="13" hasCustomPrompt="1"/>
          </p:nvPr>
        </p:nvSpPr>
        <p:spPr>
          <a:xfrm>
            <a:off x="5592763" y="4691063"/>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5592413" y="3719293"/>
            <a:ext cx="5989984" cy="971977"/>
          </a:xfrm>
        </p:spPr>
        <p:txBody>
          <a:bodyPr>
            <a:norm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5592414" y="2133600"/>
            <a:ext cx="5989983" cy="1310860"/>
          </a:xfrm>
        </p:spPr>
        <p:txBody>
          <a:bodyPr anchor="b">
            <a:norm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5592415" y="636255"/>
            <a:ext cx="4121426" cy="1194719"/>
          </a:xfrm>
          <a:prstGeom prst="rect">
            <a:avLst/>
          </a:prstGeom>
        </p:spPr>
      </p:pic>
    </p:spTree>
    <p:extLst>
      <p:ext uri="{BB962C8B-B14F-4D97-AF65-F5344CB8AC3E}">
        <p14:creationId xmlns:p14="http://schemas.microsoft.com/office/powerpoint/2010/main" val="4106806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with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1071215" y="620795"/>
            <a:ext cx="4121426" cy="1194719"/>
          </a:xfrm>
          <a:prstGeom prst="rect">
            <a:avLst/>
          </a:prstGeom>
        </p:spPr>
      </p:pic>
      <p:sp>
        <p:nvSpPr>
          <p:cNvPr id="5" name="Text Placeholder 11">
            <a:extLst>
              <a:ext uri="{FF2B5EF4-FFF2-40B4-BE49-F238E27FC236}">
                <a16:creationId xmlns:a16="http://schemas.microsoft.com/office/drawing/2014/main" id="{0CC0A256-75AA-81AF-FC0E-C782DE2B9383}"/>
              </a:ext>
            </a:extLst>
          </p:cNvPr>
          <p:cNvSpPr>
            <a:spLocks noGrp="1"/>
          </p:cNvSpPr>
          <p:nvPr>
            <p:ph type="body" sz="quarter" idx="14" hasCustomPrompt="1"/>
          </p:nvPr>
        </p:nvSpPr>
        <p:spPr>
          <a:xfrm>
            <a:off x="1071210" y="5661565"/>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4" name="Text Placeholder 8">
            <a:extLst>
              <a:ext uri="{FF2B5EF4-FFF2-40B4-BE49-F238E27FC236}">
                <a16:creationId xmlns:a16="http://schemas.microsoft.com/office/drawing/2014/main" id="{D2F1FB95-50F4-E75A-7501-CE15651E2EE0}"/>
              </a:ext>
            </a:extLst>
          </p:cNvPr>
          <p:cNvSpPr>
            <a:spLocks noGrp="1"/>
          </p:cNvSpPr>
          <p:nvPr>
            <p:ph type="body" sz="quarter" idx="13" hasCustomPrompt="1"/>
          </p:nvPr>
        </p:nvSpPr>
        <p:spPr>
          <a:xfrm>
            <a:off x="1071213" y="4780410"/>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1071213" y="3703833"/>
            <a:ext cx="5989984" cy="971977"/>
          </a:xfrm>
        </p:spPr>
        <p:txBody>
          <a:bodyPr anchor="ctr" anchorCtr="0">
            <a:no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spTree>
    <p:extLst>
      <p:ext uri="{BB962C8B-B14F-4D97-AF65-F5344CB8AC3E}">
        <p14:creationId xmlns:p14="http://schemas.microsoft.com/office/powerpoint/2010/main" val="4022972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act information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B1931D4F-CF53-CD4B-B7F2-E7F0327AAA3C}" type="slidenum">
              <a:rPr lang="en-US" smtClean="0"/>
              <a:pPr/>
              <a:t>‹#›</a:t>
            </a:fld>
            <a:endParaRPr lang="en-US"/>
          </a:p>
        </p:txBody>
      </p:sp>
      <p:sp>
        <p:nvSpPr>
          <p:cNvPr id="19" name="Text Placeholder 14">
            <a:extLst>
              <a:ext uri="{FF2B5EF4-FFF2-40B4-BE49-F238E27FC236}">
                <a16:creationId xmlns:a16="http://schemas.microsoft.com/office/drawing/2014/main" id="{40F593B3-72B4-6B3C-A3D8-107A005BACA2}"/>
              </a:ext>
            </a:extLst>
          </p:cNvPr>
          <p:cNvSpPr>
            <a:spLocks noGrp="1"/>
          </p:cNvSpPr>
          <p:nvPr>
            <p:ph type="body" sz="quarter" idx="19" hasCustomPrompt="1"/>
          </p:nvPr>
        </p:nvSpPr>
        <p:spPr>
          <a:xfrm>
            <a:off x="8295309"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8" name="Picture Placeholder 12">
            <a:extLst>
              <a:ext uri="{FF2B5EF4-FFF2-40B4-BE49-F238E27FC236}">
                <a16:creationId xmlns:a16="http://schemas.microsoft.com/office/drawing/2014/main" id="{37DF41BE-DE19-21FF-277A-6EDA88EAA1D1}"/>
              </a:ext>
            </a:extLst>
          </p:cNvPr>
          <p:cNvSpPr>
            <a:spLocks noGrp="1"/>
          </p:cNvSpPr>
          <p:nvPr>
            <p:ph type="pic" sz="quarter" idx="18"/>
          </p:nvPr>
        </p:nvSpPr>
        <p:spPr>
          <a:xfrm>
            <a:off x="6250609" y="4058284"/>
            <a:ext cx="1828800" cy="1447800"/>
          </a:xfrm>
        </p:spPr>
        <p:txBody>
          <a:bodyPr/>
          <a:lstStyle/>
          <a:p>
            <a:endParaRPr lang="en-US"/>
          </a:p>
        </p:txBody>
      </p:sp>
      <p:sp>
        <p:nvSpPr>
          <p:cNvPr id="15" name="Text Placeholder 14">
            <a:extLst>
              <a:ext uri="{FF2B5EF4-FFF2-40B4-BE49-F238E27FC236}">
                <a16:creationId xmlns:a16="http://schemas.microsoft.com/office/drawing/2014/main" id="{61D4AFA6-427B-2C82-F64C-7B1A3367E943}"/>
              </a:ext>
            </a:extLst>
          </p:cNvPr>
          <p:cNvSpPr>
            <a:spLocks noGrp="1"/>
          </p:cNvSpPr>
          <p:nvPr>
            <p:ph type="body" sz="quarter" idx="15" hasCustomPrompt="1"/>
          </p:nvPr>
        </p:nvSpPr>
        <p:spPr>
          <a:xfrm>
            <a:off x="2997200" y="405765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3" name="Picture Placeholder 12">
            <a:extLst>
              <a:ext uri="{FF2B5EF4-FFF2-40B4-BE49-F238E27FC236}">
                <a16:creationId xmlns:a16="http://schemas.microsoft.com/office/drawing/2014/main" id="{B020673F-58FA-1CD0-5208-F81897EB925C}"/>
              </a:ext>
            </a:extLst>
          </p:cNvPr>
          <p:cNvSpPr>
            <a:spLocks noGrp="1"/>
          </p:cNvSpPr>
          <p:nvPr>
            <p:ph type="pic" sz="quarter" idx="14"/>
          </p:nvPr>
        </p:nvSpPr>
        <p:spPr>
          <a:xfrm>
            <a:off x="952500" y="4058284"/>
            <a:ext cx="1828800" cy="1447800"/>
          </a:xfrm>
        </p:spPr>
        <p:txBody>
          <a:bodyPr/>
          <a:lstStyle/>
          <a:p>
            <a:endParaRPr lang="en-US"/>
          </a:p>
        </p:txBody>
      </p:sp>
      <p:sp>
        <p:nvSpPr>
          <p:cNvPr id="20" name="Text Placeholder 14">
            <a:extLst>
              <a:ext uri="{FF2B5EF4-FFF2-40B4-BE49-F238E27FC236}">
                <a16:creationId xmlns:a16="http://schemas.microsoft.com/office/drawing/2014/main" id="{9378005C-8F58-078A-00B5-4A706F0E963C}"/>
              </a:ext>
            </a:extLst>
          </p:cNvPr>
          <p:cNvSpPr>
            <a:spLocks noGrp="1"/>
          </p:cNvSpPr>
          <p:nvPr>
            <p:ph type="body" sz="quarter" idx="20" hasCustomPrompt="1"/>
          </p:nvPr>
        </p:nvSpPr>
        <p:spPr>
          <a:xfrm>
            <a:off x="8295309"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7" name="Picture Placeholder 10">
            <a:extLst>
              <a:ext uri="{FF2B5EF4-FFF2-40B4-BE49-F238E27FC236}">
                <a16:creationId xmlns:a16="http://schemas.microsoft.com/office/drawing/2014/main" id="{7BD390FA-E09D-71DC-5B3F-63C33C6FD211}"/>
              </a:ext>
            </a:extLst>
          </p:cNvPr>
          <p:cNvSpPr>
            <a:spLocks noGrp="1"/>
          </p:cNvSpPr>
          <p:nvPr>
            <p:ph type="pic" sz="quarter" idx="17"/>
          </p:nvPr>
        </p:nvSpPr>
        <p:spPr>
          <a:xfrm>
            <a:off x="6250609" y="1943100"/>
            <a:ext cx="1828800" cy="1524000"/>
          </a:xfrm>
        </p:spPr>
        <p:txBody>
          <a:bodyPr/>
          <a:lstStyle/>
          <a:p>
            <a:endParaRPr lang="en-US"/>
          </a:p>
        </p:txBody>
      </p:sp>
      <p:sp>
        <p:nvSpPr>
          <p:cNvPr id="16" name="Text Placeholder 14">
            <a:extLst>
              <a:ext uri="{FF2B5EF4-FFF2-40B4-BE49-F238E27FC236}">
                <a16:creationId xmlns:a16="http://schemas.microsoft.com/office/drawing/2014/main" id="{5E81352B-6A65-D93D-5216-736E5D9130A2}"/>
              </a:ext>
            </a:extLst>
          </p:cNvPr>
          <p:cNvSpPr>
            <a:spLocks noGrp="1"/>
          </p:cNvSpPr>
          <p:nvPr>
            <p:ph type="body" sz="quarter" idx="16" hasCustomPrompt="1"/>
          </p:nvPr>
        </p:nvSpPr>
        <p:spPr>
          <a:xfrm>
            <a:off x="2997200" y="1981200"/>
            <a:ext cx="3073400" cy="1447800"/>
          </a:xfrm>
        </p:spPr>
        <p:txBody>
          <a:bodyPr/>
          <a:lstStyle>
            <a:lvl1pPr marL="0" indent="0">
              <a:lnSpc>
                <a:spcPct val="100000"/>
              </a:lnSpc>
              <a:spcBef>
                <a:spcPts val="0"/>
              </a:spcBef>
              <a:buFontTx/>
              <a:buNone/>
              <a:defRPr/>
            </a:lvl1pPr>
          </a:lstStyle>
          <a:p>
            <a:r>
              <a:rPr lang="en-US" sz="2400" b="1">
                <a:solidFill>
                  <a:srgbClr val="005E6E"/>
                </a:solidFill>
                <a:latin typeface="Roboto" panose="02000000000000000000" pitchFamily="2" charset="0"/>
                <a:ea typeface="Roboto" panose="02000000000000000000" pitchFamily="2" charset="0"/>
              </a:rPr>
              <a:t>Name of the person</a:t>
            </a:r>
          </a:p>
          <a:p>
            <a:r>
              <a:rPr lang="en-US">
                <a:latin typeface="Roboto" panose="02000000000000000000" pitchFamily="2" charset="0"/>
                <a:ea typeface="Roboto" panose="02000000000000000000" pitchFamily="2" charset="0"/>
              </a:rPr>
              <a:t>Title</a:t>
            </a:r>
          </a:p>
          <a:p>
            <a:r>
              <a:rPr lang="en-US">
                <a:latin typeface="Roboto" panose="02000000000000000000" pitchFamily="2" charset="0"/>
                <a:ea typeface="Roboto" panose="02000000000000000000" pitchFamily="2" charset="0"/>
              </a:rPr>
              <a:t>Email address</a:t>
            </a:r>
          </a:p>
          <a:p>
            <a:r>
              <a:rPr lang="en-US">
                <a:latin typeface="Roboto" panose="02000000000000000000" pitchFamily="2" charset="0"/>
                <a:ea typeface="Roboto" panose="02000000000000000000" pitchFamily="2" charset="0"/>
              </a:rPr>
              <a:t>Phone number</a:t>
            </a:r>
          </a:p>
        </p:txBody>
      </p:sp>
      <p:sp>
        <p:nvSpPr>
          <p:cNvPr id="11" name="Picture Placeholder 10">
            <a:extLst>
              <a:ext uri="{FF2B5EF4-FFF2-40B4-BE49-F238E27FC236}">
                <a16:creationId xmlns:a16="http://schemas.microsoft.com/office/drawing/2014/main" id="{F1131B1B-41AA-0C3A-0ACF-6B5DF40854E1}"/>
              </a:ext>
            </a:extLst>
          </p:cNvPr>
          <p:cNvSpPr>
            <a:spLocks noGrp="1"/>
          </p:cNvSpPr>
          <p:nvPr>
            <p:ph type="pic" sz="quarter" idx="13"/>
          </p:nvPr>
        </p:nvSpPr>
        <p:spPr>
          <a:xfrm>
            <a:off x="952500" y="1943100"/>
            <a:ext cx="1828800" cy="1524000"/>
          </a:xfrm>
        </p:spPr>
        <p:txBody>
          <a:bodyPr/>
          <a:lstStyle/>
          <a:p>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Presenter contact information slide</a:t>
            </a:r>
          </a:p>
        </p:txBody>
      </p:sp>
    </p:spTree>
    <p:extLst>
      <p:ext uri="{BB962C8B-B14F-4D97-AF65-F5344CB8AC3E}">
        <p14:creationId xmlns:p14="http://schemas.microsoft.com/office/powerpoint/2010/main" val="1475067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lvl1pPr>
          </a:lstStyle>
          <a:p>
            <a:fld id="{6B97C263-5987-A441-9674-73EB487B97FF}"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1701800" y="1825625"/>
            <a:ext cx="9652000" cy="4351338"/>
          </a:xfrm>
        </p:spPr>
        <p:txBody>
          <a:bodyPr/>
          <a:lstStyle>
            <a:lvl1pPr>
              <a:lnSpc>
                <a:spcPct val="100000"/>
              </a:lnSpc>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Agenda slide option 1</a:t>
            </a:r>
          </a:p>
        </p:txBody>
      </p:sp>
    </p:spTree>
    <p:extLst>
      <p:ext uri="{BB962C8B-B14F-4D97-AF65-F5344CB8AC3E}">
        <p14:creationId xmlns:p14="http://schemas.microsoft.com/office/powerpoint/2010/main" val="1376451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137400" y="649012"/>
            <a:ext cx="4216400" cy="4351338"/>
          </a:xfrm>
        </p:spPr>
        <p:txBody>
          <a:bodyPr/>
          <a:lstStyle>
            <a:lvl1pPr>
              <a:lnSpc>
                <a:spcPct val="150000"/>
              </a:lnSpc>
              <a:buClr>
                <a:schemeClr val="bg1"/>
              </a:buClr>
              <a:defRPr sz="2400">
                <a:solidFill>
                  <a:schemeClr val="bg1"/>
                </a:solidFill>
              </a:defRPr>
            </a:lvl1pPr>
          </a:lstStyle>
          <a:p>
            <a:pPr lvl="0"/>
            <a:r>
              <a:rPr lang="en-US"/>
              <a:t>Welcome</a:t>
            </a:r>
          </a:p>
          <a:p>
            <a:pPr lvl="0"/>
            <a:r>
              <a:rPr lang="en-US"/>
              <a:t>Topic 1</a:t>
            </a:r>
          </a:p>
          <a:p>
            <a:pPr lvl="0"/>
            <a:r>
              <a:rPr lang="en-US"/>
              <a:t>Topic 2</a:t>
            </a:r>
          </a:p>
          <a:p>
            <a:pPr lvl="0"/>
            <a:r>
              <a:rPr lang="en-US"/>
              <a:t>Topic 3</a:t>
            </a:r>
          </a:p>
          <a:p>
            <a:pPr lvl="0"/>
            <a:r>
              <a:rPr lang="en-US"/>
              <a:t>Break</a:t>
            </a:r>
          </a:p>
          <a:p>
            <a:pPr lvl="0"/>
            <a:r>
              <a:rPr lang="en-US"/>
              <a:t>Topic 4</a:t>
            </a:r>
          </a:p>
          <a:p>
            <a:pPr lvl="0"/>
            <a:r>
              <a:rPr lang="en-US"/>
              <a:t>Topic 5</a:t>
            </a:r>
          </a:p>
          <a:p>
            <a:pPr lvl="0"/>
            <a:r>
              <a:rPr lang="en-US"/>
              <a:t>Topic 6</a:t>
            </a:r>
          </a:p>
          <a:p>
            <a:pPr lvl="0"/>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2766218"/>
            <a:ext cx="2730500" cy="1325563"/>
          </a:xfrm>
        </p:spPr>
        <p:txBody>
          <a:bodyPr/>
          <a:lstStyle>
            <a:lvl1pPr>
              <a:defRPr sz="3200" spc="50" baseline="0">
                <a:solidFill>
                  <a:schemeClr val="bg1"/>
                </a:solidFill>
              </a:defRPr>
            </a:lvl1pPr>
          </a:lstStyle>
          <a:p>
            <a:r>
              <a:rPr lang="en-US"/>
              <a:t>Agenda slide option 2</a:t>
            </a:r>
          </a:p>
        </p:txBody>
      </p:sp>
    </p:spTree>
    <p:extLst>
      <p:ext uri="{BB962C8B-B14F-4D97-AF65-F5344CB8AC3E}">
        <p14:creationId xmlns:p14="http://schemas.microsoft.com/office/powerpoint/2010/main" val="1683500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graphic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8" name="Picture Placeholder 7">
            <a:extLst>
              <a:ext uri="{FF2B5EF4-FFF2-40B4-BE49-F238E27FC236}">
                <a16:creationId xmlns:a16="http://schemas.microsoft.com/office/drawing/2014/main" id="{9B88560E-99A3-F73B-7E7B-BA2E0C89F766}"/>
              </a:ext>
            </a:extLst>
          </p:cNvPr>
          <p:cNvSpPr>
            <a:spLocks noGrp="1"/>
          </p:cNvSpPr>
          <p:nvPr>
            <p:ph type="pic" sz="quarter" idx="13"/>
          </p:nvPr>
        </p:nvSpPr>
        <p:spPr>
          <a:xfrm>
            <a:off x="6718300" y="2070100"/>
            <a:ext cx="4775200" cy="3543300"/>
          </a:xfrm>
        </p:spPr>
        <p:txBody>
          <a:bodyPr/>
          <a:lstStyle/>
          <a:p>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1825625"/>
            <a:ext cx="5524500" cy="4351338"/>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p:txBody>
          <a:bodyPr/>
          <a:lstStyle/>
          <a:p>
            <a:r>
              <a:rPr lang="en-US"/>
              <a:t>Click to edit title (Roboto bold 32pt)</a:t>
            </a:r>
          </a:p>
        </p:txBody>
      </p:sp>
    </p:spTree>
    <p:extLst>
      <p:ext uri="{BB962C8B-B14F-4D97-AF65-F5344CB8AC3E}">
        <p14:creationId xmlns:p14="http://schemas.microsoft.com/office/powerpoint/2010/main" val="29790132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7FB644-43A6-A573-36CC-9410FE51C067}"/>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4" name="Content Placeholder 3">
            <a:extLst>
              <a:ext uri="{FF2B5EF4-FFF2-40B4-BE49-F238E27FC236}">
                <a16:creationId xmlns:a16="http://schemas.microsoft.com/office/drawing/2014/main" id="{B104542A-3BF9-BFED-A197-FB1AC103598B}"/>
              </a:ext>
            </a:extLst>
          </p:cNvPr>
          <p:cNvSpPr>
            <a:spLocks noGrp="1"/>
          </p:cNvSpPr>
          <p:nvPr>
            <p:ph sz="half" idx="2"/>
          </p:nvPr>
        </p:nvSpPr>
        <p:spPr>
          <a:xfrm>
            <a:off x="6172200" y="1825625"/>
            <a:ext cx="5181600" cy="4351338"/>
          </a:xfrm>
        </p:spPr>
        <p:txBody>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A5D52F67-0920-82FA-69C8-E3F91BD62CAC}"/>
              </a:ext>
            </a:extLst>
          </p:cNvPr>
          <p:cNvSpPr>
            <a:spLocks noGrp="1"/>
          </p:cNvSpPr>
          <p:nvPr>
            <p:ph sz="half" idx="1"/>
          </p:nvPr>
        </p:nvSpPr>
        <p:spPr>
          <a:xfrm>
            <a:off x="838200" y="1825625"/>
            <a:ext cx="5181600" cy="4351338"/>
          </a:xfrm>
        </p:spPr>
        <p:txBody>
          <a:body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3B10A83-E15E-BBB5-4FB7-388E82C7D48C}"/>
              </a:ext>
            </a:extLst>
          </p:cNvPr>
          <p:cNvSpPr>
            <a:spLocks noGrp="1"/>
          </p:cNvSpPr>
          <p:nvPr>
            <p:ph type="title" hasCustomPrompt="1"/>
          </p:nvPr>
        </p:nvSpPr>
        <p:spPr/>
        <p:txBody>
          <a:bodyPr/>
          <a:lstStyle/>
          <a:p>
            <a:r>
              <a:rPr lang="en-US"/>
              <a:t>Click to edit title (Roboto bold 32pt)</a:t>
            </a:r>
          </a:p>
        </p:txBody>
      </p:sp>
    </p:spTree>
    <p:extLst>
      <p:ext uri="{BB962C8B-B14F-4D97-AF65-F5344CB8AC3E}">
        <p14:creationId xmlns:p14="http://schemas.microsoft.com/office/powerpoint/2010/main" val="17974731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A9151B5-5A05-B5FF-1565-8C299B84D54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pic>
        <p:nvPicPr>
          <p:cNvPr id="14" name="Picture 13">
            <a:extLst>
              <a:ext uri="{FF2B5EF4-FFF2-40B4-BE49-F238E27FC236}">
                <a16:creationId xmlns:a16="http://schemas.microsoft.com/office/drawing/2014/main" id="{E3FE2B45-7BD3-67EE-B450-19D3B3A4F12C}"/>
              </a:ext>
              <a:ext uri="{C183D7F6-B498-43B3-948B-1728B52AA6E4}">
                <adec:decorative xmlns:adec="http://schemas.microsoft.com/office/drawing/2017/decorative" val="0"/>
              </a:ext>
            </a:extLst>
          </p:cNvPr>
          <p:cNvPicPr>
            <a:picLocks noChangeAspect="1"/>
          </p:cNvPicPr>
          <p:nvPr userDrawn="1"/>
        </p:nvPicPr>
        <p:blipFill rotWithShape="1">
          <a:blip r:embed="rId2"/>
          <a:srcRect l="33313"/>
          <a:stretch/>
        </p:blipFill>
        <p:spPr>
          <a:xfrm>
            <a:off x="407645" y="2586868"/>
            <a:ext cx="5757341" cy="1870831"/>
          </a:xfrm>
          <a:prstGeom prst="rect">
            <a:avLst/>
          </a:prstGeom>
        </p:spPr>
      </p:pic>
      <p:pic>
        <p:nvPicPr>
          <p:cNvPr id="11" name="Picture 10">
            <a:extLst>
              <a:ext uri="{FF2B5EF4-FFF2-40B4-BE49-F238E27FC236}">
                <a16:creationId xmlns:a16="http://schemas.microsoft.com/office/drawing/2014/main" id="{043E9DCA-926A-E0E2-B1FE-074B388E0EF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36612" y="2266535"/>
            <a:ext cx="4354696" cy="2832011"/>
          </a:xfrm>
          <a:prstGeom prst="rect">
            <a:avLst/>
          </a:prstGeom>
        </p:spPr>
      </p:pic>
      <p:sp>
        <p:nvSpPr>
          <p:cNvPr id="13" name="Picture Placeholder 12">
            <a:extLst>
              <a:ext uri="{FF2B5EF4-FFF2-40B4-BE49-F238E27FC236}">
                <a16:creationId xmlns:a16="http://schemas.microsoft.com/office/drawing/2014/main" id="{2B66F132-9159-1D2D-5AF9-82DA8A9ED2F9}"/>
              </a:ext>
            </a:extLst>
          </p:cNvPr>
          <p:cNvSpPr>
            <a:spLocks noGrp="1"/>
          </p:cNvSpPr>
          <p:nvPr>
            <p:ph type="pic" sz="quarter" idx="13"/>
          </p:nvPr>
        </p:nvSpPr>
        <p:spPr>
          <a:xfrm>
            <a:off x="1464590" y="2451940"/>
            <a:ext cx="3099661" cy="1703599"/>
          </a:xfrm>
        </p:spPr>
        <p:txBody>
          <a:bodyPr/>
          <a:lstStyle>
            <a:lvl1pPr marL="0" indent="0">
              <a:buNone/>
              <a:defRPr>
                <a:solidFill>
                  <a:schemeClr val="bg1"/>
                </a:solidFill>
              </a:defRPr>
            </a:lvl1pPr>
          </a:lstStyle>
          <a:p>
            <a:endParaRPr lang="en-US"/>
          </a:p>
          <a:p>
            <a:r>
              <a:rPr lang="en-US"/>
              <a:t>Click to add image</a:t>
            </a:r>
          </a:p>
        </p:txBody>
      </p:sp>
      <p:sp>
        <p:nvSpPr>
          <p:cNvPr id="6" name="Content Placeholder 5">
            <a:extLst>
              <a:ext uri="{FF2B5EF4-FFF2-40B4-BE49-F238E27FC236}">
                <a16:creationId xmlns:a16="http://schemas.microsoft.com/office/drawing/2014/main" id="{B4A70294-3AE7-A8DA-89DA-0BAC43BA7A9A}"/>
              </a:ext>
            </a:extLst>
          </p:cNvPr>
          <p:cNvSpPr>
            <a:spLocks noGrp="1"/>
          </p:cNvSpPr>
          <p:nvPr>
            <p:ph sz="quarter" idx="4"/>
          </p:nvPr>
        </p:nvSpPr>
        <p:spPr>
          <a:xfrm>
            <a:off x="6299200" y="1371600"/>
            <a:ext cx="5183188" cy="4818063"/>
          </a:xfrm>
        </p:spPr>
        <p:txBody>
          <a:bodyPr/>
          <a:lstStyle>
            <a:lvl1pPr marL="0" indent="0">
              <a:buNone/>
              <a:defRPr sz="1800" b="0"/>
            </a:lvl1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07B4467-A43E-2A64-6932-7F5D98F44E3E}"/>
              </a:ext>
            </a:extLst>
          </p:cNvPr>
          <p:cNvSpPr>
            <a:spLocks noGrp="1"/>
          </p:cNvSpPr>
          <p:nvPr>
            <p:ph type="title" hasCustomPrompt="1"/>
          </p:nvPr>
        </p:nvSpPr>
        <p:spPr>
          <a:xfrm>
            <a:off x="839788" y="390525"/>
            <a:ext cx="10515600" cy="676275"/>
          </a:xfrm>
        </p:spPr>
        <p:txBody>
          <a:bodyPr/>
          <a:lstStyle/>
          <a:p>
            <a:r>
              <a:rPr lang="en-US"/>
              <a:t>Click to edit title (Roboto bold 32pt)</a:t>
            </a:r>
          </a:p>
        </p:txBody>
      </p:sp>
    </p:spTree>
    <p:extLst>
      <p:ext uri="{BB962C8B-B14F-4D97-AF65-F5344CB8AC3E}">
        <p14:creationId xmlns:p14="http://schemas.microsoft.com/office/powerpoint/2010/main" val="2498403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58246" y="3293144"/>
            <a:ext cx="6430341"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58246" y="1713340"/>
            <a:ext cx="6430341" cy="1302440"/>
          </a:xfrm>
        </p:spPr>
        <p:txBody>
          <a:bodyPr anchor="b"/>
          <a:lstStyle>
            <a:lvl1pPr>
              <a:defRPr sz="6000"/>
            </a:lvl1pPr>
          </a:lstStyle>
          <a:p>
            <a:r>
              <a:rPr lang="en-US"/>
              <a:t>Click to edit section title</a:t>
            </a:r>
          </a:p>
        </p:txBody>
      </p:sp>
    </p:spTree>
    <p:extLst>
      <p:ext uri="{BB962C8B-B14F-4D97-AF65-F5344CB8AC3E}">
        <p14:creationId xmlns:p14="http://schemas.microsoft.com/office/powerpoint/2010/main" val="2633771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48768" y="-49377"/>
            <a:ext cx="12289536" cy="6956754"/>
          </a:xfrm>
          <a:prstGeom prst="rect">
            <a:avLst/>
          </a:prstGeom>
        </p:spPr>
      </p:pic>
      <p:sp>
        <p:nvSpPr>
          <p:cNvPr id="2" name="Title 1">
            <a:extLst>
              <a:ext uri="{FF2B5EF4-FFF2-40B4-BE49-F238E27FC236}">
                <a16:creationId xmlns:a16="http://schemas.microsoft.com/office/drawing/2014/main" id="{DA9A7186-6AA2-85AA-788C-FDD3EF3197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A87F7-B7EF-DA53-45E8-5CD94D39D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21689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37DE3B-B838-449A-DF0E-770C6DF8B31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174192" y="1430963"/>
            <a:ext cx="5538953" cy="3602175"/>
          </a:xfrm>
          <a:prstGeom prst="rect">
            <a:avLst/>
          </a:prstGeom>
        </p:spPr>
      </p:pic>
      <p:sp>
        <p:nvSpPr>
          <p:cNvPr id="5" name="Picture Placeholder 12">
            <a:extLst>
              <a:ext uri="{FF2B5EF4-FFF2-40B4-BE49-F238E27FC236}">
                <a16:creationId xmlns:a16="http://schemas.microsoft.com/office/drawing/2014/main" id="{D00FA05A-DE68-6FD2-B587-66AD6E7FB0AC}"/>
              </a:ext>
            </a:extLst>
          </p:cNvPr>
          <p:cNvSpPr>
            <a:spLocks noGrp="1"/>
          </p:cNvSpPr>
          <p:nvPr>
            <p:ph type="pic" sz="quarter" idx="13"/>
          </p:nvPr>
        </p:nvSpPr>
        <p:spPr>
          <a:xfrm>
            <a:off x="974864" y="1653701"/>
            <a:ext cx="3942613" cy="2178997"/>
          </a:xfrm>
        </p:spPr>
        <p:txBody>
          <a:bodyPr/>
          <a:lstStyle>
            <a:lvl1pPr marL="0" indent="0">
              <a:buNone/>
              <a:defRPr>
                <a:solidFill>
                  <a:schemeClr val="bg1"/>
                </a:solidFill>
              </a:defRPr>
            </a:lvl1pPr>
          </a:lstStyle>
          <a:p>
            <a:endParaRPr lang="en-US"/>
          </a:p>
          <a:p>
            <a:r>
              <a:rPr lang="en-US"/>
              <a:t>Click to add image</a:t>
            </a:r>
          </a:p>
        </p:txBody>
      </p:sp>
      <p:sp>
        <p:nvSpPr>
          <p:cNvPr id="3" name="Text Placeholder 2">
            <a:extLst>
              <a:ext uri="{FF2B5EF4-FFF2-40B4-BE49-F238E27FC236}">
                <a16:creationId xmlns:a16="http://schemas.microsoft.com/office/drawing/2014/main" id="{804CDC81-48DC-F07A-5913-D00B99806E75}"/>
              </a:ext>
            </a:extLst>
          </p:cNvPr>
          <p:cNvSpPr>
            <a:spLocks noGrp="1"/>
          </p:cNvSpPr>
          <p:nvPr>
            <p:ph type="body" idx="1" hasCustomPrompt="1"/>
          </p:nvPr>
        </p:nvSpPr>
        <p:spPr>
          <a:xfrm>
            <a:off x="6448098" y="3832698"/>
            <a:ext cx="5538952" cy="766660"/>
          </a:xfrm>
        </p:spPr>
        <p:txBody>
          <a:bodyPr/>
          <a:lstStyle>
            <a:lvl1pPr marL="0" indent="0">
              <a:buNone/>
              <a:defRPr sz="3200">
                <a:solidFill>
                  <a:schemeClr val="accent3"/>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subtitle</a:t>
            </a:r>
          </a:p>
        </p:txBody>
      </p:sp>
      <p:sp>
        <p:nvSpPr>
          <p:cNvPr id="2" name="Title 1">
            <a:extLst>
              <a:ext uri="{FF2B5EF4-FFF2-40B4-BE49-F238E27FC236}">
                <a16:creationId xmlns:a16="http://schemas.microsoft.com/office/drawing/2014/main" id="{88AFA0A6-8FED-CD4D-EA53-3C2F410DBFEB}"/>
              </a:ext>
            </a:extLst>
          </p:cNvPr>
          <p:cNvSpPr>
            <a:spLocks noGrp="1"/>
          </p:cNvSpPr>
          <p:nvPr>
            <p:ph type="title" hasCustomPrompt="1"/>
          </p:nvPr>
        </p:nvSpPr>
        <p:spPr>
          <a:xfrm>
            <a:off x="6448097" y="2530258"/>
            <a:ext cx="5743903" cy="1302440"/>
          </a:xfrm>
        </p:spPr>
        <p:txBody>
          <a:bodyPr anchor="b"/>
          <a:lstStyle>
            <a:lvl1pPr>
              <a:defRPr sz="6000"/>
            </a:lvl1pPr>
          </a:lstStyle>
          <a:p>
            <a:r>
              <a:rPr lang="en-US"/>
              <a:t>Click to edit section title</a:t>
            </a:r>
          </a:p>
        </p:txBody>
      </p:sp>
    </p:spTree>
    <p:extLst>
      <p:ext uri="{BB962C8B-B14F-4D97-AF65-F5344CB8AC3E}">
        <p14:creationId xmlns:p14="http://schemas.microsoft.com/office/powerpoint/2010/main" val="1366407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with graphic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5" name="Picture Placeholder 4">
            <a:extLst>
              <a:ext uri="{FF2B5EF4-FFF2-40B4-BE49-F238E27FC236}">
                <a16:creationId xmlns:a16="http://schemas.microsoft.com/office/drawing/2014/main" id="{B28E1826-FAC0-99BA-7B94-F70B55D1BB2C}"/>
              </a:ext>
            </a:extLst>
          </p:cNvPr>
          <p:cNvSpPr>
            <a:spLocks noGrp="1"/>
          </p:cNvSpPr>
          <p:nvPr>
            <p:ph type="pic" sz="quarter" idx="13"/>
          </p:nvPr>
        </p:nvSpPr>
        <p:spPr>
          <a:xfrm>
            <a:off x="6692900" y="990600"/>
            <a:ext cx="4902200" cy="5186363"/>
          </a:xfrm>
        </p:spPr>
        <p:txBody>
          <a:bodyPr/>
          <a:lstStyle/>
          <a:p>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838200" y="990600"/>
            <a:ext cx="5524500" cy="5186363"/>
          </a:xfrm>
        </p:spPr>
        <p:txBody>
          <a:bodyPr/>
          <a:lstStyle/>
          <a:p>
            <a:pPr lvl="0"/>
            <a:r>
              <a:rPr lang="en-US"/>
              <a:t>Click to edit text (Roboto bold 20pt)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142601"/>
            <a:ext cx="10515600" cy="543200"/>
          </a:xfrm>
        </p:spPr>
        <p:txBody>
          <a:bodyPr/>
          <a:lstStyle/>
          <a:p>
            <a:r>
              <a:rPr lang="en-US"/>
              <a:t>Click to edit title (Roboto bold 32pt)</a:t>
            </a:r>
          </a:p>
        </p:txBody>
      </p:sp>
    </p:spTree>
    <p:extLst>
      <p:ext uri="{BB962C8B-B14F-4D97-AF65-F5344CB8AC3E}">
        <p14:creationId xmlns:p14="http://schemas.microsoft.com/office/powerpoint/2010/main" val="32261702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ph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7" name="Chart Placeholder 6">
            <a:extLst>
              <a:ext uri="{FF2B5EF4-FFF2-40B4-BE49-F238E27FC236}">
                <a16:creationId xmlns:a16="http://schemas.microsoft.com/office/drawing/2014/main" id="{02783DDD-4449-2A5D-39B9-46DFF59A18DC}"/>
              </a:ext>
            </a:extLst>
          </p:cNvPr>
          <p:cNvSpPr>
            <a:spLocks noGrp="1"/>
          </p:cNvSpPr>
          <p:nvPr>
            <p:ph type="chart" sz="quarter" idx="13" hasCustomPrompt="1"/>
          </p:nvPr>
        </p:nvSpPr>
        <p:spPr>
          <a:xfrm>
            <a:off x="679450" y="927100"/>
            <a:ext cx="10744200" cy="3808411"/>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Tree>
    <p:extLst>
      <p:ext uri="{BB962C8B-B14F-4D97-AF65-F5344CB8AC3E}">
        <p14:creationId xmlns:p14="http://schemas.microsoft.com/office/powerpoint/2010/main" val="34915464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a:xfrm>
            <a:off x="8968409" y="6356350"/>
            <a:ext cx="2067891" cy="365125"/>
          </a:xfrm>
        </p:spPr>
        <p:txBody>
          <a:bodyPr/>
          <a:lstStyle>
            <a:lvl1pPr>
              <a:defRPr>
                <a:solidFill>
                  <a:schemeClr val="tx1"/>
                </a:solidFill>
              </a:defRPr>
            </a:lvl1pPr>
          </a:lstStyle>
          <a:p>
            <a:fld id="{B3F0CCF6-7F1D-1243-94FE-BC32E4D380E0}" type="slidenum">
              <a:rPr lang="en-US" smtClean="0"/>
              <a:pPr/>
              <a:t>‹#›</a:t>
            </a:fld>
            <a:endParaRPr lang="en-US"/>
          </a:p>
        </p:txBody>
      </p:sp>
      <p:sp>
        <p:nvSpPr>
          <p:cNvPr id="3" name="Content Placeholder 2">
            <a:extLst>
              <a:ext uri="{FF2B5EF4-FFF2-40B4-BE49-F238E27FC236}">
                <a16:creationId xmlns:a16="http://schemas.microsoft.com/office/drawing/2014/main" id="{BB0E0916-72CF-2812-8CA2-C084C9018240}"/>
              </a:ext>
            </a:extLst>
          </p:cNvPr>
          <p:cNvSpPr>
            <a:spLocks noGrp="1"/>
          </p:cNvSpPr>
          <p:nvPr>
            <p:ph idx="1" hasCustomPrompt="1"/>
          </p:nvPr>
        </p:nvSpPr>
        <p:spPr>
          <a:xfrm>
            <a:off x="768350" y="4927599"/>
            <a:ext cx="10655300" cy="123666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 (Roboto bold 20pt)</a:t>
            </a:r>
          </a:p>
          <a:p>
            <a:pPr lvl="1"/>
            <a:r>
              <a:rPr lang="en-US"/>
              <a:t>Second level</a:t>
            </a:r>
          </a:p>
        </p:txBody>
      </p:sp>
      <p:sp>
        <p:nvSpPr>
          <p:cNvPr id="5" name="Table Placeholder 4">
            <a:extLst>
              <a:ext uri="{FF2B5EF4-FFF2-40B4-BE49-F238E27FC236}">
                <a16:creationId xmlns:a16="http://schemas.microsoft.com/office/drawing/2014/main" id="{FE5FEA26-BB9C-4F4A-9654-401BF8D58208}"/>
              </a:ext>
            </a:extLst>
          </p:cNvPr>
          <p:cNvSpPr>
            <a:spLocks noGrp="1"/>
          </p:cNvSpPr>
          <p:nvPr>
            <p:ph type="tbl" sz="quarter" idx="13" hasCustomPrompt="1"/>
          </p:nvPr>
        </p:nvSpPr>
        <p:spPr>
          <a:xfrm>
            <a:off x="546100" y="838200"/>
            <a:ext cx="11036300" cy="3835400"/>
          </a:xfrm>
        </p:spPr>
        <p:txBody>
          <a:bodyPr/>
          <a:lstStyle>
            <a:lvl1pPr marL="0" indent="0">
              <a:buNone/>
              <a:defRPr/>
            </a:lvl1pPr>
          </a:lstStyle>
          <a:p>
            <a:r>
              <a:rPr lang="en-US"/>
              <a:t>Click to add table</a:t>
            </a:r>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838200" y="91801"/>
            <a:ext cx="10515600" cy="644800"/>
          </a:xfrm>
        </p:spPr>
        <p:txBody>
          <a:bodyPr/>
          <a:lstStyle/>
          <a:p>
            <a:r>
              <a:rPr lang="en-US"/>
              <a:t>Click to edit title (Roboto bold 32 pt)</a:t>
            </a:r>
          </a:p>
        </p:txBody>
      </p:sp>
    </p:spTree>
    <p:extLst>
      <p:ext uri="{BB962C8B-B14F-4D97-AF65-F5344CB8AC3E}">
        <p14:creationId xmlns:p14="http://schemas.microsoft.com/office/powerpoint/2010/main" val="1765302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ph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5533697" y="961697"/>
            <a:ext cx="6340803" cy="5007303"/>
          </a:xfrm>
        </p:spPr>
        <p:txBody>
          <a:bodyPr/>
          <a:lstStyle>
            <a:lvl1pPr marL="0" indent="0">
              <a:buNone/>
              <a:defRPr/>
            </a:lvl1pPr>
          </a:lstStyle>
          <a:p>
            <a:pPr marL="0" marR="0" lvl="0" indent="0" algn="l" defTabSz="914400" rtl="0" eaLnBrk="1" fontAlgn="auto" latinLnBrk="0" hangingPunct="1">
              <a:lnSpc>
                <a:spcPct val="90000"/>
              </a:lnSpc>
              <a:spcBef>
                <a:spcPts val="1000"/>
              </a:spcBef>
              <a:spcAft>
                <a:spcPts val="0"/>
              </a:spcAft>
              <a:buClr>
                <a:schemeClr val="accent3"/>
              </a:buClr>
              <a:buSzTx/>
              <a:buFont typeface="Wingdings" pitchFamily="2" charset="2"/>
              <a:buNone/>
              <a:tabLst/>
              <a:defRPr/>
            </a:pPr>
            <a:r>
              <a:rPr lang="en-US"/>
              <a:t>Click to add graph</a:t>
            </a:r>
          </a:p>
          <a:p>
            <a:endParaRPr lang="en-US"/>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317500" y="1784350"/>
            <a:ext cx="4826000" cy="3505200"/>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40219437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aph slide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7" name="Chart Placeholder 6">
            <a:extLst>
              <a:ext uri="{FF2B5EF4-FFF2-40B4-BE49-F238E27FC236}">
                <a16:creationId xmlns:a16="http://schemas.microsoft.com/office/drawing/2014/main" id="{A7E382E3-FC83-56A5-549F-6FA1D850464C}"/>
              </a:ext>
            </a:extLst>
          </p:cNvPr>
          <p:cNvSpPr>
            <a:spLocks noGrp="1"/>
          </p:cNvSpPr>
          <p:nvPr>
            <p:ph type="chart" sz="quarter" idx="13" hasCustomPrompt="1"/>
          </p:nvPr>
        </p:nvSpPr>
        <p:spPr>
          <a:xfrm>
            <a:off x="217871" y="2391323"/>
            <a:ext cx="11680058" cy="3623221"/>
          </a:xfrm>
        </p:spPr>
        <p:txBody>
          <a:bodyPr/>
          <a:lstStyle>
            <a:lvl1pPr marL="0" indent="0">
              <a:buNone/>
              <a:defRPr/>
            </a:lvl1pPr>
          </a:lstStyle>
          <a:p>
            <a:r>
              <a:rPr lang="en-US"/>
              <a:t>Click to add graph</a:t>
            </a:r>
          </a:p>
        </p:txBody>
      </p:sp>
      <p:sp>
        <p:nvSpPr>
          <p:cNvPr id="9" name="Text Placeholder 8">
            <a:extLst>
              <a:ext uri="{FF2B5EF4-FFF2-40B4-BE49-F238E27FC236}">
                <a16:creationId xmlns:a16="http://schemas.microsoft.com/office/drawing/2014/main" id="{92916E3E-2ACD-1A3D-3513-17225574DB4B}"/>
              </a:ext>
            </a:extLst>
          </p:cNvPr>
          <p:cNvSpPr>
            <a:spLocks noGrp="1"/>
          </p:cNvSpPr>
          <p:nvPr>
            <p:ph type="body" sz="quarter" idx="14"/>
          </p:nvPr>
        </p:nvSpPr>
        <p:spPr>
          <a:xfrm>
            <a:off x="217871" y="983060"/>
            <a:ext cx="11680059" cy="1198179"/>
          </a:xfrm>
        </p:spPr>
        <p:txBody>
          <a:bodyPr/>
          <a:lstStyle>
            <a:lvl1pPr marL="0" indent="0">
              <a:buFontTx/>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759197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6" name="Media Placeholder 5">
            <a:extLst>
              <a:ext uri="{FF2B5EF4-FFF2-40B4-BE49-F238E27FC236}">
                <a16:creationId xmlns:a16="http://schemas.microsoft.com/office/drawing/2014/main" id="{87C06896-3A17-3D8B-AE77-DFA4C31BD22F}"/>
              </a:ext>
            </a:extLst>
          </p:cNvPr>
          <p:cNvSpPr>
            <a:spLocks noGrp="1"/>
          </p:cNvSpPr>
          <p:nvPr>
            <p:ph type="media" sz="quarter" idx="13" hasCustomPrompt="1"/>
          </p:nvPr>
        </p:nvSpPr>
        <p:spPr>
          <a:xfrm>
            <a:off x="266700" y="1016000"/>
            <a:ext cx="11444288" cy="4876800"/>
          </a:xfrm>
        </p:spPr>
        <p:txBody>
          <a:bodyPr/>
          <a:lstStyle/>
          <a:p>
            <a:r>
              <a:rPr lang="en-US"/>
              <a:t>Click to add video</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22556080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slid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8FD3D5AD-D6D2-156B-9E27-DF1743367EEC}"/>
              </a:ext>
              <a:ext uri="{C183D7F6-B498-43B3-948B-1728B52AA6E4}">
                <adec:decorative xmlns:adec="http://schemas.microsoft.com/office/drawing/2017/decorative" val="1"/>
              </a:ext>
            </a:extLst>
          </p:cNvPr>
          <p:cNvGrpSpPr/>
          <p:nvPr userDrawn="1"/>
        </p:nvGrpSpPr>
        <p:grpSpPr>
          <a:xfrm>
            <a:off x="7761685" y="2962179"/>
            <a:ext cx="4597955" cy="382779"/>
            <a:chOff x="7761685" y="2962179"/>
            <a:chExt cx="4597955"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7985760" y="3153569"/>
              <a:ext cx="437388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776168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7764780" y="4241060"/>
            <a:ext cx="4010328" cy="1484486"/>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7764781" y="3704431"/>
            <a:ext cx="2715610" cy="520700"/>
          </a:xfrm>
        </p:spPr>
        <p:txBody>
          <a:bodyPr/>
          <a:lstStyle>
            <a:lvl1pPr marL="0" indent="0">
              <a:buNone/>
              <a:defRPr/>
            </a:lvl1pPr>
          </a:lstStyle>
          <a:p>
            <a:pPr lvl="0"/>
            <a:r>
              <a:rPr lang="en-US"/>
              <a:t>Edit date 1 title</a:t>
            </a:r>
          </a:p>
        </p:txBody>
      </p:sp>
      <p:sp>
        <p:nvSpPr>
          <p:cNvPr id="23" name="Text Placeholder 22">
            <a:extLst>
              <a:ext uri="{FF2B5EF4-FFF2-40B4-BE49-F238E27FC236}">
                <a16:creationId xmlns:a16="http://schemas.microsoft.com/office/drawing/2014/main" id="{4E362274-6BF9-FFAE-0625-EB1ECDD9B651}"/>
              </a:ext>
            </a:extLst>
          </p:cNvPr>
          <p:cNvSpPr>
            <a:spLocks noGrp="1"/>
          </p:cNvSpPr>
          <p:nvPr>
            <p:ph type="body" sz="quarter" idx="15" hasCustomPrompt="1"/>
          </p:nvPr>
        </p:nvSpPr>
        <p:spPr>
          <a:xfrm>
            <a:off x="416892" y="1450974"/>
            <a:ext cx="6157912" cy="4506913"/>
          </a:xfrm>
        </p:spPr>
        <p:txBody>
          <a:bodyPr/>
          <a:lstStyle>
            <a:lvl1pPr marL="0" indent="0">
              <a:buNone/>
              <a:defRPr>
                <a:solidFill>
                  <a:schemeClr val="tx1"/>
                </a:solidFill>
              </a:defRPr>
            </a:lvl1pPr>
            <a:lvl2pPr marL="457200" indent="0">
              <a:buNone/>
              <a:defRPr/>
            </a:lvl2pPr>
          </a:lstStyle>
          <a:p>
            <a:pPr lvl="0"/>
            <a:r>
              <a:rPr lang="en-US"/>
              <a:t>Click to edit text box</a:t>
            </a:r>
          </a:p>
          <a:p>
            <a:pPr lvl="1"/>
            <a:r>
              <a:rPr lang="en-US"/>
              <a:t>Second level</a:t>
            </a:r>
          </a:p>
          <a:p>
            <a:pPr lvl="2"/>
            <a:endParaRPr lang="en-US"/>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19008173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3" name="Group 2">
            <a:extLst>
              <a:ext uri="{FF2B5EF4-FFF2-40B4-BE49-F238E27FC236}">
                <a16:creationId xmlns:a16="http://schemas.microsoft.com/office/drawing/2014/main" id="{5427D51E-5F46-B9F8-1C74-4EE302C0F192}"/>
              </a:ext>
              <a:ext uri="{C183D7F6-B498-43B3-948B-1728B52AA6E4}">
                <adec:decorative xmlns:adec="http://schemas.microsoft.com/office/drawing/2017/decorative" val="1"/>
              </a:ext>
            </a:extLst>
          </p:cNvPr>
          <p:cNvGrpSpPr/>
          <p:nvPr userDrawn="1"/>
        </p:nvGrpSpPr>
        <p:grpSpPr>
          <a:xfrm>
            <a:off x="0" y="2962179"/>
            <a:ext cx="12192000" cy="383244"/>
            <a:chOff x="0" y="2962179"/>
            <a:chExt cx="12192000" cy="383244"/>
          </a:xfrm>
        </p:grpSpPr>
        <p:cxnSp>
          <p:nvCxnSpPr>
            <p:cNvPr id="4" name="Straight Connector 3">
              <a:extLst>
                <a:ext uri="{FF2B5EF4-FFF2-40B4-BE49-F238E27FC236}">
                  <a16:creationId xmlns:a16="http://schemas.microsoft.com/office/drawing/2014/main" id="{338B4107-3C12-CE1C-90DD-C8C7252FD2E9}"/>
                </a:ext>
              </a:extLst>
            </p:cNvPr>
            <p:cNvCxnSpPr/>
            <p:nvPr userDrawn="1"/>
          </p:nvCxnSpPr>
          <p:spPr>
            <a:xfrm>
              <a:off x="0" y="3153569"/>
              <a:ext cx="1219200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17800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5823B87-F899-E615-6598-5F36FDE5BCF0}"/>
                </a:ext>
              </a:extLst>
            </p:cNvPr>
            <p:cNvSpPr/>
            <p:nvPr userDrawn="1"/>
          </p:nvSpPr>
          <p:spPr>
            <a:xfrm>
              <a:off x="4244398"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8BEE344-6962-FE50-D199-4CD410745803}"/>
                </a:ext>
              </a:extLst>
            </p:cNvPr>
            <p:cNvSpPr/>
            <p:nvPr userDrawn="1"/>
          </p:nvSpPr>
          <p:spPr>
            <a:xfrm>
              <a:off x="7310791"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BFEC090-CDB3-3876-5A02-C861294EEC16}"/>
                </a:ext>
              </a:extLst>
            </p:cNvPr>
            <p:cNvSpPr/>
            <p:nvPr userDrawn="1"/>
          </p:nvSpPr>
          <p:spPr>
            <a:xfrm>
              <a:off x="10377184" y="2962644"/>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 Placeholder 11">
            <a:extLst>
              <a:ext uri="{FF2B5EF4-FFF2-40B4-BE49-F238E27FC236}">
                <a16:creationId xmlns:a16="http://schemas.microsoft.com/office/drawing/2014/main" id="{36A130FD-3C3E-3A36-4C09-88B8A4536B59}"/>
              </a:ext>
            </a:extLst>
          </p:cNvPr>
          <p:cNvSpPr>
            <a:spLocks noGrp="1"/>
          </p:cNvSpPr>
          <p:nvPr>
            <p:ph type="body" sz="quarter" idx="19" hasCustomPrompt="1"/>
          </p:nvPr>
        </p:nvSpPr>
        <p:spPr>
          <a:xfrm>
            <a:off x="9593263" y="4085649"/>
            <a:ext cx="2357000" cy="719351"/>
          </a:xfrm>
        </p:spPr>
        <p:txBody>
          <a:bodyPr/>
          <a:lstStyle>
            <a:lvl1pPr marL="0" indent="0">
              <a:buNone/>
              <a:defRPr sz="1800" b="0"/>
            </a:lvl1pPr>
            <a:lvl2pPr marL="457200" indent="0">
              <a:buNone/>
              <a:defRPr/>
            </a:lvl2pPr>
          </a:lstStyle>
          <a:p>
            <a:pPr lvl="0"/>
            <a:r>
              <a:rPr lang="en-US"/>
              <a:t>Edit date 4 information</a:t>
            </a:r>
          </a:p>
        </p:txBody>
      </p:sp>
      <p:sp>
        <p:nvSpPr>
          <p:cNvPr id="20" name="Text Placeholder 13">
            <a:extLst>
              <a:ext uri="{FF2B5EF4-FFF2-40B4-BE49-F238E27FC236}">
                <a16:creationId xmlns:a16="http://schemas.microsoft.com/office/drawing/2014/main" id="{41B7D740-CFEA-4110-EF60-6FAEBBC9A99C}"/>
              </a:ext>
            </a:extLst>
          </p:cNvPr>
          <p:cNvSpPr>
            <a:spLocks noGrp="1"/>
          </p:cNvSpPr>
          <p:nvPr>
            <p:ph type="body" sz="quarter" idx="20" hasCustomPrompt="1"/>
          </p:nvPr>
        </p:nvSpPr>
        <p:spPr>
          <a:xfrm>
            <a:off x="9593263" y="3549020"/>
            <a:ext cx="2357000" cy="520700"/>
          </a:xfrm>
        </p:spPr>
        <p:txBody>
          <a:bodyPr/>
          <a:lstStyle>
            <a:lvl1pPr marL="0" indent="0">
              <a:buNone/>
              <a:defRPr/>
            </a:lvl1pPr>
          </a:lstStyle>
          <a:p>
            <a:pPr lvl="0"/>
            <a:r>
              <a:rPr lang="en-US"/>
              <a:t>Edit date 4 title</a:t>
            </a:r>
          </a:p>
        </p:txBody>
      </p:sp>
      <p:sp>
        <p:nvSpPr>
          <p:cNvPr id="17" name="Text Placeholder 11">
            <a:extLst>
              <a:ext uri="{FF2B5EF4-FFF2-40B4-BE49-F238E27FC236}">
                <a16:creationId xmlns:a16="http://schemas.microsoft.com/office/drawing/2014/main" id="{5DAD9CF1-81B2-DAD0-4692-E22160C86D81}"/>
              </a:ext>
            </a:extLst>
          </p:cNvPr>
          <p:cNvSpPr>
            <a:spLocks noGrp="1"/>
          </p:cNvSpPr>
          <p:nvPr>
            <p:ph type="body" sz="quarter" idx="17" hasCustomPrompt="1"/>
          </p:nvPr>
        </p:nvSpPr>
        <p:spPr>
          <a:xfrm>
            <a:off x="7310791" y="2055357"/>
            <a:ext cx="2526891" cy="719351"/>
          </a:xfrm>
        </p:spPr>
        <p:txBody>
          <a:bodyPr/>
          <a:lstStyle>
            <a:lvl1pPr marL="0" indent="0">
              <a:buNone/>
              <a:defRPr sz="1800" b="0"/>
            </a:lvl1pPr>
            <a:lvl2pPr marL="457200" indent="0">
              <a:buNone/>
              <a:defRPr/>
            </a:lvl2pPr>
          </a:lstStyle>
          <a:p>
            <a:pPr lvl="0"/>
            <a:r>
              <a:rPr lang="en-US"/>
              <a:t>Edit date 3 information</a:t>
            </a:r>
          </a:p>
        </p:txBody>
      </p:sp>
      <p:sp>
        <p:nvSpPr>
          <p:cNvPr id="18" name="Text Placeholder 13">
            <a:extLst>
              <a:ext uri="{FF2B5EF4-FFF2-40B4-BE49-F238E27FC236}">
                <a16:creationId xmlns:a16="http://schemas.microsoft.com/office/drawing/2014/main" id="{94B91487-3E90-E8E5-509D-E730B67AEFA3}"/>
              </a:ext>
            </a:extLst>
          </p:cNvPr>
          <p:cNvSpPr>
            <a:spLocks noGrp="1"/>
          </p:cNvSpPr>
          <p:nvPr>
            <p:ph type="body" sz="quarter" idx="18" hasCustomPrompt="1"/>
          </p:nvPr>
        </p:nvSpPr>
        <p:spPr>
          <a:xfrm>
            <a:off x="7310791" y="1518728"/>
            <a:ext cx="2526891" cy="520700"/>
          </a:xfrm>
        </p:spPr>
        <p:txBody>
          <a:bodyPr/>
          <a:lstStyle>
            <a:lvl1pPr marL="0" indent="0">
              <a:buNone/>
              <a:defRPr/>
            </a:lvl1pPr>
          </a:lstStyle>
          <a:p>
            <a:pPr lvl="0"/>
            <a:r>
              <a:rPr lang="en-US"/>
              <a:t>Edit date 3 title</a:t>
            </a:r>
          </a:p>
        </p:txBody>
      </p:sp>
      <p:sp>
        <p:nvSpPr>
          <p:cNvPr id="15" name="Text Placeholder 11">
            <a:extLst>
              <a:ext uri="{FF2B5EF4-FFF2-40B4-BE49-F238E27FC236}">
                <a16:creationId xmlns:a16="http://schemas.microsoft.com/office/drawing/2014/main" id="{72F3F650-24BE-42A9-965C-BAB0288B744E}"/>
              </a:ext>
            </a:extLst>
          </p:cNvPr>
          <p:cNvSpPr>
            <a:spLocks noGrp="1"/>
          </p:cNvSpPr>
          <p:nvPr>
            <p:ph type="body" sz="quarter" idx="15" hasCustomPrompt="1"/>
          </p:nvPr>
        </p:nvSpPr>
        <p:spPr>
          <a:xfrm>
            <a:off x="4244399" y="4126970"/>
            <a:ext cx="2802788" cy="719351"/>
          </a:xfrm>
        </p:spPr>
        <p:txBody>
          <a:bodyPr/>
          <a:lstStyle>
            <a:lvl1pPr marL="0" indent="0">
              <a:buNone/>
              <a:defRPr sz="1800" b="0"/>
            </a:lvl1pPr>
            <a:lvl2pPr marL="457200" indent="0">
              <a:buNone/>
              <a:defRPr/>
            </a:lvl2pPr>
          </a:lstStyle>
          <a:p>
            <a:pPr lvl="0"/>
            <a:r>
              <a:rPr lang="en-US"/>
              <a:t>Edit date 2 information</a:t>
            </a:r>
          </a:p>
        </p:txBody>
      </p:sp>
      <p:sp>
        <p:nvSpPr>
          <p:cNvPr id="16" name="Text Placeholder 13">
            <a:extLst>
              <a:ext uri="{FF2B5EF4-FFF2-40B4-BE49-F238E27FC236}">
                <a16:creationId xmlns:a16="http://schemas.microsoft.com/office/drawing/2014/main" id="{A2ECB8CE-A5FB-514D-86C9-096F15C9465F}"/>
              </a:ext>
            </a:extLst>
          </p:cNvPr>
          <p:cNvSpPr>
            <a:spLocks noGrp="1"/>
          </p:cNvSpPr>
          <p:nvPr>
            <p:ph type="body" sz="quarter" idx="16" hasCustomPrompt="1"/>
          </p:nvPr>
        </p:nvSpPr>
        <p:spPr>
          <a:xfrm>
            <a:off x="4244398" y="3590341"/>
            <a:ext cx="2802789" cy="520700"/>
          </a:xfrm>
        </p:spPr>
        <p:txBody>
          <a:bodyPr/>
          <a:lstStyle>
            <a:lvl1pPr marL="0" indent="0">
              <a:buNone/>
              <a:defRPr/>
            </a:lvl1pPr>
          </a:lstStyle>
          <a:p>
            <a:pPr lvl="0"/>
            <a:r>
              <a:rPr lang="en-US"/>
              <a:t>Edit date 2 title</a:t>
            </a:r>
          </a:p>
        </p:txBody>
      </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00101" y="2049517"/>
            <a:ext cx="2715610"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00101" y="1512888"/>
            <a:ext cx="2715610" cy="520700"/>
          </a:xfrm>
        </p:spPr>
        <p:txBody>
          <a:bodyPr/>
          <a:lstStyle>
            <a:lvl1pPr marL="0" indent="0">
              <a:buNone/>
              <a:defRPr/>
            </a:lvl1pPr>
          </a:lstStyle>
          <a:p>
            <a:pPr lvl="0"/>
            <a:r>
              <a:rPr lang="en-US"/>
              <a:t>Edit date 1 title</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33791143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meline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00D2C9-46DA-5495-EA64-D5FD83AF0B3B}"/>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grpSp>
        <p:nvGrpSpPr>
          <p:cNvPr id="24" name="Group 23">
            <a:extLst>
              <a:ext uri="{FF2B5EF4-FFF2-40B4-BE49-F238E27FC236}">
                <a16:creationId xmlns:a16="http://schemas.microsoft.com/office/drawing/2014/main" id="{26A2093C-9790-D73F-7A54-B12C06380A54}"/>
              </a:ext>
              <a:ext uri="{C183D7F6-B498-43B3-948B-1728B52AA6E4}">
                <adec:decorative xmlns:adec="http://schemas.microsoft.com/office/drawing/2017/decorative" val="1"/>
              </a:ext>
            </a:extLst>
          </p:cNvPr>
          <p:cNvGrpSpPr/>
          <p:nvPr userDrawn="1"/>
        </p:nvGrpSpPr>
        <p:grpSpPr>
          <a:xfrm>
            <a:off x="0" y="2962179"/>
            <a:ext cx="1987504" cy="382779"/>
            <a:chOff x="0" y="2962179"/>
            <a:chExt cx="1987504" cy="382779"/>
          </a:xfrm>
        </p:grpSpPr>
        <p:cxnSp>
          <p:nvCxnSpPr>
            <p:cNvPr id="4" name="Straight Connector 3">
              <a:extLst>
                <a:ext uri="{FF2B5EF4-FFF2-40B4-BE49-F238E27FC236}">
                  <a16:creationId xmlns:a16="http://schemas.microsoft.com/office/drawing/2014/main" id="{338B4107-3C12-CE1C-90DD-C8C7252FD2E9}"/>
                </a:ext>
              </a:extLst>
            </p:cNvPr>
            <p:cNvCxnSpPr>
              <a:cxnSpLocks/>
            </p:cNvCxnSpPr>
            <p:nvPr userDrawn="1"/>
          </p:nvCxnSpPr>
          <p:spPr>
            <a:xfrm>
              <a:off x="0" y="3153569"/>
              <a:ext cx="181356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5BE7852F-88D3-A872-E460-2AC39312ACE7}"/>
                </a:ext>
              </a:extLst>
            </p:cNvPr>
            <p:cNvSpPr/>
            <p:nvPr userDrawn="1"/>
          </p:nvSpPr>
          <p:spPr>
            <a:xfrm>
              <a:off x="1604725" y="2962179"/>
              <a:ext cx="382779" cy="38277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 Placeholder 22">
            <a:extLst>
              <a:ext uri="{FF2B5EF4-FFF2-40B4-BE49-F238E27FC236}">
                <a16:creationId xmlns:a16="http://schemas.microsoft.com/office/drawing/2014/main" id="{CD48D60C-FEA0-478F-CBCC-ADA9B5DBBE13}"/>
              </a:ext>
            </a:extLst>
          </p:cNvPr>
          <p:cNvSpPr>
            <a:spLocks noGrp="1"/>
          </p:cNvSpPr>
          <p:nvPr>
            <p:ph type="body" sz="quarter" idx="15" hasCustomPrompt="1"/>
          </p:nvPr>
        </p:nvSpPr>
        <p:spPr>
          <a:xfrm>
            <a:off x="5409996" y="1783081"/>
            <a:ext cx="6553404" cy="3550920"/>
          </a:xfrm>
        </p:spPr>
        <p:txBody>
          <a:bodyPr/>
          <a:lstStyle>
            <a:lvl1pPr marL="0" indent="0">
              <a:buNone/>
              <a:defRPr/>
            </a:lvl1pPr>
            <a:lvl2pPr marL="457200" indent="0">
              <a:buNone/>
              <a:defRPr/>
            </a:lvl2pPr>
          </a:lstStyle>
          <a:p>
            <a:pPr lvl="0"/>
            <a:r>
              <a:rPr lang="en-US"/>
              <a:t>Click to edit text box</a:t>
            </a:r>
          </a:p>
          <a:p>
            <a:pPr lvl="1"/>
            <a:r>
              <a:rPr lang="en-US"/>
              <a:t>Second level</a:t>
            </a:r>
          </a:p>
        </p:txBody>
      </p:sp>
      <p:sp>
        <p:nvSpPr>
          <p:cNvPr id="12" name="Text Placeholder 11">
            <a:extLst>
              <a:ext uri="{FF2B5EF4-FFF2-40B4-BE49-F238E27FC236}">
                <a16:creationId xmlns:a16="http://schemas.microsoft.com/office/drawing/2014/main" id="{CF586035-0C8D-B4FE-ECC0-1743E66EC7F0}"/>
              </a:ext>
            </a:extLst>
          </p:cNvPr>
          <p:cNvSpPr>
            <a:spLocks noGrp="1"/>
          </p:cNvSpPr>
          <p:nvPr>
            <p:ph type="body" sz="quarter" idx="13" hasCustomPrompt="1"/>
          </p:nvPr>
        </p:nvSpPr>
        <p:spPr>
          <a:xfrm>
            <a:off x="891540" y="4241060"/>
            <a:ext cx="3787139" cy="719351"/>
          </a:xfrm>
        </p:spPr>
        <p:txBody>
          <a:bodyPr/>
          <a:lstStyle>
            <a:lvl1pPr marL="0" indent="0">
              <a:buNone/>
              <a:defRPr sz="1800" b="0"/>
            </a:lvl1pPr>
            <a:lvl2pPr marL="457200" indent="0">
              <a:buNone/>
              <a:defRPr/>
            </a:lvl2pPr>
          </a:lstStyle>
          <a:p>
            <a:pPr lvl="0"/>
            <a:r>
              <a:rPr lang="en-US"/>
              <a:t>Edit date 1 information</a:t>
            </a:r>
          </a:p>
        </p:txBody>
      </p:sp>
      <p:sp>
        <p:nvSpPr>
          <p:cNvPr id="14" name="Text Placeholder 13">
            <a:extLst>
              <a:ext uri="{FF2B5EF4-FFF2-40B4-BE49-F238E27FC236}">
                <a16:creationId xmlns:a16="http://schemas.microsoft.com/office/drawing/2014/main" id="{EE3C72F4-7AC3-8820-AE3B-0BD2D2B76016}"/>
              </a:ext>
            </a:extLst>
          </p:cNvPr>
          <p:cNvSpPr>
            <a:spLocks noGrp="1"/>
          </p:cNvSpPr>
          <p:nvPr>
            <p:ph type="body" sz="quarter" idx="14" hasCustomPrompt="1"/>
          </p:nvPr>
        </p:nvSpPr>
        <p:spPr>
          <a:xfrm>
            <a:off x="891541" y="3704431"/>
            <a:ext cx="2715610" cy="520700"/>
          </a:xfrm>
        </p:spPr>
        <p:txBody>
          <a:bodyPr/>
          <a:lstStyle>
            <a:lvl1pPr marL="0" indent="0">
              <a:buNone/>
              <a:defRPr/>
            </a:lvl1pPr>
          </a:lstStyle>
          <a:p>
            <a:pPr lvl="0"/>
            <a:r>
              <a:rPr lang="en-US"/>
              <a:t>Edit date 1 title</a:t>
            </a:r>
          </a:p>
        </p:txBody>
      </p:sp>
      <p:sp>
        <p:nvSpPr>
          <p:cNvPr id="2" name="Title 1">
            <a:extLst>
              <a:ext uri="{FF2B5EF4-FFF2-40B4-BE49-F238E27FC236}">
                <a16:creationId xmlns:a16="http://schemas.microsoft.com/office/drawing/2014/main" id="{8A013B94-9456-189F-2AF0-8478DF210AA8}"/>
              </a:ext>
            </a:extLst>
          </p:cNvPr>
          <p:cNvSpPr>
            <a:spLocks noGrp="1"/>
          </p:cNvSpPr>
          <p:nvPr>
            <p:ph type="title" hasCustomPrompt="1"/>
          </p:nvPr>
        </p:nvSpPr>
        <p:spPr>
          <a:xfrm>
            <a:off x="800100" y="191676"/>
            <a:ext cx="10515600" cy="581300"/>
          </a:xfrm>
        </p:spPr>
        <p:txBody>
          <a:bodyPr/>
          <a:lstStyle/>
          <a:p>
            <a:r>
              <a:rPr lang="en-US"/>
              <a:t>Click to edit title (32pt)</a:t>
            </a:r>
          </a:p>
        </p:txBody>
      </p:sp>
    </p:spTree>
    <p:extLst>
      <p:ext uri="{BB962C8B-B14F-4D97-AF65-F5344CB8AC3E}">
        <p14:creationId xmlns:p14="http://schemas.microsoft.com/office/powerpoint/2010/main" val="3939723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84831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es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2" name="Title 1">
            <a:extLst>
              <a:ext uri="{FF2B5EF4-FFF2-40B4-BE49-F238E27FC236}">
                <a16:creationId xmlns:a16="http://schemas.microsoft.com/office/drawing/2014/main" id="{EB8DB463-FF1B-9499-74B7-0F590EEDAE13}"/>
              </a:ext>
            </a:extLst>
          </p:cNvPr>
          <p:cNvSpPr>
            <a:spLocks noGrp="1"/>
          </p:cNvSpPr>
          <p:nvPr>
            <p:ph type="title" hasCustomPrompt="1"/>
          </p:nvPr>
        </p:nvSpPr>
        <p:spPr>
          <a:xfrm>
            <a:off x="0" y="2230190"/>
            <a:ext cx="12192000" cy="1325563"/>
          </a:xfrm>
        </p:spPr>
        <p:txBody>
          <a:bodyPr/>
          <a:lstStyle>
            <a:lvl1pPr algn="ctr">
              <a:defRPr sz="7200" spc="50" baseline="0">
                <a:solidFill>
                  <a:schemeClr val="bg1"/>
                </a:solidFill>
              </a:defRPr>
            </a:lvl1pPr>
          </a:lstStyle>
          <a:p>
            <a:r>
              <a:rPr lang="en-US"/>
              <a:t>Questions?</a:t>
            </a:r>
          </a:p>
        </p:txBody>
      </p:sp>
    </p:spTree>
    <p:extLst>
      <p:ext uri="{BB962C8B-B14F-4D97-AF65-F5344CB8AC3E}">
        <p14:creationId xmlns:p14="http://schemas.microsoft.com/office/powerpoint/2010/main" val="37661881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estions slide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152D46-AB9F-9340-05A5-4FC34B3915B3}"/>
              </a:ext>
              <a:ext uri="{C183D7F6-B498-43B3-948B-1728B52AA6E4}">
                <adec:decorative xmlns:adec="http://schemas.microsoft.com/office/drawing/2017/decorative" val="1"/>
              </a:ext>
            </a:extLst>
          </p:cNvPr>
          <p:cNvSpPr>
            <a:spLocks noGrp="1"/>
          </p:cNvSpPr>
          <p:nvPr>
            <p:ph type="sldNum" sz="quarter" idx="12"/>
          </p:nvPr>
        </p:nvSpPr>
        <p:spPr/>
        <p:txBody>
          <a:bodyPr/>
          <a:lstStyle/>
          <a:p>
            <a:fld id="{B3F0CCF6-7F1D-1243-94FE-BC32E4D380E0}" type="slidenum">
              <a:rPr lang="en-US" smtClean="0"/>
              <a:t>‹#›</a:t>
            </a:fld>
            <a:endParaRPr lang="en-US"/>
          </a:p>
        </p:txBody>
      </p:sp>
      <p:sp>
        <p:nvSpPr>
          <p:cNvPr id="5" name="Picture Placeholder 6">
            <a:extLst>
              <a:ext uri="{FF2B5EF4-FFF2-40B4-BE49-F238E27FC236}">
                <a16:creationId xmlns:a16="http://schemas.microsoft.com/office/drawing/2014/main" id="{F41E8A5A-0BA5-5BB5-E901-70CC165C4A9B}"/>
              </a:ext>
            </a:extLst>
          </p:cNvPr>
          <p:cNvSpPr>
            <a:spLocks noGrp="1"/>
          </p:cNvSpPr>
          <p:nvPr>
            <p:ph type="pic" sz="quarter" idx="10" hasCustomPrompt="1"/>
          </p:nvPr>
        </p:nvSpPr>
        <p:spPr>
          <a:xfrm>
            <a:off x="3423951" y="4389051"/>
            <a:ext cx="1357203" cy="1356046"/>
          </a:xfrm>
        </p:spPr>
        <p:txBody>
          <a:bodyPr/>
          <a:lstStyle>
            <a:lvl1pPr marL="0" indent="0">
              <a:buNone/>
              <a:defRPr>
                <a:solidFill>
                  <a:schemeClr val="bg1"/>
                </a:solidFill>
              </a:defRPr>
            </a:lvl1pPr>
          </a:lstStyle>
          <a:p>
            <a:r>
              <a:rPr lang="en-US"/>
              <a:t>Click to add photo</a:t>
            </a:r>
          </a:p>
        </p:txBody>
      </p:sp>
      <p:sp>
        <p:nvSpPr>
          <p:cNvPr id="7" name="Text Placeholder 8">
            <a:extLst>
              <a:ext uri="{FF2B5EF4-FFF2-40B4-BE49-F238E27FC236}">
                <a16:creationId xmlns:a16="http://schemas.microsoft.com/office/drawing/2014/main" id="{BF82CF67-A873-A650-C332-ED0F29A6B593}"/>
              </a:ext>
            </a:extLst>
          </p:cNvPr>
          <p:cNvSpPr>
            <a:spLocks noGrp="1"/>
          </p:cNvSpPr>
          <p:nvPr>
            <p:ph type="body" sz="quarter" idx="11" hasCustomPrompt="1"/>
          </p:nvPr>
        </p:nvSpPr>
        <p:spPr>
          <a:xfrm>
            <a:off x="5068720" y="4985648"/>
            <a:ext cx="4073525" cy="777875"/>
          </a:xfrm>
        </p:spPr>
        <p:txBody>
          <a:bodyPr/>
          <a:lstStyle>
            <a:lvl1pPr marL="0" indent="0">
              <a:buNone/>
              <a:defRPr sz="1800" b="0" spc="20" baseline="0">
                <a:solidFill>
                  <a:schemeClr val="bg1"/>
                </a:solidFill>
              </a:defRPr>
            </a:lvl1pPr>
            <a:lvl2pPr marL="457200" indent="0">
              <a:buNone/>
              <a:defRPr spc="20" baseline="0">
                <a:solidFill>
                  <a:schemeClr val="bg1"/>
                </a:solidFill>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
        <p:nvSpPr>
          <p:cNvPr id="4" name="Subtitle 2">
            <a:extLst>
              <a:ext uri="{FF2B5EF4-FFF2-40B4-BE49-F238E27FC236}">
                <a16:creationId xmlns:a16="http://schemas.microsoft.com/office/drawing/2014/main" id="{49C7CD23-EE86-9F48-E770-9DB4822DF7AE}"/>
              </a:ext>
            </a:extLst>
          </p:cNvPr>
          <p:cNvSpPr>
            <a:spLocks noGrp="1"/>
          </p:cNvSpPr>
          <p:nvPr>
            <p:ph type="subTitle" idx="1" hasCustomPrompt="1"/>
          </p:nvPr>
        </p:nvSpPr>
        <p:spPr>
          <a:xfrm>
            <a:off x="5052846" y="4389750"/>
            <a:ext cx="4073525" cy="535574"/>
          </a:xfrm>
        </p:spPr>
        <p:txBody>
          <a:bodyPr anchor="ctr" anchorCtr="0">
            <a:noAutofit/>
          </a:bodyPr>
          <a:lstStyle>
            <a:lvl1pPr marL="0" indent="0" algn="l">
              <a:buNone/>
              <a:defRPr sz="2000" b="1" spc="20" baseline="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sp>
        <p:nvSpPr>
          <p:cNvPr id="3" name="Title 1">
            <a:extLst>
              <a:ext uri="{FF2B5EF4-FFF2-40B4-BE49-F238E27FC236}">
                <a16:creationId xmlns:a16="http://schemas.microsoft.com/office/drawing/2014/main" id="{D967BC77-2683-AB59-89A9-860E18C01AC4}"/>
              </a:ext>
            </a:extLst>
          </p:cNvPr>
          <p:cNvSpPr txBox="1">
            <a:spLocks/>
          </p:cNvSpPr>
          <p:nvPr userDrawn="1"/>
        </p:nvSpPr>
        <p:spPr>
          <a:xfrm>
            <a:off x="3423951" y="3509453"/>
            <a:ext cx="5718291" cy="777875"/>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000" b="1" kern="1200">
                <a:solidFill>
                  <a:schemeClr val="tx1">
                    <a:lumMod val="50000"/>
                  </a:schemeClr>
                </a:solidFill>
                <a:latin typeface="Roboto" panose="02000000000000000000" pitchFamily="2" charset="0"/>
                <a:ea typeface="Roboto" panose="02000000000000000000" pitchFamily="2" charset="0"/>
                <a:cs typeface="+mj-cs"/>
              </a:defRPr>
            </a:lvl1pPr>
          </a:lstStyle>
          <a:p>
            <a:r>
              <a:rPr lang="en-US" sz="3200" spc="60" baseline="0">
                <a:solidFill>
                  <a:schemeClr val="bg1"/>
                </a:solidFill>
              </a:rPr>
              <a:t>Thank you for attending</a:t>
            </a:r>
          </a:p>
        </p:txBody>
      </p:sp>
      <p:sp>
        <p:nvSpPr>
          <p:cNvPr id="8" name="TextBox 7">
            <a:extLst>
              <a:ext uri="{FF2B5EF4-FFF2-40B4-BE49-F238E27FC236}">
                <a16:creationId xmlns:a16="http://schemas.microsoft.com/office/drawing/2014/main" id="{230D3A67-571D-1466-C38B-EB447888F2D1}"/>
              </a:ext>
            </a:extLst>
          </p:cNvPr>
          <p:cNvSpPr txBox="1"/>
          <p:nvPr userDrawn="1"/>
        </p:nvSpPr>
        <p:spPr>
          <a:xfrm>
            <a:off x="0" y="1324306"/>
            <a:ext cx="12192000" cy="1446550"/>
          </a:xfrm>
          <a:prstGeom prst="rect">
            <a:avLst/>
          </a:prstGeom>
          <a:noFill/>
        </p:spPr>
        <p:txBody>
          <a:bodyPr wrap="square" rtlCol="0">
            <a:spAutoFit/>
          </a:bodyPr>
          <a:lstStyle/>
          <a:p>
            <a:pPr algn="ctr"/>
            <a:r>
              <a:rPr lang="en-US" sz="8800" b="1" spc="60" baseline="0">
                <a:solidFill>
                  <a:schemeClr val="bg1"/>
                </a:solidFill>
                <a:latin typeface="Roboto" panose="02000000000000000000" pitchFamily="2" charset="0"/>
                <a:ea typeface="Roboto" panose="02000000000000000000" pitchFamily="2" charset="0"/>
              </a:rPr>
              <a:t>Questions?</a:t>
            </a:r>
          </a:p>
        </p:txBody>
      </p:sp>
    </p:spTree>
    <p:extLst>
      <p:ext uri="{BB962C8B-B14F-4D97-AF65-F5344CB8AC3E}">
        <p14:creationId xmlns:p14="http://schemas.microsoft.com/office/powerpoint/2010/main" val="7604477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D29C054-7C30-8F11-351A-468B7FD387E5}"/>
              </a:ext>
            </a:extLst>
          </p:cNvPr>
          <p:cNvSpPr>
            <a:spLocks noGrp="1"/>
          </p:cNvSpPr>
          <p:nvPr>
            <p:ph type="pic" sz="quarter" idx="10" hasCustomPrompt="1"/>
          </p:nvPr>
        </p:nvSpPr>
        <p:spPr>
          <a:xfrm>
            <a:off x="944563" y="3732213"/>
            <a:ext cx="1862137" cy="1860550"/>
          </a:xfrm>
        </p:spPr>
        <p:txBody>
          <a:bodyPr/>
          <a:lstStyle/>
          <a:p>
            <a:r>
              <a:rPr lang="en-US"/>
              <a:t>Click to add photo</a:t>
            </a:r>
          </a:p>
        </p:txBody>
      </p:sp>
      <p:sp>
        <p:nvSpPr>
          <p:cNvPr id="9" name="Text Placeholder 8">
            <a:extLst>
              <a:ext uri="{FF2B5EF4-FFF2-40B4-BE49-F238E27FC236}">
                <a16:creationId xmlns:a16="http://schemas.microsoft.com/office/drawing/2014/main" id="{AF2A57D0-2713-664A-67D8-FAE042D96088}"/>
              </a:ext>
            </a:extLst>
          </p:cNvPr>
          <p:cNvSpPr>
            <a:spLocks noGrp="1"/>
          </p:cNvSpPr>
          <p:nvPr>
            <p:ph type="body" sz="quarter" idx="11" hasCustomPrompt="1"/>
          </p:nvPr>
        </p:nvSpPr>
        <p:spPr>
          <a:xfrm>
            <a:off x="2987672" y="4647565"/>
            <a:ext cx="4073525" cy="777875"/>
          </a:xfrm>
        </p:spPr>
        <p:txBody>
          <a:bodyPr/>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en-US"/>
              <a:t>Email address</a:t>
            </a:r>
          </a:p>
          <a:p>
            <a:pPr lvl="0"/>
            <a:r>
              <a:rPr lang="en-US"/>
              <a:t>Phone number</a:t>
            </a:r>
          </a:p>
          <a:p>
            <a:pPr lvl="1"/>
            <a:endParaRPr lang="en-US"/>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2971798" y="4051667"/>
            <a:ext cx="4089396" cy="535574"/>
          </a:xfrm>
        </p:spPr>
        <p:txBody>
          <a:bodyPr anchor="ctr" anchorCtr="0">
            <a:noAutofit/>
          </a:bodyPr>
          <a:lstStyle>
            <a:lvl1pPr marL="0" indent="0" algn="l">
              <a:buNone/>
              <a:defRPr sz="2400" b="1">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Thank you for attending</a:t>
            </a:r>
          </a:p>
        </p:txBody>
      </p:sp>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1071215" y="620795"/>
            <a:ext cx="4121426" cy="1194719"/>
          </a:xfrm>
          <a:prstGeom prst="rect">
            <a:avLst/>
          </a:prstGeom>
        </p:spPr>
      </p:pic>
    </p:spTree>
    <p:extLst>
      <p:ext uri="{BB962C8B-B14F-4D97-AF65-F5344CB8AC3E}">
        <p14:creationId xmlns:p14="http://schemas.microsoft.com/office/powerpoint/2010/main" val="17370149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6CD87-DB32-DD2C-0FBC-1F27D5295D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D24838-F4AA-2D6B-FC88-6B987A88E5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A4A566-65F4-973D-D15D-D0645A65B995}"/>
              </a:ext>
            </a:extLst>
          </p:cNvPr>
          <p:cNvSpPr>
            <a:spLocks noGrp="1"/>
          </p:cNvSpPr>
          <p:nvPr>
            <p:ph type="dt" sz="half" idx="10"/>
          </p:nvPr>
        </p:nvSpPr>
        <p:spPr/>
        <p:txBody>
          <a:bodyPr/>
          <a:lstStyle/>
          <a:p>
            <a:fld id="{9F569714-84F4-475F-A496-B49C0F84CDF6}" type="datetimeFigureOut">
              <a:rPr lang="en-US" smtClean="0"/>
              <a:t>1/13/2026</a:t>
            </a:fld>
            <a:endParaRPr lang="en-US"/>
          </a:p>
        </p:txBody>
      </p:sp>
      <p:sp>
        <p:nvSpPr>
          <p:cNvPr id="5" name="Footer Placeholder 4">
            <a:extLst>
              <a:ext uri="{FF2B5EF4-FFF2-40B4-BE49-F238E27FC236}">
                <a16:creationId xmlns:a16="http://schemas.microsoft.com/office/drawing/2014/main" id="{0487BF72-D752-ABAF-8A43-26D516B51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2E490E-A9AA-55D8-2BE3-E3FDAD2C8443}"/>
              </a:ext>
            </a:extLst>
          </p:cNvPr>
          <p:cNvSpPr>
            <a:spLocks noGrp="1"/>
          </p:cNvSpPr>
          <p:nvPr>
            <p:ph type="sldNum" sz="quarter" idx="12"/>
          </p:nvPr>
        </p:nvSpPr>
        <p:spPr/>
        <p:txBody>
          <a:bodyPr/>
          <a:lstStyle/>
          <a:p>
            <a:fld id="{900D01DD-C00B-4145-AB75-24F5121923BE}" type="slidenum">
              <a:rPr lang="en-US" smtClean="0"/>
              <a:t>‹#›</a:t>
            </a:fld>
            <a:endParaRPr lang="en-US"/>
          </a:p>
        </p:txBody>
      </p:sp>
    </p:spTree>
    <p:extLst>
      <p:ext uri="{BB962C8B-B14F-4D97-AF65-F5344CB8AC3E}">
        <p14:creationId xmlns:p14="http://schemas.microsoft.com/office/powerpoint/2010/main" val="1994366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C39EA-49D0-DCA7-A21F-B4456CBD68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68B59A-2ED7-5253-FA9C-3EB18DF2A7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1ABBD0-9470-A3A7-2FA0-5D97799ACB05}"/>
              </a:ext>
            </a:extLst>
          </p:cNvPr>
          <p:cNvSpPr>
            <a:spLocks noGrp="1"/>
          </p:cNvSpPr>
          <p:nvPr>
            <p:ph type="dt" sz="half" idx="10"/>
          </p:nvPr>
        </p:nvSpPr>
        <p:spPr/>
        <p:txBody>
          <a:bodyPr/>
          <a:lstStyle/>
          <a:p>
            <a:fld id="{9F569714-84F4-475F-A496-B49C0F84CDF6}" type="datetimeFigureOut">
              <a:rPr lang="en-US" smtClean="0"/>
              <a:t>1/13/2026</a:t>
            </a:fld>
            <a:endParaRPr lang="en-US"/>
          </a:p>
        </p:txBody>
      </p:sp>
      <p:sp>
        <p:nvSpPr>
          <p:cNvPr id="5" name="Footer Placeholder 4">
            <a:extLst>
              <a:ext uri="{FF2B5EF4-FFF2-40B4-BE49-F238E27FC236}">
                <a16:creationId xmlns:a16="http://schemas.microsoft.com/office/drawing/2014/main" id="{97C83CE4-5CB0-0522-2E5C-54067F3D52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6250BB-1ED9-DF13-7A7B-AD18CE5969FB}"/>
              </a:ext>
            </a:extLst>
          </p:cNvPr>
          <p:cNvSpPr>
            <a:spLocks noGrp="1"/>
          </p:cNvSpPr>
          <p:nvPr>
            <p:ph type="sldNum" sz="quarter" idx="12"/>
          </p:nvPr>
        </p:nvSpPr>
        <p:spPr/>
        <p:txBody>
          <a:bodyPr/>
          <a:lstStyle/>
          <a:p>
            <a:fld id="{900D01DD-C00B-4145-AB75-24F5121923BE}" type="slidenum">
              <a:rPr lang="en-US" smtClean="0"/>
              <a:t>‹#›</a:t>
            </a:fld>
            <a:endParaRPr lang="en-US"/>
          </a:p>
        </p:txBody>
      </p:sp>
    </p:spTree>
    <p:extLst>
      <p:ext uri="{BB962C8B-B14F-4D97-AF65-F5344CB8AC3E}">
        <p14:creationId xmlns:p14="http://schemas.microsoft.com/office/powerpoint/2010/main" val="18243843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66F85-A9B7-7CE2-721F-3AACFDE3DC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3E1B19-EE19-2613-54D2-F61569579FF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30E39B-29A3-5342-5FB2-6E2A6A997910}"/>
              </a:ext>
            </a:extLst>
          </p:cNvPr>
          <p:cNvSpPr>
            <a:spLocks noGrp="1"/>
          </p:cNvSpPr>
          <p:nvPr>
            <p:ph type="dt" sz="half" idx="10"/>
          </p:nvPr>
        </p:nvSpPr>
        <p:spPr/>
        <p:txBody>
          <a:bodyPr/>
          <a:lstStyle/>
          <a:p>
            <a:fld id="{9F569714-84F4-475F-A496-B49C0F84CDF6}" type="datetimeFigureOut">
              <a:rPr lang="en-US" smtClean="0"/>
              <a:t>1/13/2026</a:t>
            </a:fld>
            <a:endParaRPr lang="en-US"/>
          </a:p>
        </p:txBody>
      </p:sp>
      <p:sp>
        <p:nvSpPr>
          <p:cNvPr id="5" name="Footer Placeholder 4">
            <a:extLst>
              <a:ext uri="{FF2B5EF4-FFF2-40B4-BE49-F238E27FC236}">
                <a16:creationId xmlns:a16="http://schemas.microsoft.com/office/drawing/2014/main" id="{2B83F6F1-FCE3-B8D3-A9F7-BD8D2C7A67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0DB44-FBA7-80E1-1263-5FBB838BFED0}"/>
              </a:ext>
            </a:extLst>
          </p:cNvPr>
          <p:cNvSpPr>
            <a:spLocks noGrp="1"/>
          </p:cNvSpPr>
          <p:nvPr>
            <p:ph type="sldNum" sz="quarter" idx="12"/>
          </p:nvPr>
        </p:nvSpPr>
        <p:spPr/>
        <p:txBody>
          <a:bodyPr/>
          <a:lstStyle/>
          <a:p>
            <a:fld id="{900D01DD-C00B-4145-AB75-24F5121923BE}" type="slidenum">
              <a:rPr lang="en-US" smtClean="0"/>
              <a:t>‹#›</a:t>
            </a:fld>
            <a:endParaRPr lang="en-US"/>
          </a:p>
        </p:txBody>
      </p:sp>
    </p:spTree>
    <p:extLst>
      <p:ext uri="{BB962C8B-B14F-4D97-AF65-F5344CB8AC3E}">
        <p14:creationId xmlns:p14="http://schemas.microsoft.com/office/powerpoint/2010/main" val="40464900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867AC-6D9E-B98E-FDA1-3ACFC8FCF8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667F8D-CDE6-08E5-6A68-69AEE7872F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2F8860-8FF2-4C79-E4A2-D13E397816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E7C0F7-EC78-A9A6-E726-D2536DC549B8}"/>
              </a:ext>
            </a:extLst>
          </p:cNvPr>
          <p:cNvSpPr>
            <a:spLocks noGrp="1"/>
          </p:cNvSpPr>
          <p:nvPr>
            <p:ph type="dt" sz="half" idx="10"/>
          </p:nvPr>
        </p:nvSpPr>
        <p:spPr/>
        <p:txBody>
          <a:bodyPr/>
          <a:lstStyle/>
          <a:p>
            <a:fld id="{9F569714-84F4-475F-A496-B49C0F84CDF6}" type="datetimeFigureOut">
              <a:rPr lang="en-US" smtClean="0"/>
              <a:t>1/13/2026</a:t>
            </a:fld>
            <a:endParaRPr lang="en-US"/>
          </a:p>
        </p:txBody>
      </p:sp>
      <p:sp>
        <p:nvSpPr>
          <p:cNvPr id="6" name="Footer Placeholder 5">
            <a:extLst>
              <a:ext uri="{FF2B5EF4-FFF2-40B4-BE49-F238E27FC236}">
                <a16:creationId xmlns:a16="http://schemas.microsoft.com/office/drawing/2014/main" id="{0BCA772F-C390-49CD-9D37-AE4FCB31E6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744F0-4482-8C4C-7550-39C0920DF5EF}"/>
              </a:ext>
            </a:extLst>
          </p:cNvPr>
          <p:cNvSpPr>
            <a:spLocks noGrp="1"/>
          </p:cNvSpPr>
          <p:nvPr>
            <p:ph type="sldNum" sz="quarter" idx="12"/>
          </p:nvPr>
        </p:nvSpPr>
        <p:spPr/>
        <p:txBody>
          <a:bodyPr/>
          <a:lstStyle/>
          <a:p>
            <a:fld id="{900D01DD-C00B-4145-AB75-24F5121923BE}" type="slidenum">
              <a:rPr lang="en-US" smtClean="0"/>
              <a:t>‹#›</a:t>
            </a:fld>
            <a:endParaRPr lang="en-US"/>
          </a:p>
        </p:txBody>
      </p:sp>
    </p:spTree>
    <p:extLst>
      <p:ext uri="{BB962C8B-B14F-4D97-AF65-F5344CB8AC3E}">
        <p14:creationId xmlns:p14="http://schemas.microsoft.com/office/powerpoint/2010/main" val="27160865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76912-AA37-CB9F-2493-E5DC729AD2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4423D0-5886-6DC3-F242-BDD747E30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F73C03-B3BE-7B65-92C4-B877234B0B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555702-6D37-C4D9-F129-9166861852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36EDD8-5B19-0B69-CE3B-0F657D9E02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6D6CF4-7C02-02A1-503B-C6CDA5841936}"/>
              </a:ext>
            </a:extLst>
          </p:cNvPr>
          <p:cNvSpPr>
            <a:spLocks noGrp="1"/>
          </p:cNvSpPr>
          <p:nvPr>
            <p:ph type="dt" sz="half" idx="10"/>
          </p:nvPr>
        </p:nvSpPr>
        <p:spPr/>
        <p:txBody>
          <a:bodyPr/>
          <a:lstStyle/>
          <a:p>
            <a:fld id="{9F569714-84F4-475F-A496-B49C0F84CDF6}" type="datetimeFigureOut">
              <a:rPr lang="en-US" smtClean="0"/>
              <a:t>1/13/2026</a:t>
            </a:fld>
            <a:endParaRPr lang="en-US"/>
          </a:p>
        </p:txBody>
      </p:sp>
      <p:sp>
        <p:nvSpPr>
          <p:cNvPr id="8" name="Footer Placeholder 7">
            <a:extLst>
              <a:ext uri="{FF2B5EF4-FFF2-40B4-BE49-F238E27FC236}">
                <a16:creationId xmlns:a16="http://schemas.microsoft.com/office/drawing/2014/main" id="{9C674268-8A1C-298A-50B8-1DD762F1E1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47365D-FFDD-AAF3-CF88-7E9C50936816}"/>
              </a:ext>
            </a:extLst>
          </p:cNvPr>
          <p:cNvSpPr>
            <a:spLocks noGrp="1"/>
          </p:cNvSpPr>
          <p:nvPr>
            <p:ph type="sldNum" sz="quarter" idx="12"/>
          </p:nvPr>
        </p:nvSpPr>
        <p:spPr/>
        <p:txBody>
          <a:bodyPr/>
          <a:lstStyle/>
          <a:p>
            <a:fld id="{900D01DD-C00B-4145-AB75-24F5121923BE}" type="slidenum">
              <a:rPr lang="en-US" smtClean="0"/>
              <a:t>‹#›</a:t>
            </a:fld>
            <a:endParaRPr lang="en-US"/>
          </a:p>
        </p:txBody>
      </p:sp>
    </p:spTree>
    <p:extLst>
      <p:ext uri="{BB962C8B-B14F-4D97-AF65-F5344CB8AC3E}">
        <p14:creationId xmlns:p14="http://schemas.microsoft.com/office/powerpoint/2010/main" val="27216580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112BE-20A8-A566-4BD2-EEE2B289B8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B6A9C3-B34B-AA5C-FA6A-9376E703C5D4}"/>
              </a:ext>
            </a:extLst>
          </p:cNvPr>
          <p:cNvSpPr>
            <a:spLocks noGrp="1"/>
          </p:cNvSpPr>
          <p:nvPr>
            <p:ph type="dt" sz="half" idx="10"/>
          </p:nvPr>
        </p:nvSpPr>
        <p:spPr/>
        <p:txBody>
          <a:bodyPr/>
          <a:lstStyle/>
          <a:p>
            <a:fld id="{9F569714-84F4-475F-A496-B49C0F84CDF6}" type="datetimeFigureOut">
              <a:rPr lang="en-US" smtClean="0"/>
              <a:t>1/13/2026</a:t>
            </a:fld>
            <a:endParaRPr lang="en-US"/>
          </a:p>
        </p:txBody>
      </p:sp>
      <p:sp>
        <p:nvSpPr>
          <p:cNvPr id="4" name="Footer Placeholder 3">
            <a:extLst>
              <a:ext uri="{FF2B5EF4-FFF2-40B4-BE49-F238E27FC236}">
                <a16:creationId xmlns:a16="http://schemas.microsoft.com/office/drawing/2014/main" id="{DF9D9324-05B4-49B8-C258-A9860704CE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0AF1EC-563C-B0CA-C44B-45093484F5F2}"/>
              </a:ext>
            </a:extLst>
          </p:cNvPr>
          <p:cNvSpPr>
            <a:spLocks noGrp="1"/>
          </p:cNvSpPr>
          <p:nvPr>
            <p:ph type="sldNum" sz="quarter" idx="12"/>
          </p:nvPr>
        </p:nvSpPr>
        <p:spPr/>
        <p:txBody>
          <a:bodyPr/>
          <a:lstStyle/>
          <a:p>
            <a:fld id="{900D01DD-C00B-4145-AB75-24F5121923BE}" type="slidenum">
              <a:rPr lang="en-US" smtClean="0"/>
              <a:t>‹#›</a:t>
            </a:fld>
            <a:endParaRPr lang="en-US"/>
          </a:p>
        </p:txBody>
      </p:sp>
    </p:spTree>
    <p:extLst>
      <p:ext uri="{BB962C8B-B14F-4D97-AF65-F5344CB8AC3E}">
        <p14:creationId xmlns:p14="http://schemas.microsoft.com/office/powerpoint/2010/main" val="22822638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7393F4-AB09-55DF-22A8-76272DE49806}"/>
              </a:ext>
            </a:extLst>
          </p:cNvPr>
          <p:cNvSpPr>
            <a:spLocks noGrp="1"/>
          </p:cNvSpPr>
          <p:nvPr>
            <p:ph type="dt" sz="half" idx="10"/>
          </p:nvPr>
        </p:nvSpPr>
        <p:spPr/>
        <p:txBody>
          <a:bodyPr/>
          <a:lstStyle/>
          <a:p>
            <a:fld id="{9F569714-84F4-475F-A496-B49C0F84CDF6}" type="datetimeFigureOut">
              <a:rPr lang="en-US" smtClean="0"/>
              <a:t>1/13/2026</a:t>
            </a:fld>
            <a:endParaRPr lang="en-US"/>
          </a:p>
        </p:txBody>
      </p:sp>
      <p:sp>
        <p:nvSpPr>
          <p:cNvPr id="3" name="Footer Placeholder 2">
            <a:extLst>
              <a:ext uri="{FF2B5EF4-FFF2-40B4-BE49-F238E27FC236}">
                <a16:creationId xmlns:a16="http://schemas.microsoft.com/office/drawing/2014/main" id="{E164BDAC-13B6-7C24-3429-0E6457C2A4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0BEEED-F7F2-06D1-C80D-7C806C29970F}"/>
              </a:ext>
            </a:extLst>
          </p:cNvPr>
          <p:cNvSpPr>
            <a:spLocks noGrp="1"/>
          </p:cNvSpPr>
          <p:nvPr>
            <p:ph type="sldNum" sz="quarter" idx="12"/>
          </p:nvPr>
        </p:nvSpPr>
        <p:spPr/>
        <p:txBody>
          <a:bodyPr/>
          <a:lstStyle/>
          <a:p>
            <a:fld id="{900D01DD-C00B-4145-AB75-24F5121923BE}" type="slidenum">
              <a:rPr lang="en-US" smtClean="0"/>
              <a:t>‹#›</a:t>
            </a:fld>
            <a:endParaRPr lang="en-US"/>
          </a:p>
        </p:txBody>
      </p:sp>
    </p:spTree>
    <p:extLst>
      <p:ext uri="{BB962C8B-B14F-4D97-AF65-F5344CB8AC3E}">
        <p14:creationId xmlns:p14="http://schemas.microsoft.com/office/powerpoint/2010/main" val="2760920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35507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14B1A-5F32-4117-3526-C609E360BF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9C9C57-E691-50E1-5CD7-720EBE6A3D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ACFCC9-ACC7-F51E-A026-7EDA75A3CD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26FB5B-40EC-3770-2E93-056F1E809BB7}"/>
              </a:ext>
            </a:extLst>
          </p:cNvPr>
          <p:cNvSpPr>
            <a:spLocks noGrp="1"/>
          </p:cNvSpPr>
          <p:nvPr>
            <p:ph type="dt" sz="half" idx="10"/>
          </p:nvPr>
        </p:nvSpPr>
        <p:spPr/>
        <p:txBody>
          <a:bodyPr/>
          <a:lstStyle/>
          <a:p>
            <a:fld id="{9F569714-84F4-475F-A496-B49C0F84CDF6}" type="datetimeFigureOut">
              <a:rPr lang="en-US" smtClean="0"/>
              <a:t>1/13/2026</a:t>
            </a:fld>
            <a:endParaRPr lang="en-US"/>
          </a:p>
        </p:txBody>
      </p:sp>
      <p:sp>
        <p:nvSpPr>
          <p:cNvPr id="6" name="Footer Placeholder 5">
            <a:extLst>
              <a:ext uri="{FF2B5EF4-FFF2-40B4-BE49-F238E27FC236}">
                <a16:creationId xmlns:a16="http://schemas.microsoft.com/office/drawing/2014/main" id="{B83973BC-5C21-DEC2-C96C-61CE376FDB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1BC4D6-2509-BD2A-B9D5-F48101A64C52}"/>
              </a:ext>
            </a:extLst>
          </p:cNvPr>
          <p:cNvSpPr>
            <a:spLocks noGrp="1"/>
          </p:cNvSpPr>
          <p:nvPr>
            <p:ph type="sldNum" sz="quarter" idx="12"/>
          </p:nvPr>
        </p:nvSpPr>
        <p:spPr/>
        <p:txBody>
          <a:bodyPr/>
          <a:lstStyle/>
          <a:p>
            <a:fld id="{900D01DD-C00B-4145-AB75-24F5121923BE}" type="slidenum">
              <a:rPr lang="en-US" smtClean="0"/>
              <a:t>‹#›</a:t>
            </a:fld>
            <a:endParaRPr lang="en-US"/>
          </a:p>
        </p:txBody>
      </p:sp>
    </p:spTree>
    <p:extLst>
      <p:ext uri="{BB962C8B-B14F-4D97-AF65-F5344CB8AC3E}">
        <p14:creationId xmlns:p14="http://schemas.microsoft.com/office/powerpoint/2010/main" val="19646488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5A558-31B5-2FA9-711B-1C4FE2C8B5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99815-D365-2BBF-44C6-0402E9E2E7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BE7A4D-0397-040F-A0EC-7AB7AEB00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09B6F8-0BC9-BC28-A661-6EE50015528F}"/>
              </a:ext>
            </a:extLst>
          </p:cNvPr>
          <p:cNvSpPr>
            <a:spLocks noGrp="1"/>
          </p:cNvSpPr>
          <p:nvPr>
            <p:ph type="dt" sz="half" idx="10"/>
          </p:nvPr>
        </p:nvSpPr>
        <p:spPr/>
        <p:txBody>
          <a:bodyPr/>
          <a:lstStyle/>
          <a:p>
            <a:fld id="{9F569714-84F4-475F-A496-B49C0F84CDF6}" type="datetimeFigureOut">
              <a:rPr lang="en-US" smtClean="0"/>
              <a:t>1/13/2026</a:t>
            </a:fld>
            <a:endParaRPr lang="en-US"/>
          </a:p>
        </p:txBody>
      </p:sp>
      <p:sp>
        <p:nvSpPr>
          <p:cNvPr id="6" name="Footer Placeholder 5">
            <a:extLst>
              <a:ext uri="{FF2B5EF4-FFF2-40B4-BE49-F238E27FC236}">
                <a16:creationId xmlns:a16="http://schemas.microsoft.com/office/drawing/2014/main" id="{EC7C4C78-7735-BBBD-AD48-301D4E9314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DF45F-0A51-D9F8-6939-139CE047B2BC}"/>
              </a:ext>
            </a:extLst>
          </p:cNvPr>
          <p:cNvSpPr>
            <a:spLocks noGrp="1"/>
          </p:cNvSpPr>
          <p:nvPr>
            <p:ph type="sldNum" sz="quarter" idx="12"/>
          </p:nvPr>
        </p:nvSpPr>
        <p:spPr/>
        <p:txBody>
          <a:bodyPr/>
          <a:lstStyle/>
          <a:p>
            <a:fld id="{900D01DD-C00B-4145-AB75-24F5121923BE}" type="slidenum">
              <a:rPr lang="en-US" smtClean="0"/>
              <a:t>‹#›</a:t>
            </a:fld>
            <a:endParaRPr lang="en-US"/>
          </a:p>
        </p:txBody>
      </p:sp>
    </p:spTree>
    <p:extLst>
      <p:ext uri="{BB962C8B-B14F-4D97-AF65-F5344CB8AC3E}">
        <p14:creationId xmlns:p14="http://schemas.microsoft.com/office/powerpoint/2010/main" val="2154236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9E9C-FA39-CDAA-1FC7-B00353137C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D7B74B-D84D-78E7-24FD-7183FF2B0D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46A59A-3D6C-CE57-5A87-549566F6C1B6}"/>
              </a:ext>
            </a:extLst>
          </p:cNvPr>
          <p:cNvSpPr>
            <a:spLocks noGrp="1"/>
          </p:cNvSpPr>
          <p:nvPr>
            <p:ph type="dt" sz="half" idx="10"/>
          </p:nvPr>
        </p:nvSpPr>
        <p:spPr/>
        <p:txBody>
          <a:bodyPr/>
          <a:lstStyle/>
          <a:p>
            <a:fld id="{9F569714-84F4-475F-A496-B49C0F84CDF6}" type="datetimeFigureOut">
              <a:rPr lang="en-US" smtClean="0"/>
              <a:t>1/13/2026</a:t>
            </a:fld>
            <a:endParaRPr lang="en-US"/>
          </a:p>
        </p:txBody>
      </p:sp>
      <p:sp>
        <p:nvSpPr>
          <p:cNvPr id="5" name="Footer Placeholder 4">
            <a:extLst>
              <a:ext uri="{FF2B5EF4-FFF2-40B4-BE49-F238E27FC236}">
                <a16:creationId xmlns:a16="http://schemas.microsoft.com/office/drawing/2014/main" id="{D2D49A40-759A-D326-5B6D-73C0ED131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F4B3C-4A64-65F2-D2C8-1E1238109136}"/>
              </a:ext>
            </a:extLst>
          </p:cNvPr>
          <p:cNvSpPr>
            <a:spLocks noGrp="1"/>
          </p:cNvSpPr>
          <p:nvPr>
            <p:ph type="sldNum" sz="quarter" idx="12"/>
          </p:nvPr>
        </p:nvSpPr>
        <p:spPr/>
        <p:txBody>
          <a:bodyPr/>
          <a:lstStyle/>
          <a:p>
            <a:fld id="{900D01DD-C00B-4145-AB75-24F5121923BE}" type="slidenum">
              <a:rPr lang="en-US" smtClean="0"/>
              <a:t>‹#›</a:t>
            </a:fld>
            <a:endParaRPr lang="en-US"/>
          </a:p>
        </p:txBody>
      </p:sp>
    </p:spTree>
    <p:extLst>
      <p:ext uri="{BB962C8B-B14F-4D97-AF65-F5344CB8AC3E}">
        <p14:creationId xmlns:p14="http://schemas.microsoft.com/office/powerpoint/2010/main" val="37136292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6E8E9D-5ABE-B93E-F3A5-8C4F587FC7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D63796-75B0-A9F9-C3B0-7B02C41EBC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30D60C-70F8-BABE-D27F-4C8255CF3E64}"/>
              </a:ext>
            </a:extLst>
          </p:cNvPr>
          <p:cNvSpPr>
            <a:spLocks noGrp="1"/>
          </p:cNvSpPr>
          <p:nvPr>
            <p:ph type="dt" sz="half" idx="10"/>
          </p:nvPr>
        </p:nvSpPr>
        <p:spPr/>
        <p:txBody>
          <a:bodyPr/>
          <a:lstStyle/>
          <a:p>
            <a:fld id="{9F569714-84F4-475F-A496-B49C0F84CDF6}" type="datetimeFigureOut">
              <a:rPr lang="en-US" smtClean="0"/>
              <a:t>1/13/2026</a:t>
            </a:fld>
            <a:endParaRPr lang="en-US"/>
          </a:p>
        </p:txBody>
      </p:sp>
      <p:sp>
        <p:nvSpPr>
          <p:cNvPr id="5" name="Footer Placeholder 4">
            <a:extLst>
              <a:ext uri="{FF2B5EF4-FFF2-40B4-BE49-F238E27FC236}">
                <a16:creationId xmlns:a16="http://schemas.microsoft.com/office/drawing/2014/main" id="{C5D20A1D-D249-B00C-EFDA-44F3668A14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3AC8E8-8776-CADB-CBCE-74F0A878B6CD}"/>
              </a:ext>
            </a:extLst>
          </p:cNvPr>
          <p:cNvSpPr>
            <a:spLocks noGrp="1"/>
          </p:cNvSpPr>
          <p:nvPr>
            <p:ph type="sldNum" sz="quarter" idx="12"/>
          </p:nvPr>
        </p:nvSpPr>
        <p:spPr/>
        <p:txBody>
          <a:bodyPr/>
          <a:lstStyle/>
          <a:p>
            <a:fld id="{900D01DD-C00B-4145-AB75-24F5121923BE}" type="slidenum">
              <a:rPr lang="en-US" smtClean="0"/>
              <a:t>‹#›</a:t>
            </a:fld>
            <a:endParaRPr lang="en-US"/>
          </a:p>
        </p:txBody>
      </p:sp>
    </p:spTree>
    <p:extLst>
      <p:ext uri="{BB962C8B-B14F-4D97-AF65-F5344CB8AC3E}">
        <p14:creationId xmlns:p14="http://schemas.microsoft.com/office/powerpoint/2010/main" val="22011489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ntent with Image w/ Ba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1B4F7B-0E64-BA41-9D78-F73A42045E9C}"/>
              </a:ext>
            </a:extLst>
          </p:cNvPr>
          <p:cNvSpPr>
            <a:spLocks noGrp="1"/>
          </p:cNvSpPr>
          <p:nvPr>
            <p:ph idx="1"/>
          </p:nvPr>
        </p:nvSpPr>
        <p:spPr>
          <a:xfrm>
            <a:off x="726831" y="1850888"/>
            <a:ext cx="6400801" cy="3635512"/>
          </a:xfrm>
        </p:spPr>
        <p:txBody>
          <a:bodyPr>
            <a:normAutofit/>
          </a:bodyPr>
          <a:lstStyle>
            <a:lvl1pPr marL="0" indent="0">
              <a:lnSpc>
                <a:spcPct val="150000"/>
              </a:lnSpc>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5" name="Footer Placeholder 4">
            <a:extLst>
              <a:ext uri="{FF2B5EF4-FFF2-40B4-BE49-F238E27FC236}">
                <a16:creationId xmlns:a16="http://schemas.microsoft.com/office/drawing/2014/main" id="{5C9831B0-808D-8A42-9C6C-3CE2CD91DE62}"/>
              </a:ext>
            </a:extLst>
          </p:cNvPr>
          <p:cNvSpPr>
            <a:spLocks noGrp="1"/>
          </p:cNvSpPr>
          <p:nvPr>
            <p:ph type="ftr" sz="quarter" idx="11"/>
          </p:nvPr>
        </p:nvSpPr>
        <p:spPr/>
        <p:txBody>
          <a:bodyPr/>
          <a:lstStyle/>
          <a:p>
            <a:r>
              <a:rPr lang="en-US"/>
              <a:t>vita.virginia.gov  |  © 2020 Virginia IT Agency</a:t>
            </a:r>
          </a:p>
        </p:txBody>
      </p:sp>
      <p:sp>
        <p:nvSpPr>
          <p:cNvPr id="6" name="Slide Number Placeholder 5">
            <a:extLst>
              <a:ext uri="{FF2B5EF4-FFF2-40B4-BE49-F238E27FC236}">
                <a16:creationId xmlns:a16="http://schemas.microsoft.com/office/drawing/2014/main" id="{5F772892-24B9-E746-958F-69095CBB7BAC}"/>
              </a:ext>
            </a:extLst>
          </p:cNvPr>
          <p:cNvSpPr>
            <a:spLocks noGrp="1"/>
          </p:cNvSpPr>
          <p:nvPr>
            <p:ph type="sldNum" sz="quarter" idx="12"/>
          </p:nvPr>
        </p:nvSpPr>
        <p:spPr/>
        <p:txBody>
          <a:bodyPr/>
          <a:lstStyle/>
          <a:p>
            <a:fld id="{ED980394-C61A-8D49-9D34-523B6D454B4C}" type="slidenum">
              <a:rPr lang="en-US" smtClean="0"/>
              <a:t>‹#›</a:t>
            </a:fld>
            <a:endParaRPr lang="en-US"/>
          </a:p>
        </p:txBody>
      </p:sp>
      <p:sp>
        <p:nvSpPr>
          <p:cNvPr id="10" name="Text Placeholder 9">
            <a:extLst>
              <a:ext uri="{FF2B5EF4-FFF2-40B4-BE49-F238E27FC236}">
                <a16:creationId xmlns:a16="http://schemas.microsoft.com/office/drawing/2014/main" id="{498160E7-B8F0-214B-B5A4-A90D1851590E}"/>
              </a:ext>
            </a:extLst>
          </p:cNvPr>
          <p:cNvSpPr>
            <a:spLocks noGrp="1"/>
          </p:cNvSpPr>
          <p:nvPr>
            <p:ph type="body" sz="quarter" idx="13" hasCustomPrompt="1"/>
          </p:nvPr>
        </p:nvSpPr>
        <p:spPr>
          <a:xfrm>
            <a:off x="726832" y="1155700"/>
            <a:ext cx="6400800" cy="456648"/>
          </a:xfrm>
        </p:spPr>
        <p:txBody>
          <a:bodyPr anchor="ctr">
            <a:noAutofit/>
          </a:bodyPr>
          <a:lstStyle>
            <a:lvl1pPr marL="0" indent="0">
              <a:buNone/>
              <a:defRPr sz="2200" b="1" i="0" cap="all" baseline="0">
                <a:latin typeface="Rajdhani SemiBold" panose="02000000000000000000" pitchFamily="2" charset="77"/>
                <a:cs typeface="Rajdhani SemiBold" panose="02000000000000000000" pitchFamily="2" charset="77"/>
              </a:defRPr>
            </a:lvl1pPr>
          </a:lstStyle>
          <a:p>
            <a:pPr lvl="0"/>
            <a:r>
              <a:rPr lang="en-US"/>
              <a:t>PAGE TITLE</a:t>
            </a:r>
          </a:p>
        </p:txBody>
      </p:sp>
      <p:sp>
        <p:nvSpPr>
          <p:cNvPr id="11" name="Title Placeholder 1">
            <a:extLst>
              <a:ext uri="{FF2B5EF4-FFF2-40B4-BE49-F238E27FC236}">
                <a16:creationId xmlns:a16="http://schemas.microsoft.com/office/drawing/2014/main" id="{22A5FFC6-9037-EE4A-AC89-1E08EDC24349}"/>
              </a:ext>
            </a:extLst>
          </p:cNvPr>
          <p:cNvSpPr>
            <a:spLocks noGrp="1"/>
          </p:cNvSpPr>
          <p:nvPr>
            <p:ph type="title" hasCustomPrompt="1"/>
          </p:nvPr>
        </p:nvSpPr>
        <p:spPr>
          <a:xfrm>
            <a:off x="726831" y="46893"/>
            <a:ext cx="10515600" cy="823790"/>
          </a:xfrm>
          <a:prstGeom prst="rect">
            <a:avLst/>
          </a:prstGeom>
        </p:spPr>
        <p:txBody>
          <a:bodyPr vert="horz" lIns="91440" tIns="45720" rIns="91440" bIns="45720" rtlCol="0" anchor="ctr">
            <a:normAutofit/>
          </a:bodyPr>
          <a:lstStyle/>
          <a:p>
            <a:r>
              <a:rPr lang="en-US"/>
              <a:t>Section title</a:t>
            </a:r>
          </a:p>
        </p:txBody>
      </p:sp>
      <p:sp>
        <p:nvSpPr>
          <p:cNvPr id="9" name="Picture Placeholder 3">
            <a:extLst>
              <a:ext uri="{FF2B5EF4-FFF2-40B4-BE49-F238E27FC236}">
                <a16:creationId xmlns:a16="http://schemas.microsoft.com/office/drawing/2014/main" id="{58254FC7-B688-904E-86D5-2753BFB565F1}"/>
              </a:ext>
            </a:extLst>
          </p:cNvPr>
          <p:cNvSpPr>
            <a:spLocks noGrp="1"/>
          </p:cNvSpPr>
          <p:nvPr>
            <p:ph type="pic" sz="quarter" idx="15"/>
          </p:nvPr>
        </p:nvSpPr>
        <p:spPr>
          <a:xfrm>
            <a:off x="7502525" y="799252"/>
            <a:ext cx="4689475" cy="5248331"/>
          </a:xfrm>
        </p:spPr>
        <p:txBody>
          <a:bodyPr/>
          <a:lstStyle/>
          <a:p>
            <a:r>
              <a:rPr lang="en-US"/>
              <a:t>Click icon to add picture</a:t>
            </a:r>
          </a:p>
        </p:txBody>
      </p:sp>
    </p:spTree>
    <p:extLst>
      <p:ext uri="{BB962C8B-B14F-4D97-AF65-F5344CB8AC3E}">
        <p14:creationId xmlns:p14="http://schemas.microsoft.com/office/powerpoint/2010/main" val="1452644287"/>
      </p:ext>
    </p:extLst>
  </p:cSld>
  <p:clrMapOvr>
    <a:masterClrMapping/>
  </p:clrMapOvr>
  <mc:AlternateContent xmlns:mc="http://schemas.openxmlformats.org/markup-compatibility/2006" xmlns:p14="http://schemas.microsoft.com/office/powerpoint/2010/main">
    <mc:Choice Requires="p14">
      <p:transition p14:dur="0" advTm="40965"/>
    </mc:Choice>
    <mc:Fallback xmlns="">
      <p:transition advTm="40965"/>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D51D420-3C59-0BDA-A7DE-CF5DF409DE36}"/>
              </a:ext>
            </a:extLst>
          </p:cNvPr>
          <p:cNvPicPr>
            <a:picLocks noChangeAspect="1"/>
          </p:cNvPicPr>
          <p:nvPr userDrawn="1"/>
        </p:nvPicPr>
        <p:blipFill>
          <a:blip r:embed="rId2"/>
          <a:srcRect/>
          <a:stretch/>
        </p:blipFill>
        <p:spPr>
          <a:xfrm>
            <a:off x="-48768" y="-49377"/>
            <a:ext cx="12289536" cy="6956754"/>
          </a:xfrm>
          <a:prstGeom prst="rect">
            <a:avLst/>
          </a:prstGeom>
        </p:spPr>
      </p:pic>
      <p:sp>
        <p:nvSpPr>
          <p:cNvPr id="2" name="Title 1">
            <a:extLst>
              <a:ext uri="{FF2B5EF4-FFF2-40B4-BE49-F238E27FC236}">
                <a16:creationId xmlns:a16="http://schemas.microsoft.com/office/drawing/2014/main" id="{DA9A7186-6AA2-85AA-788C-FDD3EF3197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3A87F7-B7EF-DA53-45E8-5CD94D39D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5AD50CF7-9777-C149-D97A-123AD8CF4C98}"/>
              </a:ext>
            </a:extLst>
          </p:cNvPr>
          <p:cNvSpPr/>
          <p:nvPr userDrawn="1"/>
        </p:nvSpPr>
        <p:spPr>
          <a:xfrm>
            <a:off x="412505" y="402843"/>
            <a:ext cx="11366989" cy="590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02548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lide option 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CD53FE-C189-4D65-297F-1BE50C022828}"/>
              </a:ext>
            </a:extLst>
          </p:cNvPr>
          <p:cNvPicPr>
            <a:picLocks noChangeAspect="1"/>
          </p:cNvPicPr>
          <p:nvPr userDrawn="1"/>
        </p:nvPicPr>
        <p:blipFill>
          <a:blip r:embed="rId2"/>
          <a:srcRect/>
          <a:stretch/>
        </p:blipFill>
        <p:spPr>
          <a:xfrm>
            <a:off x="-48768" y="-49377"/>
            <a:ext cx="12289536" cy="6956754"/>
          </a:xfrm>
          <a:prstGeom prst="rect">
            <a:avLst/>
          </a:prstGeom>
        </p:spPr>
      </p:pic>
      <p:sp>
        <p:nvSpPr>
          <p:cNvPr id="15" name="Rectangle 14">
            <a:extLst>
              <a:ext uri="{FF2B5EF4-FFF2-40B4-BE49-F238E27FC236}">
                <a16:creationId xmlns:a16="http://schemas.microsoft.com/office/drawing/2014/main" id="{5459B324-8C02-0363-F2A7-7E8473D7759E}"/>
              </a:ext>
            </a:extLst>
          </p:cNvPr>
          <p:cNvSpPr/>
          <p:nvPr userDrawn="1"/>
        </p:nvSpPr>
        <p:spPr>
          <a:xfrm>
            <a:off x="412505" y="402843"/>
            <a:ext cx="11366989" cy="5819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t>
            </a:r>
          </a:p>
        </p:txBody>
      </p:sp>
      <p:sp>
        <p:nvSpPr>
          <p:cNvPr id="16" name="Rectangle 15">
            <a:extLst>
              <a:ext uri="{FF2B5EF4-FFF2-40B4-BE49-F238E27FC236}">
                <a16:creationId xmlns:a16="http://schemas.microsoft.com/office/drawing/2014/main" id="{92A686F9-D7B8-EF45-BFE4-780B08F7E9B7}"/>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8">
            <a:extLst>
              <a:ext uri="{FF2B5EF4-FFF2-40B4-BE49-F238E27FC236}">
                <a16:creationId xmlns:a16="http://schemas.microsoft.com/office/drawing/2014/main" id="{363E5F84-0B8D-05B4-F367-2004E46752D0}"/>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18" name="Straight Connector 17">
            <a:extLst>
              <a:ext uri="{FF2B5EF4-FFF2-40B4-BE49-F238E27FC236}">
                <a16:creationId xmlns:a16="http://schemas.microsoft.com/office/drawing/2014/main" id="{A9CF36D5-2EC5-C8F6-EFEF-DB24CA3A8CE2}"/>
              </a:ext>
            </a:extLst>
          </p:cNvPr>
          <p:cNvCxnSpPr>
            <a:cxnSpLocks/>
          </p:cNvCxnSpPr>
          <p:nvPr userDrawn="1"/>
        </p:nvCxnSpPr>
        <p:spPr>
          <a:xfrm flipV="1">
            <a:off x="6096000" y="6397210"/>
            <a:ext cx="0" cy="6131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CE9F3E-7185-9BA0-2813-1F400A3E3856}"/>
              </a:ext>
            </a:extLst>
          </p:cNvPr>
          <p:cNvSpPr/>
          <p:nvPr userDrawn="1"/>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46E5B10-F23E-FF10-A77D-D114BF73B0F6}"/>
              </a:ext>
            </a:extLst>
          </p:cNvPr>
          <p:cNvPicPr>
            <a:picLocks noChangeAspect="1"/>
          </p:cNvPicPr>
          <p:nvPr userDrawn="1"/>
        </p:nvPicPr>
        <p:blipFill>
          <a:blip r:embed="rId3"/>
          <a:srcRect/>
          <a:stretch/>
        </p:blipFill>
        <p:spPr>
          <a:xfrm>
            <a:off x="3954105" y="6304824"/>
            <a:ext cx="1460852" cy="553176"/>
          </a:xfrm>
          <a:prstGeom prst="rect">
            <a:avLst/>
          </a:prstGeom>
        </p:spPr>
      </p:pic>
      <p:sp>
        <p:nvSpPr>
          <p:cNvPr id="21" name="TextBox 20">
            <a:extLst>
              <a:ext uri="{FF2B5EF4-FFF2-40B4-BE49-F238E27FC236}">
                <a16:creationId xmlns:a16="http://schemas.microsoft.com/office/drawing/2014/main" id="{09AAFC26-9EC9-5D04-55A0-1E61D964EFC5}"/>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309608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3C1F19D1-7798-C740-9359-56265B0CF7EC}" type="slidenum">
              <a:rPr lang="en-US" sz="1400" smtClean="0">
                <a:solidFill>
                  <a:schemeClr val="bg1"/>
                </a:solidFill>
                <a:latin typeface="Roboto" panose="02000000000000000000" pitchFamily="2" charset="0"/>
                <a:ea typeface="Roboto" panose="02000000000000000000" pitchFamily="2" charset="0"/>
              </a:rPr>
              <a:pPr algn="ctr"/>
              <a:t>‹#›</a:t>
            </a:fld>
            <a:endParaRPr lang="en-US" sz="1400">
              <a:solidFill>
                <a:schemeClr val="bg1"/>
              </a:solidFill>
              <a:latin typeface="Roboto" panose="02000000000000000000" pitchFamily="2" charset="0"/>
              <a:ea typeface="Roboto" panose="02000000000000000000" pitchFamily="2" charset="0"/>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r>
              <a:rPr lang="en-US" sz="1200" err="1">
                <a:solidFill>
                  <a:srgbClr val="404042"/>
                </a:solidFill>
                <a:latin typeface="Roboto" panose="02000000000000000000" pitchFamily="2" charset="0"/>
                <a:ea typeface="Roboto" panose="02000000000000000000" pitchFamily="2" charset="0"/>
              </a:rPr>
              <a:t>vita.virginia.gov</a:t>
            </a:r>
            <a:endParaRPr lang="en-US" sz="1200">
              <a:solidFill>
                <a:srgbClr val="404042"/>
              </a:solidFill>
              <a:latin typeface="Roboto" panose="02000000000000000000" pitchFamily="2" charset="0"/>
              <a:ea typeface="Roboto" panose="02000000000000000000" pitchFamily="2" charset="0"/>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28199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C3E5-CF0D-65A0-4920-2F115CE17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407F2-040A-ECE9-70E1-520E0D03AA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B9FD38-A8FE-62BA-885F-5C4CEDF6F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D519B0-7B3A-D333-92FE-D9BA0F8FC59D}"/>
              </a:ext>
            </a:extLst>
          </p:cNvPr>
          <p:cNvSpPr>
            <a:spLocks noGrp="1"/>
          </p:cNvSpPr>
          <p:nvPr>
            <p:ph type="dt" sz="half" idx="10"/>
          </p:nvPr>
        </p:nvSpPr>
        <p:spPr/>
        <p:txBody>
          <a:bodyPr/>
          <a:lstStyle/>
          <a:p>
            <a:fld id="{685B1F82-4CF7-B14E-A36B-E97882721B01}" type="datetimeFigureOut">
              <a:rPr lang="en-US" smtClean="0"/>
              <a:t>1/13/2026</a:t>
            </a:fld>
            <a:endParaRPr lang="en-US"/>
          </a:p>
        </p:txBody>
      </p:sp>
      <p:sp>
        <p:nvSpPr>
          <p:cNvPr id="6" name="Footer Placeholder 5">
            <a:extLst>
              <a:ext uri="{FF2B5EF4-FFF2-40B4-BE49-F238E27FC236}">
                <a16:creationId xmlns:a16="http://schemas.microsoft.com/office/drawing/2014/main" id="{5648282C-4D63-A980-315A-2F40359B5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98C0B-B029-7AE9-DCD6-EE3EB2AD39AB}"/>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2182565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9FEC-664B-D294-0A46-4BC0DC1DC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E05B95-F474-C8DC-3E57-12EE8A604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A7A395-D0A9-05E9-FCB5-48365962D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7D95A7-469E-7058-DFEC-DAD1C05B0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A74A6B-3FC0-9D0C-189B-2555EFE68B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865B74-7C6F-BBB5-94DD-F0F3F301F954}"/>
              </a:ext>
            </a:extLst>
          </p:cNvPr>
          <p:cNvSpPr>
            <a:spLocks noGrp="1"/>
          </p:cNvSpPr>
          <p:nvPr>
            <p:ph type="dt" sz="half" idx="10"/>
          </p:nvPr>
        </p:nvSpPr>
        <p:spPr/>
        <p:txBody>
          <a:bodyPr/>
          <a:lstStyle/>
          <a:p>
            <a:fld id="{685B1F82-4CF7-B14E-A36B-E97882721B01}" type="datetimeFigureOut">
              <a:rPr lang="en-US" smtClean="0"/>
              <a:t>1/13/2026</a:t>
            </a:fld>
            <a:endParaRPr lang="en-US"/>
          </a:p>
        </p:txBody>
      </p:sp>
      <p:sp>
        <p:nvSpPr>
          <p:cNvPr id="8" name="Footer Placeholder 7">
            <a:extLst>
              <a:ext uri="{FF2B5EF4-FFF2-40B4-BE49-F238E27FC236}">
                <a16:creationId xmlns:a16="http://schemas.microsoft.com/office/drawing/2014/main" id="{20B1CC9B-E1FB-F36A-8728-3619220707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3BD7EF-AE3F-86EE-9943-782ACE68AD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4120479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EC3E5-CF0D-65A0-4920-2F115CE177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8407F2-040A-ECE9-70E1-520E0D03AA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B9FD38-A8FE-62BA-885F-5C4CEDF6F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D519B0-7B3A-D333-92FE-D9BA0F8FC59D}"/>
              </a:ext>
            </a:extLst>
          </p:cNvPr>
          <p:cNvSpPr>
            <a:spLocks noGrp="1"/>
          </p:cNvSpPr>
          <p:nvPr>
            <p:ph type="dt" sz="half" idx="10"/>
          </p:nvPr>
        </p:nvSpPr>
        <p:spPr/>
        <p:txBody>
          <a:bodyPr/>
          <a:lstStyle/>
          <a:p>
            <a:fld id="{685B1F82-4CF7-B14E-A36B-E97882721B01}" type="datetimeFigureOut">
              <a:rPr lang="en-US" smtClean="0"/>
              <a:t>1/13/2026</a:t>
            </a:fld>
            <a:endParaRPr lang="en-US"/>
          </a:p>
        </p:txBody>
      </p:sp>
      <p:sp>
        <p:nvSpPr>
          <p:cNvPr id="6" name="Footer Placeholder 5">
            <a:extLst>
              <a:ext uri="{FF2B5EF4-FFF2-40B4-BE49-F238E27FC236}">
                <a16:creationId xmlns:a16="http://schemas.microsoft.com/office/drawing/2014/main" id="{5648282C-4D63-A980-315A-2F40359B5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E98C0B-B029-7AE9-DCD6-EE3EB2AD39AB}"/>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153234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10249132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35335-DBB4-2A9B-50A9-E872A9C9E0A7}"/>
              </a:ext>
            </a:extLst>
          </p:cNvPr>
          <p:cNvSpPr>
            <a:spLocks noGrp="1"/>
          </p:cNvSpPr>
          <p:nvPr>
            <p:ph type="dt" sz="half" idx="10"/>
          </p:nvPr>
        </p:nvSpPr>
        <p:spPr/>
        <p:txBody>
          <a:bodyPr/>
          <a:lstStyle/>
          <a:p>
            <a:fld id="{685B1F82-4CF7-B14E-A36B-E97882721B01}" type="datetimeFigureOut">
              <a:rPr lang="en-US" smtClean="0"/>
              <a:t>1/13/2026</a:t>
            </a:fld>
            <a:endParaRPr lang="en-US"/>
          </a:p>
        </p:txBody>
      </p:sp>
      <p:sp>
        <p:nvSpPr>
          <p:cNvPr id="3" name="Footer Placeholder 2">
            <a:extLst>
              <a:ext uri="{FF2B5EF4-FFF2-40B4-BE49-F238E27FC236}">
                <a16:creationId xmlns:a16="http://schemas.microsoft.com/office/drawing/2014/main" id="{6C98E6D1-32C8-6F9A-B31F-F0A2C4D646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8099C8-6375-6148-BC70-323552795B69}"/>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9657794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85BC-B444-27AF-9695-3F10AAC43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DEF435-C137-A411-064D-1B684C85F1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BB5AC4-3D40-9180-314E-DD5A3C2AFC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5F023F-A0A4-B2F3-960D-6DC0902EF6CF}"/>
              </a:ext>
            </a:extLst>
          </p:cNvPr>
          <p:cNvSpPr>
            <a:spLocks noGrp="1"/>
          </p:cNvSpPr>
          <p:nvPr>
            <p:ph type="dt" sz="half" idx="10"/>
          </p:nvPr>
        </p:nvSpPr>
        <p:spPr/>
        <p:txBody>
          <a:bodyPr/>
          <a:lstStyle/>
          <a:p>
            <a:fld id="{685B1F82-4CF7-B14E-A36B-E97882721B01}" type="datetimeFigureOut">
              <a:rPr lang="en-US" smtClean="0"/>
              <a:t>1/13/2026</a:t>
            </a:fld>
            <a:endParaRPr lang="en-US"/>
          </a:p>
        </p:txBody>
      </p:sp>
      <p:sp>
        <p:nvSpPr>
          <p:cNvPr id="6" name="Footer Placeholder 5">
            <a:extLst>
              <a:ext uri="{FF2B5EF4-FFF2-40B4-BE49-F238E27FC236}">
                <a16:creationId xmlns:a16="http://schemas.microsoft.com/office/drawing/2014/main" id="{6BBA24CD-5F08-3135-DC25-F721F3BC4F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CD0C8-ADD9-90D2-7119-E4BEA27E1F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31601172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E8FC-5734-DD99-8446-76B3308155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A64F2D-0CF2-D369-02F0-2D347BF9F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6F4686-A6E7-7C86-1F2F-CE809AF440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3E9792-A593-2C2A-8105-29CCD601F688}"/>
              </a:ext>
            </a:extLst>
          </p:cNvPr>
          <p:cNvSpPr>
            <a:spLocks noGrp="1"/>
          </p:cNvSpPr>
          <p:nvPr>
            <p:ph type="dt" sz="half" idx="10"/>
          </p:nvPr>
        </p:nvSpPr>
        <p:spPr/>
        <p:txBody>
          <a:bodyPr/>
          <a:lstStyle/>
          <a:p>
            <a:fld id="{685B1F82-4CF7-B14E-A36B-E97882721B01}" type="datetimeFigureOut">
              <a:rPr lang="en-US" smtClean="0"/>
              <a:t>1/13/2026</a:t>
            </a:fld>
            <a:endParaRPr lang="en-US"/>
          </a:p>
        </p:txBody>
      </p:sp>
      <p:sp>
        <p:nvSpPr>
          <p:cNvPr id="6" name="Footer Placeholder 5">
            <a:extLst>
              <a:ext uri="{FF2B5EF4-FFF2-40B4-BE49-F238E27FC236}">
                <a16:creationId xmlns:a16="http://schemas.microsoft.com/office/drawing/2014/main" id="{03AD7330-35BE-D683-25FC-B1CC9AA95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C1FA6-FB2E-38A3-201F-EECD0ADAF4E2}"/>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1310975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CFF5A-884F-966C-4496-84BEDA07E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1045E5-BB2F-5F40-A8EE-C861552174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2769F-2C88-0226-FA0C-6DF044BDA44B}"/>
              </a:ext>
            </a:extLst>
          </p:cNvPr>
          <p:cNvSpPr>
            <a:spLocks noGrp="1"/>
          </p:cNvSpPr>
          <p:nvPr>
            <p:ph type="dt" sz="half" idx="10"/>
          </p:nvPr>
        </p:nvSpPr>
        <p:spPr/>
        <p:txBody>
          <a:bodyPr/>
          <a:lstStyle/>
          <a:p>
            <a:fld id="{685B1F82-4CF7-B14E-A36B-E97882721B01}" type="datetimeFigureOut">
              <a:rPr lang="en-US" smtClean="0"/>
              <a:t>1/13/2026</a:t>
            </a:fld>
            <a:endParaRPr lang="en-US"/>
          </a:p>
        </p:txBody>
      </p:sp>
      <p:sp>
        <p:nvSpPr>
          <p:cNvPr id="5" name="Footer Placeholder 4">
            <a:extLst>
              <a:ext uri="{FF2B5EF4-FFF2-40B4-BE49-F238E27FC236}">
                <a16:creationId xmlns:a16="http://schemas.microsoft.com/office/drawing/2014/main" id="{5ACC3ED2-36AA-59BA-B823-73A32324C9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7499DB-0415-97B9-E3EF-88D3255A778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7685778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98ADBE-3C51-BFCB-3060-B68C5445D5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7FB5AB-DBD8-D3EC-6516-1062FA6574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89ABB-D36B-AFF4-8286-A2EDB616E9C0}"/>
              </a:ext>
            </a:extLst>
          </p:cNvPr>
          <p:cNvSpPr>
            <a:spLocks noGrp="1"/>
          </p:cNvSpPr>
          <p:nvPr>
            <p:ph type="dt" sz="half" idx="10"/>
          </p:nvPr>
        </p:nvSpPr>
        <p:spPr/>
        <p:txBody>
          <a:bodyPr/>
          <a:lstStyle/>
          <a:p>
            <a:fld id="{685B1F82-4CF7-B14E-A36B-E97882721B01}" type="datetimeFigureOut">
              <a:rPr lang="en-US" smtClean="0"/>
              <a:t>1/13/2026</a:t>
            </a:fld>
            <a:endParaRPr lang="en-US"/>
          </a:p>
        </p:txBody>
      </p:sp>
      <p:sp>
        <p:nvSpPr>
          <p:cNvPr id="5" name="Footer Placeholder 4">
            <a:extLst>
              <a:ext uri="{FF2B5EF4-FFF2-40B4-BE49-F238E27FC236}">
                <a16:creationId xmlns:a16="http://schemas.microsoft.com/office/drawing/2014/main" id="{4FDF3B97-AE7E-CDAF-7F21-C6D9F2F58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9D06B6-A24B-6A1F-9DC7-18FC876667C6}"/>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7313335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ntent Photo 1">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1599E2D7-24B3-4D66-9AFB-83C1AEC4DBBB}"/>
              </a:ext>
            </a:extLst>
          </p:cNvPr>
          <p:cNvSpPr>
            <a:spLocks noGrp="1"/>
          </p:cNvSpPr>
          <p:nvPr>
            <p:ph type="pic" sz="quarter" idx="33" hasCustomPrompt="1"/>
          </p:nvPr>
        </p:nvSpPr>
        <p:spPr>
          <a:xfrm>
            <a:off x="9980476" y="0"/>
            <a:ext cx="2211524" cy="6858000"/>
          </a:xfrm>
          <a:solidFill>
            <a:schemeClr val="bg1">
              <a:lumMod val="9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n-GB"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445086" y="1807950"/>
            <a:ext cx="5184913" cy="432000"/>
          </a:xfrm>
        </p:spPr>
        <p:txBody>
          <a:bodyPr rtlCol="0"/>
          <a:lstStyle>
            <a:lvl1pPr algn="l">
              <a:defRPr sz="3200">
                <a:solidFill>
                  <a:schemeClr val="tx1"/>
                </a:solidFill>
                <a:latin typeface="Roboto" panose="02000000000000000000" pitchFamily="2" charset="0"/>
                <a:ea typeface="Roboto" panose="02000000000000000000" pitchFamily="2" charset="0"/>
              </a:defRPr>
            </a:lvl1pPr>
          </a:lstStyle>
          <a:p>
            <a:pPr rtl="0"/>
            <a:r>
              <a:rPr lang="en-GB"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4444886" y="2383950"/>
            <a:ext cx="5184913" cy="360000"/>
          </a:xfrm>
        </p:spPr>
        <p:txBody>
          <a:bodyPr rtlCol="0"/>
          <a:lstStyle>
            <a:lvl1pPr marL="0" indent="0" algn="r">
              <a:buNone/>
              <a:defRPr i="1">
                <a:latin typeface="Roboto" panose="02000000000000000000" pitchFamily="2" charset="0"/>
                <a:ea typeface="Roboto" panose="02000000000000000000" pitchFamily="2" charset="0"/>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445000" y="2908300"/>
            <a:ext cx="5184800" cy="3283700"/>
          </a:xfrm>
          <a:solidFill>
            <a:schemeClr val="bg1"/>
          </a:solidFill>
        </p:spPr>
        <p:txBody>
          <a:bodyPr lIns="180000" tIns="252000" rIns="252000" rtlCol="0"/>
          <a:lstStyle>
            <a:lvl1pPr algn="l">
              <a:defRPr>
                <a:solidFill>
                  <a:schemeClr val="tx1">
                    <a:lumMod val="75000"/>
                    <a:lumOff val="25000"/>
                  </a:schemeClr>
                </a:solidFill>
                <a:latin typeface="Roboto" panose="02000000000000000000" pitchFamily="2" charset="0"/>
                <a:ea typeface="Roboto" panose="02000000000000000000" pitchFamily="2" charset="0"/>
              </a:defRPr>
            </a:lvl1pPr>
            <a:lvl2pPr algn="l">
              <a:defRPr>
                <a:solidFill>
                  <a:schemeClr val="tx1">
                    <a:lumMod val="75000"/>
                    <a:lumOff val="25000"/>
                  </a:schemeClr>
                </a:solidFill>
                <a:latin typeface="Roboto" panose="02000000000000000000" pitchFamily="2" charset="0"/>
                <a:ea typeface="Roboto" panose="02000000000000000000" pitchFamily="2" charset="0"/>
              </a:defRPr>
            </a:lvl2pPr>
            <a:lvl3pPr algn="l">
              <a:defRPr>
                <a:solidFill>
                  <a:schemeClr val="tx1">
                    <a:lumMod val="75000"/>
                    <a:lumOff val="25000"/>
                  </a:schemeClr>
                </a:solidFill>
                <a:latin typeface="Roboto" panose="02000000000000000000" pitchFamily="2" charset="0"/>
                <a:ea typeface="Roboto" panose="02000000000000000000" pitchFamily="2" charset="0"/>
              </a:defRPr>
            </a:lvl3pPr>
            <a:lvl4pPr algn="l">
              <a:defRPr>
                <a:solidFill>
                  <a:schemeClr val="tx1">
                    <a:lumMod val="75000"/>
                    <a:lumOff val="25000"/>
                  </a:schemeClr>
                </a:solidFill>
                <a:latin typeface="Roboto" panose="02000000000000000000" pitchFamily="2" charset="0"/>
                <a:ea typeface="Roboto" panose="02000000000000000000" pitchFamily="2" charset="0"/>
              </a:defRPr>
            </a:lvl4pPr>
            <a:lvl5pPr algn="l">
              <a:defRPr>
                <a:solidFill>
                  <a:schemeClr val="tx1">
                    <a:lumMod val="75000"/>
                    <a:lumOff val="25000"/>
                  </a:schemeClr>
                </a:solidFill>
                <a:latin typeface="Roboto" panose="02000000000000000000" pitchFamily="2" charset="0"/>
                <a:ea typeface="Roboto" panose="02000000000000000000" pitchFamily="2" charset="0"/>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53DA1E79-BA17-41C5-98B7-CFBC5859A512}"/>
              </a:ext>
            </a:extLst>
          </p:cNvPr>
          <p:cNvSpPr>
            <a:spLocks noGrp="1"/>
          </p:cNvSpPr>
          <p:nvPr>
            <p:ph type="sldNum" sz="quarter" idx="34"/>
          </p:nvPr>
        </p:nvSpPr>
        <p:spPr>
          <a:xfrm>
            <a:off x="11447502" y="6401750"/>
            <a:ext cx="278418" cy="274324"/>
          </a:xfrm>
          <a:prstGeom prst="rect">
            <a:avLst/>
          </a:prstGeom>
        </p:spPr>
        <p:txBody>
          <a:bodyPr rtlCol="0"/>
          <a:lstStyle/>
          <a:p>
            <a:pPr rtl="0"/>
            <a:fld id="{19B51A1E-902D-48AF-9020-955120F399B6}" type="slidenum">
              <a:rPr lang="en-GB" noProof="0" smtClean="0"/>
              <a:pPr rtl="0"/>
              <a:t>‹#›</a:t>
            </a:fld>
            <a:endParaRPr lang="en-GB" noProof="0"/>
          </a:p>
        </p:txBody>
      </p:sp>
    </p:spTree>
    <p:extLst>
      <p:ext uri="{BB962C8B-B14F-4D97-AF65-F5344CB8AC3E}">
        <p14:creationId xmlns:p14="http://schemas.microsoft.com/office/powerpoint/2010/main" val="2275711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Slide op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293F0D-1365-B6DA-7695-693977AB9AF8}"/>
              </a:ext>
            </a:extLst>
          </p:cNvPr>
          <p:cNvSpPr/>
          <p:nvPr userDrawn="1"/>
        </p:nvSpPr>
        <p:spPr>
          <a:xfrm>
            <a:off x="11277524" y="230083"/>
            <a:ext cx="501970" cy="501970"/>
          </a:xfrm>
          <a:prstGeom prst="rect">
            <a:avLst/>
          </a:prstGeom>
          <a:solidFill>
            <a:srgbClr val="225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18">
            <a:extLst>
              <a:ext uri="{FF2B5EF4-FFF2-40B4-BE49-F238E27FC236}">
                <a16:creationId xmlns:a16="http://schemas.microsoft.com/office/drawing/2014/main" id="{F1D88A22-2044-F4FD-8192-9F884EAFBD76}"/>
              </a:ext>
            </a:extLst>
          </p:cNvPr>
          <p:cNvSpPr txBox="1">
            <a:spLocks/>
          </p:cNvSpPr>
          <p:nvPr userDrawn="1"/>
        </p:nvSpPr>
        <p:spPr>
          <a:xfrm>
            <a:off x="11277524" y="302273"/>
            <a:ext cx="501971"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3C1F19D1-7798-C740-9359-56265B0CF7EC}" type="slidenum">
              <a:rPr kumimoji="0" lang="en-US" sz="1400" b="0" i="0" u="none" strike="noStrike" kern="1200" cap="none" spc="0" normalizeH="0" baseline="0" noProof="0" smtClean="0">
                <a:ln>
                  <a:noFill/>
                </a:ln>
                <a:solidFill>
                  <a:prstClr val="white"/>
                </a:solidFill>
                <a:effectLst/>
                <a:uLnTx/>
                <a:uFillTx/>
                <a:latin typeface="Roboto" panose="02000000000000000000" pitchFamily="2" charset="0"/>
                <a:ea typeface="Roboto" panose="02000000000000000000" pitchFamily="2" charset="0"/>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cxnSp>
        <p:nvCxnSpPr>
          <p:cNvPr id="9" name="Straight Connector 8">
            <a:extLst>
              <a:ext uri="{FF2B5EF4-FFF2-40B4-BE49-F238E27FC236}">
                <a16:creationId xmlns:a16="http://schemas.microsoft.com/office/drawing/2014/main" id="{FA6D4C0A-18B5-F947-6855-19296F082836}"/>
              </a:ext>
            </a:extLst>
          </p:cNvPr>
          <p:cNvCxnSpPr>
            <a:cxnSpLocks/>
          </p:cNvCxnSpPr>
          <p:nvPr userDrawn="1"/>
        </p:nvCxnSpPr>
        <p:spPr>
          <a:xfrm flipV="1">
            <a:off x="6096000" y="6382696"/>
            <a:ext cx="0" cy="475307"/>
          </a:xfrm>
          <a:prstGeom prst="line">
            <a:avLst/>
          </a:prstGeom>
          <a:ln w="57150">
            <a:solidFill>
              <a:srgbClr val="28798C"/>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9912442-51C8-57D1-295D-DC05303CC1AF}"/>
              </a:ext>
            </a:extLst>
          </p:cNvPr>
          <p:cNvSpPr/>
          <p:nvPr userDrawn="1"/>
        </p:nvSpPr>
        <p:spPr>
          <a:xfrm>
            <a:off x="6023540" y="6310232"/>
            <a:ext cx="144925" cy="144925"/>
          </a:xfrm>
          <a:prstGeom prst="ellipse">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Text&#10;&#10;Description automatically generated">
            <a:extLst>
              <a:ext uri="{FF2B5EF4-FFF2-40B4-BE49-F238E27FC236}">
                <a16:creationId xmlns:a16="http://schemas.microsoft.com/office/drawing/2014/main" id="{2C287E82-8360-73BA-D5D8-A9183CEE32F6}"/>
              </a:ext>
            </a:extLst>
          </p:cNvPr>
          <p:cNvPicPr>
            <a:picLocks noChangeAspect="1"/>
          </p:cNvPicPr>
          <p:nvPr userDrawn="1"/>
        </p:nvPicPr>
        <p:blipFill>
          <a:blip r:embed="rId2"/>
          <a:stretch>
            <a:fillRect/>
          </a:stretch>
        </p:blipFill>
        <p:spPr>
          <a:xfrm>
            <a:off x="4019344" y="6387902"/>
            <a:ext cx="1321480" cy="382330"/>
          </a:xfrm>
          <a:prstGeom prst="rect">
            <a:avLst/>
          </a:prstGeom>
        </p:spPr>
      </p:pic>
      <p:sp>
        <p:nvSpPr>
          <p:cNvPr id="12" name="TextBox 11">
            <a:extLst>
              <a:ext uri="{FF2B5EF4-FFF2-40B4-BE49-F238E27FC236}">
                <a16:creationId xmlns:a16="http://schemas.microsoft.com/office/drawing/2014/main" id="{9D953EF7-32CA-79CB-911B-27E9E64C5B7A}"/>
              </a:ext>
            </a:extLst>
          </p:cNvPr>
          <p:cNvSpPr txBox="1"/>
          <p:nvPr userDrawn="1"/>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404042"/>
                </a:solidFill>
                <a:effectLst/>
                <a:uLnTx/>
                <a:uFillTx/>
                <a:latin typeface="Roboto" panose="02000000000000000000" pitchFamily="2" charset="0"/>
                <a:ea typeface="Roboto" panose="02000000000000000000" pitchFamily="2" charset="0"/>
                <a:cs typeface="+mn-cs"/>
              </a:rPr>
              <a:t>vita.virginia.gov</a:t>
            </a:r>
            <a:endParaRPr kumimoji="0" lang="en-US" sz="1200" b="0" i="0" u="none" strike="noStrike" kern="1200" cap="none" spc="0" normalizeH="0" baseline="0" noProof="0">
              <a:ln>
                <a:noFill/>
              </a:ln>
              <a:solidFill>
                <a:srgbClr val="404042"/>
              </a:solidFill>
              <a:effectLst/>
              <a:uLnTx/>
              <a:uFillTx/>
              <a:latin typeface="Roboto" panose="02000000000000000000" pitchFamily="2" charset="0"/>
              <a:ea typeface="Roboto" panose="02000000000000000000" pitchFamily="2" charset="0"/>
              <a:cs typeface="+mn-cs"/>
            </a:endParaRPr>
          </a:p>
        </p:txBody>
      </p:sp>
      <p:grpSp>
        <p:nvGrpSpPr>
          <p:cNvPr id="13" name="Group 12">
            <a:extLst>
              <a:ext uri="{FF2B5EF4-FFF2-40B4-BE49-F238E27FC236}">
                <a16:creationId xmlns:a16="http://schemas.microsoft.com/office/drawing/2014/main" id="{6873EFF7-D240-103B-8739-5DB0FA04E56F}"/>
              </a:ext>
            </a:extLst>
          </p:cNvPr>
          <p:cNvGrpSpPr/>
          <p:nvPr userDrawn="1"/>
        </p:nvGrpSpPr>
        <p:grpSpPr>
          <a:xfrm>
            <a:off x="193575" y="551543"/>
            <a:ext cx="11800030" cy="6066971"/>
            <a:chOff x="193575" y="551543"/>
            <a:chExt cx="11800030" cy="6066971"/>
          </a:xfrm>
        </p:grpSpPr>
        <p:cxnSp>
          <p:nvCxnSpPr>
            <p:cNvPr id="14" name="Straight Connector 13">
              <a:extLst>
                <a:ext uri="{FF2B5EF4-FFF2-40B4-BE49-F238E27FC236}">
                  <a16:creationId xmlns:a16="http://schemas.microsoft.com/office/drawing/2014/main" id="{C79468A9-5793-C68A-AF8F-B1347DB9033E}"/>
                </a:ext>
              </a:extLst>
            </p:cNvPr>
            <p:cNvCxnSpPr>
              <a:cxnSpLocks/>
            </p:cNvCxnSpPr>
            <p:nvPr/>
          </p:nvCxnSpPr>
          <p:spPr>
            <a:xfrm flipH="1">
              <a:off x="193575" y="551543"/>
              <a:ext cx="227339"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22424D-8900-DE69-70CF-C0CED7B7E224}"/>
                </a:ext>
              </a:extLst>
            </p:cNvPr>
            <p:cNvCxnSpPr/>
            <p:nvPr/>
          </p:nvCxnSpPr>
          <p:spPr>
            <a:xfrm>
              <a:off x="203200"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44A2EA7-A09C-2E0E-2576-57E6FF34A3E8}"/>
                </a:ext>
              </a:extLst>
            </p:cNvPr>
            <p:cNvCxnSpPr>
              <a:cxnSpLocks/>
            </p:cNvCxnSpPr>
            <p:nvPr/>
          </p:nvCxnSpPr>
          <p:spPr>
            <a:xfrm flipH="1">
              <a:off x="193575" y="6618514"/>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4ACE37A-D4B9-5C5F-43B7-6AB9C809E47B}"/>
                </a:ext>
              </a:extLst>
            </p:cNvPr>
            <p:cNvCxnSpPr>
              <a:cxnSpLocks/>
            </p:cNvCxnSpPr>
            <p:nvPr/>
          </p:nvCxnSpPr>
          <p:spPr>
            <a:xfrm flipH="1">
              <a:off x="8808713" y="6613242"/>
              <a:ext cx="318489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3982C1-93DD-DF02-8359-956D15224C7F}"/>
                </a:ext>
              </a:extLst>
            </p:cNvPr>
            <p:cNvCxnSpPr/>
            <p:nvPr/>
          </p:nvCxnSpPr>
          <p:spPr>
            <a:xfrm>
              <a:off x="11980715" y="551543"/>
              <a:ext cx="0" cy="6066971"/>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A4C86FB-1E94-3AED-0C74-E2309559B4B3}"/>
                </a:ext>
              </a:extLst>
            </p:cNvPr>
            <p:cNvCxnSpPr>
              <a:cxnSpLocks/>
            </p:cNvCxnSpPr>
            <p:nvPr/>
          </p:nvCxnSpPr>
          <p:spPr>
            <a:xfrm flipH="1">
              <a:off x="11824023" y="551543"/>
              <a:ext cx="169582" cy="0"/>
            </a:xfrm>
            <a:prstGeom prst="line">
              <a:avLst/>
            </a:prstGeom>
            <a:ln w="19050">
              <a:solidFill>
                <a:srgbClr val="005E6E"/>
              </a:solidFill>
            </a:ln>
          </p:spPr>
          <p:style>
            <a:lnRef idx="1">
              <a:schemeClr val="accent1"/>
            </a:lnRef>
            <a:fillRef idx="0">
              <a:schemeClr val="accent1"/>
            </a:fillRef>
            <a:effectRef idx="0">
              <a:schemeClr val="accent1"/>
            </a:effectRef>
            <a:fontRef idx="minor">
              <a:schemeClr val="tx1"/>
            </a:fontRef>
          </p:style>
        </p:cxnSp>
      </p:grpSp>
      <p:sp>
        <p:nvSpPr>
          <p:cNvPr id="2" name="Text Placeholder 3">
            <a:extLst>
              <a:ext uri="{FF2B5EF4-FFF2-40B4-BE49-F238E27FC236}">
                <a16:creationId xmlns:a16="http://schemas.microsoft.com/office/drawing/2014/main" id="{FCC791E5-B9E2-CB6D-36B8-9D321D297C1A}"/>
              </a:ext>
            </a:extLst>
          </p:cNvPr>
          <p:cNvSpPr>
            <a:spLocks noGrp="1"/>
          </p:cNvSpPr>
          <p:nvPr>
            <p:ph type="body" sz="quarter" idx="10" hasCustomPrompt="1"/>
          </p:nvPr>
        </p:nvSpPr>
        <p:spPr>
          <a:xfrm>
            <a:off x="622134" y="384446"/>
            <a:ext cx="7786687" cy="523220"/>
          </a:xfrm>
        </p:spPr>
        <p:txBody>
          <a:bodyPr>
            <a:normAutofit/>
          </a:bodyPr>
          <a:lstStyle>
            <a:lvl1pPr>
              <a:defRPr sz="2800" b="1" i="0">
                <a:solidFill>
                  <a:srgbClr val="105A70"/>
                </a:solidFill>
                <a:latin typeface="Roboto" panose="02000000000000000000" pitchFamily="2" charset="0"/>
                <a:ea typeface="Roboto" panose="02000000000000000000" pitchFamily="2" charset="0"/>
              </a:defRPr>
            </a:lvl1pPr>
          </a:lstStyle>
          <a:p>
            <a:pPr lvl="0"/>
            <a:r>
              <a:rPr lang="en-US"/>
              <a:t>Title (Roboto bold 28pt)</a:t>
            </a:r>
          </a:p>
        </p:txBody>
      </p:sp>
    </p:spTree>
    <p:extLst>
      <p:ext uri="{BB962C8B-B14F-4D97-AF65-F5344CB8AC3E}">
        <p14:creationId xmlns:p14="http://schemas.microsoft.com/office/powerpoint/2010/main" val="8717403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1BA91-E087-1015-C0B2-8BBEFFE531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17A169-A288-B9C8-F9E2-3C869D9FCE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6C3A52-217F-D82A-EA7E-ACD4C42A5C28}"/>
              </a:ext>
            </a:extLst>
          </p:cNvPr>
          <p:cNvSpPr>
            <a:spLocks noGrp="1"/>
          </p:cNvSpPr>
          <p:nvPr>
            <p:ph type="dt" sz="half" idx="10"/>
          </p:nvPr>
        </p:nvSpPr>
        <p:spPr/>
        <p:txBody>
          <a:bodyPr/>
          <a:lstStyle/>
          <a:p>
            <a:fld id="{56BE2EEE-FB2E-40DA-8DB6-D2CCC87AFE7C}" type="datetimeFigureOut">
              <a:rPr lang="en-US" smtClean="0"/>
              <a:t>1/13/2026</a:t>
            </a:fld>
            <a:endParaRPr lang="en-US"/>
          </a:p>
        </p:txBody>
      </p:sp>
      <p:sp>
        <p:nvSpPr>
          <p:cNvPr id="5" name="Footer Placeholder 4">
            <a:extLst>
              <a:ext uri="{FF2B5EF4-FFF2-40B4-BE49-F238E27FC236}">
                <a16:creationId xmlns:a16="http://schemas.microsoft.com/office/drawing/2014/main" id="{EF2D87E7-19D5-39A9-B433-88C756F2BC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C99FF9-D0F4-635F-7050-F926A79289F0}"/>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298350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0F08E-D42F-1A7C-F89D-DCE9213B35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A737EE-6291-A550-24E9-757F4577D4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22884-0E43-AD36-61A3-323D8EC52830}"/>
              </a:ext>
            </a:extLst>
          </p:cNvPr>
          <p:cNvSpPr>
            <a:spLocks noGrp="1"/>
          </p:cNvSpPr>
          <p:nvPr>
            <p:ph type="dt" sz="half" idx="10"/>
          </p:nvPr>
        </p:nvSpPr>
        <p:spPr/>
        <p:txBody>
          <a:bodyPr/>
          <a:lstStyle/>
          <a:p>
            <a:fld id="{56BE2EEE-FB2E-40DA-8DB6-D2CCC87AFE7C}" type="datetimeFigureOut">
              <a:rPr lang="en-US" smtClean="0"/>
              <a:t>1/13/2026</a:t>
            </a:fld>
            <a:endParaRPr lang="en-US"/>
          </a:p>
        </p:txBody>
      </p:sp>
      <p:sp>
        <p:nvSpPr>
          <p:cNvPr id="5" name="Footer Placeholder 4">
            <a:extLst>
              <a:ext uri="{FF2B5EF4-FFF2-40B4-BE49-F238E27FC236}">
                <a16:creationId xmlns:a16="http://schemas.microsoft.com/office/drawing/2014/main" id="{369653D4-DA23-C5C7-17FB-0C5365804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C8139-C918-B8BD-9FC4-9C0C53B65810}"/>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1775920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D9FEC-664B-D294-0A46-4BC0DC1DC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E05B95-F474-C8DC-3E57-12EE8A6049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A7A395-D0A9-05E9-FCB5-48365962D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7D95A7-469E-7058-DFEC-DAD1C05B0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A74A6B-3FC0-9D0C-189B-2555EFE68B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865B74-7C6F-BBB5-94DD-F0F3F301F954}"/>
              </a:ext>
            </a:extLst>
          </p:cNvPr>
          <p:cNvSpPr>
            <a:spLocks noGrp="1"/>
          </p:cNvSpPr>
          <p:nvPr>
            <p:ph type="dt" sz="half" idx="10"/>
          </p:nvPr>
        </p:nvSpPr>
        <p:spPr/>
        <p:txBody>
          <a:bodyPr/>
          <a:lstStyle/>
          <a:p>
            <a:fld id="{685B1F82-4CF7-B14E-A36B-E97882721B01}" type="datetimeFigureOut">
              <a:rPr lang="en-US" smtClean="0"/>
              <a:t>1/13/2026</a:t>
            </a:fld>
            <a:endParaRPr lang="en-US"/>
          </a:p>
        </p:txBody>
      </p:sp>
      <p:sp>
        <p:nvSpPr>
          <p:cNvPr id="8" name="Footer Placeholder 7">
            <a:extLst>
              <a:ext uri="{FF2B5EF4-FFF2-40B4-BE49-F238E27FC236}">
                <a16:creationId xmlns:a16="http://schemas.microsoft.com/office/drawing/2014/main" id="{20B1CC9B-E1FB-F36A-8728-3619220707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3BD7EF-AE3F-86EE-9943-782ACE68ADDF}"/>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24903410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A112F-7904-C44F-8471-B8F044E1D7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026DDF-9A45-9BCA-C24F-BD5950C7735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86C96C-DAA0-38EE-B317-DA4503307767}"/>
              </a:ext>
            </a:extLst>
          </p:cNvPr>
          <p:cNvSpPr>
            <a:spLocks noGrp="1"/>
          </p:cNvSpPr>
          <p:nvPr>
            <p:ph type="dt" sz="half" idx="10"/>
          </p:nvPr>
        </p:nvSpPr>
        <p:spPr/>
        <p:txBody>
          <a:bodyPr/>
          <a:lstStyle/>
          <a:p>
            <a:fld id="{56BE2EEE-FB2E-40DA-8DB6-D2CCC87AFE7C}" type="datetimeFigureOut">
              <a:rPr lang="en-US" smtClean="0"/>
              <a:t>1/13/2026</a:t>
            </a:fld>
            <a:endParaRPr lang="en-US"/>
          </a:p>
        </p:txBody>
      </p:sp>
      <p:sp>
        <p:nvSpPr>
          <p:cNvPr id="5" name="Footer Placeholder 4">
            <a:extLst>
              <a:ext uri="{FF2B5EF4-FFF2-40B4-BE49-F238E27FC236}">
                <a16:creationId xmlns:a16="http://schemas.microsoft.com/office/drawing/2014/main" id="{1683BBA9-3E98-E1BD-D756-2A8897785C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76D01-2D2F-4B01-B240-42EB58A4686A}"/>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24154547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47F6B-5DFE-4D57-8EDF-1B71D39A33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7E606E-D93A-C62E-62CD-3BF7276E94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B9CD98-9244-D4DE-B059-48E2B87E08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883905-2D49-7E24-E53B-E6CD0877C026}"/>
              </a:ext>
            </a:extLst>
          </p:cNvPr>
          <p:cNvSpPr>
            <a:spLocks noGrp="1"/>
          </p:cNvSpPr>
          <p:nvPr>
            <p:ph type="dt" sz="half" idx="10"/>
          </p:nvPr>
        </p:nvSpPr>
        <p:spPr/>
        <p:txBody>
          <a:bodyPr/>
          <a:lstStyle/>
          <a:p>
            <a:fld id="{56BE2EEE-FB2E-40DA-8DB6-D2CCC87AFE7C}" type="datetimeFigureOut">
              <a:rPr lang="en-US" smtClean="0"/>
              <a:t>1/13/2026</a:t>
            </a:fld>
            <a:endParaRPr lang="en-US"/>
          </a:p>
        </p:txBody>
      </p:sp>
      <p:sp>
        <p:nvSpPr>
          <p:cNvPr id="6" name="Footer Placeholder 5">
            <a:extLst>
              <a:ext uri="{FF2B5EF4-FFF2-40B4-BE49-F238E27FC236}">
                <a16:creationId xmlns:a16="http://schemas.microsoft.com/office/drawing/2014/main" id="{AF8E290C-803A-006C-CBE1-3FEA5F6843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22D4D5-E1D9-66E0-0076-BAB942525DAD}"/>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4701279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E275B-8826-08B4-86E5-54B77B37BF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E74618-6738-DC19-2E47-30CCBD15B1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1E417C-6EFE-D3B8-7029-3E7B86AEE5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26A8DE-8106-A6F2-D571-9510BB2EF7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47E879-EF8C-CE83-F185-C3F8E7F3DF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B4B16B-0615-B2BF-816D-3095353CA5D1}"/>
              </a:ext>
            </a:extLst>
          </p:cNvPr>
          <p:cNvSpPr>
            <a:spLocks noGrp="1"/>
          </p:cNvSpPr>
          <p:nvPr>
            <p:ph type="dt" sz="half" idx="10"/>
          </p:nvPr>
        </p:nvSpPr>
        <p:spPr/>
        <p:txBody>
          <a:bodyPr/>
          <a:lstStyle/>
          <a:p>
            <a:fld id="{56BE2EEE-FB2E-40DA-8DB6-D2CCC87AFE7C}" type="datetimeFigureOut">
              <a:rPr lang="en-US" smtClean="0"/>
              <a:t>1/13/2026</a:t>
            </a:fld>
            <a:endParaRPr lang="en-US"/>
          </a:p>
        </p:txBody>
      </p:sp>
      <p:sp>
        <p:nvSpPr>
          <p:cNvPr id="8" name="Footer Placeholder 7">
            <a:extLst>
              <a:ext uri="{FF2B5EF4-FFF2-40B4-BE49-F238E27FC236}">
                <a16:creationId xmlns:a16="http://schemas.microsoft.com/office/drawing/2014/main" id="{23D98966-DE25-3BFE-AAF2-DBE4717AB3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1A86CA-4E7C-0084-60CE-CFFDB3F4D53D}"/>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20866561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F095C-5AC5-9840-6854-08A25792E0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CA125C-3FC9-E559-9D46-D86630402389}"/>
              </a:ext>
            </a:extLst>
          </p:cNvPr>
          <p:cNvSpPr>
            <a:spLocks noGrp="1"/>
          </p:cNvSpPr>
          <p:nvPr>
            <p:ph type="dt" sz="half" idx="10"/>
          </p:nvPr>
        </p:nvSpPr>
        <p:spPr/>
        <p:txBody>
          <a:bodyPr/>
          <a:lstStyle/>
          <a:p>
            <a:fld id="{56BE2EEE-FB2E-40DA-8DB6-D2CCC87AFE7C}" type="datetimeFigureOut">
              <a:rPr lang="en-US" smtClean="0"/>
              <a:t>1/13/2026</a:t>
            </a:fld>
            <a:endParaRPr lang="en-US"/>
          </a:p>
        </p:txBody>
      </p:sp>
      <p:sp>
        <p:nvSpPr>
          <p:cNvPr id="4" name="Footer Placeholder 3">
            <a:extLst>
              <a:ext uri="{FF2B5EF4-FFF2-40B4-BE49-F238E27FC236}">
                <a16:creationId xmlns:a16="http://schemas.microsoft.com/office/drawing/2014/main" id="{347F16FF-CDE4-0B5B-0AB4-62811E3481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443D9E-3BF6-C24C-063B-B2D68C316C67}"/>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5196059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A91817-2F9A-C1FE-BA99-5288560FBF0D}"/>
              </a:ext>
            </a:extLst>
          </p:cNvPr>
          <p:cNvSpPr>
            <a:spLocks noGrp="1"/>
          </p:cNvSpPr>
          <p:nvPr>
            <p:ph type="dt" sz="half" idx="10"/>
          </p:nvPr>
        </p:nvSpPr>
        <p:spPr/>
        <p:txBody>
          <a:bodyPr/>
          <a:lstStyle/>
          <a:p>
            <a:fld id="{56BE2EEE-FB2E-40DA-8DB6-D2CCC87AFE7C}" type="datetimeFigureOut">
              <a:rPr lang="en-US" smtClean="0"/>
              <a:t>1/13/2026</a:t>
            </a:fld>
            <a:endParaRPr lang="en-US"/>
          </a:p>
        </p:txBody>
      </p:sp>
      <p:sp>
        <p:nvSpPr>
          <p:cNvPr id="3" name="Footer Placeholder 2">
            <a:extLst>
              <a:ext uri="{FF2B5EF4-FFF2-40B4-BE49-F238E27FC236}">
                <a16:creationId xmlns:a16="http://schemas.microsoft.com/office/drawing/2014/main" id="{96E9A170-2DEB-D39C-9687-55DA655B18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DF7DA5-16B6-BE99-B5EE-7BA3CE4B75EB}"/>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1574068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BA22B-422C-C213-CDB4-9F7EF2BD5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974A5B-905B-FE3F-9A6F-76E804F0F9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E7D6B4-3835-0558-090C-184BB61FC4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B17D3F-E664-348D-F0F3-99FCA5C485B3}"/>
              </a:ext>
            </a:extLst>
          </p:cNvPr>
          <p:cNvSpPr>
            <a:spLocks noGrp="1"/>
          </p:cNvSpPr>
          <p:nvPr>
            <p:ph type="dt" sz="half" idx="10"/>
          </p:nvPr>
        </p:nvSpPr>
        <p:spPr/>
        <p:txBody>
          <a:bodyPr/>
          <a:lstStyle/>
          <a:p>
            <a:fld id="{56BE2EEE-FB2E-40DA-8DB6-D2CCC87AFE7C}" type="datetimeFigureOut">
              <a:rPr lang="en-US" smtClean="0"/>
              <a:t>1/13/2026</a:t>
            </a:fld>
            <a:endParaRPr lang="en-US"/>
          </a:p>
        </p:txBody>
      </p:sp>
      <p:sp>
        <p:nvSpPr>
          <p:cNvPr id="6" name="Footer Placeholder 5">
            <a:extLst>
              <a:ext uri="{FF2B5EF4-FFF2-40B4-BE49-F238E27FC236}">
                <a16:creationId xmlns:a16="http://schemas.microsoft.com/office/drawing/2014/main" id="{3865CA25-B2A0-9957-30ED-41F79B9416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CF331E-24C3-28A9-3AD0-A34F9A129A82}"/>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36939733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233D1-0C6F-6052-E32A-533DA7D789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D556F0-A3CC-CF31-5B48-ED06250082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CE4520-701D-BAF6-25BD-5D43E3F504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D20D08-458E-5BDA-3E4F-7F02A4362C6F}"/>
              </a:ext>
            </a:extLst>
          </p:cNvPr>
          <p:cNvSpPr>
            <a:spLocks noGrp="1"/>
          </p:cNvSpPr>
          <p:nvPr>
            <p:ph type="dt" sz="half" idx="10"/>
          </p:nvPr>
        </p:nvSpPr>
        <p:spPr/>
        <p:txBody>
          <a:bodyPr/>
          <a:lstStyle/>
          <a:p>
            <a:fld id="{56BE2EEE-FB2E-40DA-8DB6-D2CCC87AFE7C}" type="datetimeFigureOut">
              <a:rPr lang="en-US" smtClean="0"/>
              <a:t>1/13/2026</a:t>
            </a:fld>
            <a:endParaRPr lang="en-US"/>
          </a:p>
        </p:txBody>
      </p:sp>
      <p:sp>
        <p:nvSpPr>
          <p:cNvPr id="6" name="Footer Placeholder 5">
            <a:extLst>
              <a:ext uri="{FF2B5EF4-FFF2-40B4-BE49-F238E27FC236}">
                <a16:creationId xmlns:a16="http://schemas.microsoft.com/office/drawing/2014/main" id="{0D4060E5-09C0-D4B6-D46A-DB2219CAE2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489DCE-50C8-F7CF-7414-171E57C742C4}"/>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12221339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1637C-4650-ACD2-DCEB-9334838890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EC84B9-30D0-CAFE-84EB-AE57A58C76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8C50FE-FC0F-0AC5-9E48-888CE55D0829}"/>
              </a:ext>
            </a:extLst>
          </p:cNvPr>
          <p:cNvSpPr>
            <a:spLocks noGrp="1"/>
          </p:cNvSpPr>
          <p:nvPr>
            <p:ph type="dt" sz="half" idx="10"/>
          </p:nvPr>
        </p:nvSpPr>
        <p:spPr/>
        <p:txBody>
          <a:bodyPr/>
          <a:lstStyle/>
          <a:p>
            <a:fld id="{56BE2EEE-FB2E-40DA-8DB6-D2CCC87AFE7C}" type="datetimeFigureOut">
              <a:rPr lang="en-US" smtClean="0"/>
              <a:t>1/13/2026</a:t>
            </a:fld>
            <a:endParaRPr lang="en-US"/>
          </a:p>
        </p:txBody>
      </p:sp>
      <p:sp>
        <p:nvSpPr>
          <p:cNvPr id="5" name="Footer Placeholder 4">
            <a:extLst>
              <a:ext uri="{FF2B5EF4-FFF2-40B4-BE49-F238E27FC236}">
                <a16:creationId xmlns:a16="http://schemas.microsoft.com/office/drawing/2014/main" id="{CED8BAE9-AD15-C34A-B82B-FC788E8EA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527CF-9C02-78C7-67CF-53EA535A230A}"/>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42499910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7B3DF6-6849-9282-66C6-B567758B83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FF7079-905C-D0D2-AF94-DCD58C8C11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7E38C2-6E54-8A17-4FFE-32ABDD24EF1C}"/>
              </a:ext>
            </a:extLst>
          </p:cNvPr>
          <p:cNvSpPr>
            <a:spLocks noGrp="1"/>
          </p:cNvSpPr>
          <p:nvPr>
            <p:ph type="dt" sz="half" idx="10"/>
          </p:nvPr>
        </p:nvSpPr>
        <p:spPr/>
        <p:txBody>
          <a:bodyPr/>
          <a:lstStyle/>
          <a:p>
            <a:fld id="{56BE2EEE-FB2E-40DA-8DB6-D2CCC87AFE7C}" type="datetimeFigureOut">
              <a:rPr lang="en-US" smtClean="0"/>
              <a:t>1/13/2026</a:t>
            </a:fld>
            <a:endParaRPr lang="en-US"/>
          </a:p>
        </p:txBody>
      </p:sp>
      <p:sp>
        <p:nvSpPr>
          <p:cNvPr id="5" name="Footer Placeholder 4">
            <a:extLst>
              <a:ext uri="{FF2B5EF4-FFF2-40B4-BE49-F238E27FC236}">
                <a16:creationId xmlns:a16="http://schemas.microsoft.com/office/drawing/2014/main" id="{1407E09E-064B-A14C-5378-94B63473D0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EFF119-039D-3897-C4D9-75941EBEAB74}"/>
              </a:ext>
            </a:extLst>
          </p:cNvPr>
          <p:cNvSpPr>
            <a:spLocks noGrp="1"/>
          </p:cNvSpPr>
          <p:nvPr>
            <p:ph type="sldNum" sz="quarter" idx="12"/>
          </p:nvPr>
        </p:nvSpPr>
        <p:spPr/>
        <p:txBody>
          <a:bodyPr/>
          <a:lstStyle/>
          <a:p>
            <a:fld id="{392EA953-5446-4F97-8C91-0DE41BF7ECFA}" type="slidenum">
              <a:rPr lang="en-US" smtClean="0"/>
              <a:t>‹#›</a:t>
            </a:fld>
            <a:endParaRPr lang="en-US"/>
          </a:p>
        </p:txBody>
      </p:sp>
    </p:spTree>
    <p:extLst>
      <p:ext uri="{BB962C8B-B14F-4D97-AF65-F5344CB8AC3E}">
        <p14:creationId xmlns:p14="http://schemas.microsoft.com/office/powerpoint/2010/main" val="33214320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le slide with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Virginia IT Agency logo">
            <a:extLst>
              <a:ext uri="{FF2B5EF4-FFF2-40B4-BE49-F238E27FC236}">
                <a16:creationId xmlns:a16="http://schemas.microsoft.com/office/drawing/2014/main" id="{A188E1F7-2921-CEAA-3BBB-A96D3F33C76E}"/>
              </a:ext>
            </a:extLst>
          </p:cNvPr>
          <p:cNvPicPr>
            <a:picLocks noChangeAspect="1"/>
          </p:cNvPicPr>
          <p:nvPr userDrawn="1"/>
        </p:nvPicPr>
        <p:blipFill>
          <a:blip r:embed="rId3"/>
          <a:stretch>
            <a:fillRect/>
          </a:stretch>
        </p:blipFill>
        <p:spPr>
          <a:xfrm>
            <a:off x="1071215" y="620795"/>
            <a:ext cx="4121426" cy="1194719"/>
          </a:xfrm>
          <a:prstGeom prst="rect">
            <a:avLst/>
          </a:prstGeom>
        </p:spPr>
      </p:pic>
      <p:sp>
        <p:nvSpPr>
          <p:cNvPr id="5" name="Text Placeholder 11">
            <a:extLst>
              <a:ext uri="{FF2B5EF4-FFF2-40B4-BE49-F238E27FC236}">
                <a16:creationId xmlns:a16="http://schemas.microsoft.com/office/drawing/2014/main" id="{0CC0A256-75AA-81AF-FC0E-C782DE2B9383}"/>
              </a:ext>
            </a:extLst>
          </p:cNvPr>
          <p:cNvSpPr>
            <a:spLocks noGrp="1"/>
          </p:cNvSpPr>
          <p:nvPr>
            <p:ph type="body" sz="quarter" idx="14" hasCustomPrompt="1"/>
          </p:nvPr>
        </p:nvSpPr>
        <p:spPr>
          <a:xfrm>
            <a:off x="1071210" y="5661565"/>
            <a:ext cx="5989637" cy="565150"/>
          </a:xfrm>
        </p:spPr>
        <p:txBody>
          <a:bodyPr/>
          <a:lstStyle>
            <a:lvl1pPr marL="0" indent="0">
              <a:buNone/>
              <a:defRPr sz="2000">
                <a:solidFill>
                  <a:schemeClr val="accent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Date – Roboto bold 20pt</a:t>
            </a:r>
          </a:p>
        </p:txBody>
      </p:sp>
      <p:sp>
        <p:nvSpPr>
          <p:cNvPr id="4" name="Text Placeholder 8">
            <a:extLst>
              <a:ext uri="{FF2B5EF4-FFF2-40B4-BE49-F238E27FC236}">
                <a16:creationId xmlns:a16="http://schemas.microsoft.com/office/drawing/2014/main" id="{D2F1FB95-50F4-E75A-7501-CE15651E2EE0}"/>
              </a:ext>
            </a:extLst>
          </p:cNvPr>
          <p:cNvSpPr>
            <a:spLocks noGrp="1"/>
          </p:cNvSpPr>
          <p:nvPr>
            <p:ph type="body" sz="quarter" idx="13" hasCustomPrompt="1"/>
          </p:nvPr>
        </p:nvSpPr>
        <p:spPr>
          <a:xfrm>
            <a:off x="1071213" y="4780410"/>
            <a:ext cx="5989637" cy="731837"/>
          </a:xfrm>
        </p:spPr>
        <p:txBody>
          <a:bodyPr/>
          <a:lstStyle>
            <a:lvl1pPr marL="0" indent="0">
              <a:buFontTx/>
              <a:buNone/>
              <a:defRPr sz="1800" b="0">
                <a:solidFill>
                  <a:schemeClr val="tx1"/>
                </a:solidFill>
              </a:defRPr>
            </a:lvl1pPr>
            <a:lvl2pPr marL="457200" indent="0">
              <a:buFontTx/>
              <a:buNone/>
              <a:defRPr sz="1800">
                <a:solidFill>
                  <a:schemeClr val="tx1"/>
                </a:solidFill>
              </a:defRPr>
            </a:lvl2pPr>
            <a:lvl3pPr marL="914400" indent="0">
              <a:buFontTx/>
              <a:buNone/>
              <a:defRPr sz="1800">
                <a:solidFill>
                  <a:schemeClr val="tx1"/>
                </a:solidFill>
              </a:defRPr>
            </a:lvl3pPr>
            <a:lvl4pPr marL="1371600" indent="0">
              <a:buFontTx/>
              <a:buNone/>
              <a:defRPr sz="1800">
                <a:solidFill>
                  <a:schemeClr val="tx1"/>
                </a:solidFill>
              </a:defRPr>
            </a:lvl4pPr>
            <a:lvl5pPr marL="1828800" indent="0">
              <a:buFontTx/>
              <a:buNone/>
              <a:defRPr sz="1800">
                <a:solidFill>
                  <a:schemeClr val="tx1"/>
                </a:solidFill>
              </a:defRPr>
            </a:lvl5pPr>
          </a:lstStyle>
          <a:p>
            <a:pPr lvl="0"/>
            <a:r>
              <a:rPr lang="en-US"/>
              <a:t>Name – Roboto regular 18pt</a:t>
            </a:r>
          </a:p>
          <a:p>
            <a:pPr lvl="0"/>
            <a:r>
              <a:rPr lang="en-US"/>
              <a:t>Job title – Roboto regular 18pt</a:t>
            </a:r>
          </a:p>
        </p:txBody>
      </p:sp>
      <p:sp>
        <p:nvSpPr>
          <p:cNvPr id="3" name="Subtitle 2">
            <a:extLst>
              <a:ext uri="{FF2B5EF4-FFF2-40B4-BE49-F238E27FC236}">
                <a16:creationId xmlns:a16="http://schemas.microsoft.com/office/drawing/2014/main" id="{5A19ADD3-138B-1384-8991-3DA96CC95F07}"/>
              </a:ext>
            </a:extLst>
          </p:cNvPr>
          <p:cNvSpPr>
            <a:spLocks noGrp="1"/>
          </p:cNvSpPr>
          <p:nvPr>
            <p:ph type="subTitle" idx="1" hasCustomPrompt="1"/>
          </p:nvPr>
        </p:nvSpPr>
        <p:spPr>
          <a:xfrm>
            <a:off x="1071213" y="3703833"/>
            <a:ext cx="5989984" cy="971977"/>
          </a:xfrm>
        </p:spPr>
        <p:txBody>
          <a:bodyPr anchor="ctr" anchorCtr="0">
            <a:noAutofit/>
          </a:bodyPr>
          <a:lstStyle>
            <a:lvl1pPr marL="0" indent="0" algn="l">
              <a:buNone/>
              <a:defRPr sz="3200" b="0">
                <a:solidFill>
                  <a:srgbClr val="005E6E"/>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(Roboto regular 32pt) </a:t>
            </a:r>
          </a:p>
        </p:txBody>
      </p:sp>
      <p:sp>
        <p:nvSpPr>
          <p:cNvPr id="2" name="Title 1">
            <a:extLst>
              <a:ext uri="{FF2B5EF4-FFF2-40B4-BE49-F238E27FC236}">
                <a16:creationId xmlns:a16="http://schemas.microsoft.com/office/drawing/2014/main" id="{0C2A4045-F07A-9C8D-6571-69656D6CD9A5}"/>
              </a:ext>
            </a:extLst>
          </p:cNvPr>
          <p:cNvSpPr>
            <a:spLocks noGrp="1"/>
          </p:cNvSpPr>
          <p:nvPr>
            <p:ph type="ctrTitle" hasCustomPrompt="1"/>
          </p:nvPr>
        </p:nvSpPr>
        <p:spPr>
          <a:xfrm>
            <a:off x="1071214" y="2118140"/>
            <a:ext cx="5989983" cy="1310860"/>
          </a:xfrm>
        </p:spPr>
        <p:txBody>
          <a:bodyPr anchor="ctr" anchorCtr="0">
            <a:noAutofit/>
          </a:bodyPr>
          <a:lstStyle>
            <a:lvl1pPr algn="l">
              <a:defRPr sz="4000" b="1">
                <a:solidFill>
                  <a:schemeClr val="tx1">
                    <a:lumMod val="50000"/>
                  </a:schemeClr>
                </a:solidFill>
                <a:latin typeface="Roboto" panose="02000000000000000000" pitchFamily="2" charset="0"/>
                <a:ea typeface="Roboto" panose="02000000000000000000" pitchFamily="2" charset="0"/>
              </a:defRPr>
            </a:lvl1pPr>
          </a:lstStyle>
          <a:p>
            <a:r>
              <a:rPr lang="en-US"/>
              <a:t>Click to edit title (Roboto bold 40pt)</a:t>
            </a:r>
          </a:p>
        </p:txBody>
      </p:sp>
    </p:spTree>
    <p:extLst>
      <p:ext uri="{BB962C8B-B14F-4D97-AF65-F5344CB8AC3E}">
        <p14:creationId xmlns:p14="http://schemas.microsoft.com/office/powerpoint/2010/main" val="3914049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94FFE4-6E9D-0215-09CA-B5D69762003D}"/>
              </a:ext>
            </a:extLst>
          </p:cNvPr>
          <p:cNvPicPr>
            <a:picLocks noChangeAspect="1"/>
          </p:cNvPicPr>
          <p:nvPr userDrawn="1"/>
        </p:nvPicPr>
        <p:blipFill>
          <a:blip r:embed="rId2"/>
          <a:stretch>
            <a:fillRect/>
          </a:stretch>
        </p:blipFill>
        <p:spPr>
          <a:xfrm>
            <a:off x="5627954" y="-131988"/>
            <a:ext cx="6798250" cy="7121976"/>
          </a:xfrm>
          <a:prstGeom prst="rect">
            <a:avLst/>
          </a:prstGeom>
        </p:spPr>
      </p:pic>
      <p:pic>
        <p:nvPicPr>
          <p:cNvPr id="7" name="Picture 6">
            <a:extLst>
              <a:ext uri="{FF2B5EF4-FFF2-40B4-BE49-F238E27FC236}">
                <a16:creationId xmlns:a16="http://schemas.microsoft.com/office/drawing/2014/main" id="{E93706E4-507A-5984-E70B-ADFB4BC017E2}"/>
              </a:ext>
            </a:extLst>
          </p:cNvPr>
          <p:cNvPicPr>
            <a:picLocks noChangeAspect="1"/>
          </p:cNvPicPr>
          <p:nvPr userDrawn="1"/>
        </p:nvPicPr>
        <p:blipFill>
          <a:blip r:embed="rId3">
            <a:lum contrast="20000"/>
          </a:blip>
          <a:stretch>
            <a:fillRect/>
          </a:stretch>
        </p:blipFill>
        <p:spPr>
          <a:xfrm flipH="1">
            <a:off x="-188884" y="-85725"/>
            <a:ext cx="10281883" cy="7029450"/>
          </a:xfrm>
          <a:prstGeom prst="rect">
            <a:avLst/>
          </a:prstGeom>
        </p:spPr>
      </p:pic>
    </p:spTree>
    <p:extLst>
      <p:ext uri="{BB962C8B-B14F-4D97-AF65-F5344CB8AC3E}">
        <p14:creationId xmlns:p14="http://schemas.microsoft.com/office/powerpoint/2010/main" val="11871876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17" name="bg object 17"/>
          <p:cNvSpPr/>
          <p:nvPr/>
        </p:nvSpPr>
        <p:spPr>
          <a:xfrm>
            <a:off x="203201" y="6209732"/>
            <a:ext cx="11786447" cy="487680"/>
          </a:xfrm>
          <a:custGeom>
            <a:avLst/>
            <a:gdLst/>
            <a:ahLst/>
            <a:cxnLst/>
            <a:rect l="l" t="t" r="r" b="b"/>
            <a:pathLst>
              <a:path w="8839835" h="365760">
                <a:moveTo>
                  <a:pt x="8656649" y="365699"/>
                </a:moveTo>
                <a:lnTo>
                  <a:pt x="182849" y="365699"/>
                </a:ln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8656649" y="0"/>
                </a:lnTo>
                <a:lnTo>
                  <a:pt x="8726623" y="13918"/>
                </a:lnTo>
                <a:lnTo>
                  <a:pt x="8785944" y="53555"/>
                </a:lnTo>
                <a:lnTo>
                  <a:pt x="8825581" y="112876"/>
                </a:lnTo>
                <a:lnTo>
                  <a:pt x="8839499" y="182849"/>
                </a:lnTo>
                <a:lnTo>
                  <a:pt x="8832968" y="231458"/>
                </a:lnTo>
                <a:lnTo>
                  <a:pt x="8814535" y="275137"/>
                </a:lnTo>
                <a:lnTo>
                  <a:pt x="8785944" y="312144"/>
                </a:lnTo>
                <a:lnTo>
                  <a:pt x="8748937" y="340735"/>
                </a:lnTo>
                <a:lnTo>
                  <a:pt x="8705258" y="359168"/>
                </a:lnTo>
                <a:lnTo>
                  <a:pt x="8656649" y="365699"/>
                </a:lnTo>
                <a:close/>
              </a:path>
            </a:pathLst>
          </a:custGeom>
          <a:solidFill>
            <a:srgbClr val="FCFAFA">
              <a:alpha val="9019"/>
            </a:srgbClr>
          </a:solidFill>
        </p:spPr>
        <p:txBody>
          <a:bodyPr wrap="square" lIns="0" tIns="0" rIns="0" bIns="0" rtlCol="0"/>
          <a:lstStyle/>
          <a:p>
            <a:endParaRPr sz="2400"/>
          </a:p>
        </p:txBody>
      </p:sp>
      <p:sp>
        <p:nvSpPr>
          <p:cNvPr id="18" name="bg object 18"/>
          <p:cNvSpPr/>
          <p:nvPr/>
        </p:nvSpPr>
        <p:spPr>
          <a:xfrm>
            <a:off x="11501599" y="6209732"/>
            <a:ext cx="487680" cy="487680"/>
          </a:xfrm>
          <a:custGeom>
            <a:avLst/>
            <a:gdLst/>
            <a:ahLst/>
            <a:cxnLst/>
            <a:rect l="l" t="t" r="r" b="b"/>
            <a:pathLst>
              <a:path w="365759" h="365760">
                <a:moveTo>
                  <a:pt x="182849" y="365699"/>
                </a:move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218688" y="3545"/>
                </a:lnTo>
                <a:lnTo>
                  <a:pt x="284295" y="30720"/>
                </a:lnTo>
                <a:lnTo>
                  <a:pt x="334978" y="81404"/>
                </a:lnTo>
                <a:lnTo>
                  <a:pt x="362154" y="147011"/>
                </a:lnTo>
                <a:lnTo>
                  <a:pt x="365699" y="182849"/>
                </a:lnTo>
                <a:lnTo>
                  <a:pt x="359168" y="231458"/>
                </a:lnTo>
                <a:lnTo>
                  <a:pt x="340735" y="275137"/>
                </a:lnTo>
                <a:lnTo>
                  <a:pt x="312144" y="312144"/>
                </a:lnTo>
                <a:lnTo>
                  <a:pt x="275137" y="340735"/>
                </a:lnTo>
                <a:lnTo>
                  <a:pt x="231458" y="359168"/>
                </a:lnTo>
                <a:lnTo>
                  <a:pt x="182849" y="365699"/>
                </a:lnTo>
                <a:close/>
              </a:path>
            </a:pathLst>
          </a:custGeom>
          <a:solidFill>
            <a:srgbClr val="EDF1F1"/>
          </a:solidFill>
        </p:spPr>
        <p:txBody>
          <a:bodyPr wrap="square" lIns="0" tIns="0" rIns="0" bIns="0" rtlCol="0"/>
          <a:lstStyle/>
          <a:p>
            <a:endParaRPr sz="2400"/>
          </a:p>
        </p:txBody>
      </p:sp>
      <p:pic>
        <p:nvPicPr>
          <p:cNvPr id="19" name="bg object 19"/>
          <p:cNvPicPr/>
          <p:nvPr/>
        </p:nvPicPr>
        <p:blipFill>
          <a:blip r:embed="rId3" cstate="print"/>
          <a:stretch>
            <a:fillRect/>
          </a:stretch>
        </p:blipFill>
        <p:spPr>
          <a:xfrm>
            <a:off x="415600" y="6294872"/>
            <a:ext cx="853437" cy="303893"/>
          </a:xfrm>
          <a:prstGeom prst="rect">
            <a:avLst/>
          </a:prstGeom>
        </p:spPr>
      </p:pic>
      <p:pic>
        <p:nvPicPr>
          <p:cNvPr id="20" name="bg object 20"/>
          <p:cNvPicPr/>
          <p:nvPr/>
        </p:nvPicPr>
        <p:blipFill>
          <a:blip r:embed="rId4" cstate="print"/>
          <a:stretch>
            <a:fillRect/>
          </a:stretch>
        </p:blipFill>
        <p:spPr>
          <a:xfrm>
            <a:off x="4190999" y="2187234"/>
            <a:ext cx="3809999" cy="433599"/>
          </a:xfrm>
          <a:prstGeom prst="rect">
            <a:avLst/>
          </a:prstGeom>
        </p:spPr>
      </p:pic>
      <p:sp>
        <p:nvSpPr>
          <p:cNvPr id="21" name="bg object 21"/>
          <p:cNvSpPr/>
          <p:nvPr/>
        </p:nvSpPr>
        <p:spPr>
          <a:xfrm>
            <a:off x="4191000" y="2187234"/>
            <a:ext cx="3810000" cy="434340"/>
          </a:xfrm>
          <a:custGeom>
            <a:avLst/>
            <a:gdLst/>
            <a:ahLst/>
            <a:cxnLst/>
            <a:rect l="l" t="t" r="r" b="b"/>
            <a:pathLst>
              <a:path w="2857500" h="325755">
                <a:moveTo>
                  <a:pt x="0" y="162599"/>
                </a:moveTo>
                <a:lnTo>
                  <a:pt x="5808" y="119374"/>
                </a:lnTo>
                <a:lnTo>
                  <a:pt x="22199" y="80532"/>
                </a:lnTo>
                <a:lnTo>
                  <a:pt x="47624" y="47624"/>
                </a:lnTo>
                <a:lnTo>
                  <a:pt x="80532" y="22199"/>
                </a:lnTo>
                <a:lnTo>
                  <a:pt x="119374" y="5808"/>
                </a:lnTo>
                <a:lnTo>
                  <a:pt x="162599" y="0"/>
                </a:lnTo>
                <a:lnTo>
                  <a:pt x="2694899" y="0"/>
                </a:lnTo>
                <a:lnTo>
                  <a:pt x="2757124" y="12377"/>
                </a:lnTo>
                <a:lnTo>
                  <a:pt x="2809875" y="47624"/>
                </a:lnTo>
                <a:lnTo>
                  <a:pt x="2845122" y="100375"/>
                </a:lnTo>
                <a:lnTo>
                  <a:pt x="2857499" y="162599"/>
                </a:lnTo>
                <a:lnTo>
                  <a:pt x="2851691" y="205825"/>
                </a:lnTo>
                <a:lnTo>
                  <a:pt x="2835300" y="244667"/>
                </a:lnTo>
                <a:lnTo>
                  <a:pt x="2809875" y="277575"/>
                </a:lnTo>
                <a:lnTo>
                  <a:pt x="2776967" y="303000"/>
                </a:lnTo>
                <a:lnTo>
                  <a:pt x="2738125" y="319391"/>
                </a:lnTo>
                <a:lnTo>
                  <a:pt x="2694899" y="325199"/>
                </a:lnTo>
                <a:lnTo>
                  <a:pt x="162599" y="325199"/>
                </a:lnTo>
                <a:lnTo>
                  <a:pt x="119374" y="319391"/>
                </a:lnTo>
                <a:lnTo>
                  <a:pt x="80532" y="303000"/>
                </a:lnTo>
                <a:lnTo>
                  <a:pt x="47624" y="277575"/>
                </a:lnTo>
                <a:lnTo>
                  <a:pt x="22199" y="244667"/>
                </a:lnTo>
                <a:lnTo>
                  <a:pt x="5808" y="205825"/>
                </a:lnTo>
                <a:lnTo>
                  <a:pt x="0" y="162599"/>
                </a:lnTo>
                <a:close/>
              </a:path>
            </a:pathLst>
          </a:custGeom>
          <a:ln w="9524">
            <a:solidFill>
              <a:srgbClr val="BBCBCE"/>
            </a:solidFill>
          </a:ln>
        </p:spPr>
        <p:txBody>
          <a:bodyPr wrap="square" lIns="0" tIns="0" rIns="0" bIns="0" rtlCol="0"/>
          <a:lstStyle/>
          <a:p>
            <a:endParaRPr sz="2400"/>
          </a:p>
        </p:txBody>
      </p:sp>
      <p:sp>
        <p:nvSpPr>
          <p:cNvPr id="2" name="Holder 2"/>
          <p:cNvSpPr>
            <a:spLocks noGrp="1"/>
          </p:cNvSpPr>
          <p:nvPr>
            <p:ph type="ctrTitle"/>
          </p:nvPr>
        </p:nvSpPr>
        <p:spPr>
          <a:xfrm>
            <a:off x="1264499" y="2852773"/>
            <a:ext cx="9663000" cy="574453"/>
          </a:xfrm>
          <a:prstGeom prst="rect">
            <a:avLst/>
          </a:prstGeom>
        </p:spPr>
        <p:txBody>
          <a:bodyPr wrap="square" lIns="0" tIns="0" rIns="0" bIns="0">
            <a:spAutoFit/>
          </a:bodyPr>
          <a:lstStyle>
            <a:lvl1pPr>
              <a:defRPr sz="3733" b="1"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1"/>
            <a:ext cx="8534400" cy="246221"/>
          </a:xfrm>
          <a:prstGeom prst="rect">
            <a:avLst/>
          </a:prstGeom>
        </p:spPr>
        <p:txBody>
          <a:bodyPr wrap="square" lIns="0" tIns="0" rIns="0" bIns="0">
            <a:spAutoFit/>
          </a:bodyPr>
          <a:lstStyle>
            <a:lvl1pPr>
              <a:defRPr sz="1600" b="1" i="0">
                <a:solidFill>
                  <a:srgbClr val="00293C"/>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667" b="0" i="0">
                <a:solidFill>
                  <a:schemeClr val="bg1"/>
                </a:solidFill>
                <a:latin typeface="Century Gothic"/>
                <a:cs typeface="Century Gothic"/>
              </a:defRPr>
            </a:lvl1pPr>
          </a:lstStyle>
          <a:p>
            <a:pPr marL="16933">
              <a:spcBef>
                <a:spcPts val="113"/>
              </a:spcBef>
            </a:pPr>
            <a:r>
              <a:rPr lang="en-US" spc="-27"/>
              <a:t>©</a:t>
            </a:r>
            <a:r>
              <a:rPr lang="en-US" spc="73"/>
              <a:t> </a:t>
            </a:r>
            <a:r>
              <a:rPr lang="en-US" spc="67"/>
              <a:t>2026</a:t>
            </a:r>
            <a:r>
              <a:rPr lang="en-US" spc="73"/>
              <a:t> </a:t>
            </a:r>
            <a:r>
              <a:rPr lang="en-US"/>
              <a:t>KnowBe4,</a:t>
            </a:r>
            <a:r>
              <a:rPr lang="en-US" spc="80"/>
              <a:t> </a:t>
            </a:r>
            <a:r>
              <a:rPr lang="en-US"/>
              <a:t>Inc.</a:t>
            </a:r>
            <a:r>
              <a:rPr lang="en-US" spc="73"/>
              <a:t> </a:t>
            </a:r>
            <a:r>
              <a:rPr lang="en-US"/>
              <a:t>All</a:t>
            </a:r>
            <a:r>
              <a:rPr lang="en-US" spc="73"/>
              <a:t> </a:t>
            </a:r>
            <a:r>
              <a:rPr lang="en-US"/>
              <a:t>rights</a:t>
            </a:r>
            <a:r>
              <a:rPr lang="en-US" spc="80"/>
              <a:t> </a:t>
            </a:r>
            <a:r>
              <a:rPr lang="en-US" spc="-13"/>
              <a:t>reserved.</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1/13/2026</a:t>
            </a:fld>
            <a:endParaRPr lang="en-US"/>
          </a:p>
        </p:txBody>
      </p:sp>
      <p:sp>
        <p:nvSpPr>
          <p:cNvPr id="6" name="Holder 6"/>
          <p:cNvSpPr>
            <a:spLocks noGrp="1"/>
          </p:cNvSpPr>
          <p:nvPr>
            <p:ph type="sldNum" sz="quarter" idx="7"/>
          </p:nvPr>
        </p:nvSpPr>
        <p:spPr/>
        <p:txBody>
          <a:bodyPr lIns="0" tIns="0" rIns="0" bIns="0"/>
          <a:lstStyle>
            <a:lvl1pPr>
              <a:defRPr sz="1333" b="1" i="0">
                <a:solidFill>
                  <a:srgbClr val="00293C"/>
                </a:solidFill>
                <a:latin typeface="Calibri"/>
                <a:cs typeface="Calibri"/>
              </a:defRPr>
            </a:lvl1pPr>
          </a:lstStyle>
          <a:p>
            <a:pPr marL="86357">
              <a:spcBef>
                <a:spcPts val="93"/>
              </a:spcBef>
            </a:pPr>
            <a:fld id="{81D60167-4931-47E6-BA6A-407CBD079E47}" type="slidenum">
              <a:rPr lang="en-US" spc="87" smtClean="0"/>
              <a:pPr marL="86357">
                <a:spcBef>
                  <a:spcPts val="93"/>
                </a:spcBef>
              </a:pPr>
              <a:t>‹#›</a:t>
            </a:fld>
            <a:endParaRPr lang="en-US" spc="87"/>
          </a:p>
        </p:txBody>
      </p:sp>
    </p:spTree>
    <p:extLst>
      <p:ext uri="{BB962C8B-B14F-4D97-AF65-F5344CB8AC3E}">
        <p14:creationId xmlns:p14="http://schemas.microsoft.com/office/powerpoint/2010/main" val="19447953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46264" y="20348"/>
            <a:ext cx="11299473" cy="574453"/>
          </a:xfrm>
        </p:spPr>
        <p:txBody>
          <a:bodyPr lIns="0" tIns="0" rIns="0" bIns="0"/>
          <a:lstStyle>
            <a:lvl1pPr>
              <a:defRPr sz="3733" b="1" i="0">
                <a:solidFill>
                  <a:schemeClr val="bg1"/>
                </a:solidFill>
                <a:latin typeface="Calibri"/>
                <a:cs typeface="Calibri"/>
              </a:defRPr>
            </a:lvl1pPr>
          </a:lstStyle>
          <a:p>
            <a:endParaRPr/>
          </a:p>
        </p:txBody>
      </p:sp>
      <p:sp>
        <p:nvSpPr>
          <p:cNvPr id="3" name="Holder 3"/>
          <p:cNvSpPr>
            <a:spLocks noGrp="1"/>
          </p:cNvSpPr>
          <p:nvPr>
            <p:ph type="body" idx="1"/>
          </p:nvPr>
        </p:nvSpPr>
        <p:spPr>
          <a:xfrm>
            <a:off x="446363" y="1801804"/>
            <a:ext cx="4893733" cy="246221"/>
          </a:xfrm>
        </p:spPr>
        <p:txBody>
          <a:bodyPr lIns="0" tIns="0" rIns="0" bIns="0"/>
          <a:lstStyle>
            <a:lvl1pPr>
              <a:defRPr sz="1600" b="1" i="0">
                <a:solidFill>
                  <a:srgbClr val="00293C"/>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667" b="0" i="0">
                <a:solidFill>
                  <a:schemeClr val="bg1"/>
                </a:solidFill>
                <a:latin typeface="Century Gothic"/>
                <a:cs typeface="Century Gothic"/>
              </a:defRPr>
            </a:lvl1pPr>
          </a:lstStyle>
          <a:p>
            <a:pPr marL="16933">
              <a:spcBef>
                <a:spcPts val="113"/>
              </a:spcBef>
            </a:pPr>
            <a:r>
              <a:rPr lang="en-US" spc="-27"/>
              <a:t>©</a:t>
            </a:r>
            <a:r>
              <a:rPr lang="en-US" spc="73"/>
              <a:t> </a:t>
            </a:r>
            <a:r>
              <a:rPr lang="en-US" spc="67"/>
              <a:t>2026</a:t>
            </a:r>
            <a:r>
              <a:rPr lang="en-US" spc="73"/>
              <a:t> </a:t>
            </a:r>
            <a:r>
              <a:rPr lang="en-US"/>
              <a:t>KnowBe4,</a:t>
            </a:r>
            <a:r>
              <a:rPr lang="en-US" spc="80"/>
              <a:t> </a:t>
            </a:r>
            <a:r>
              <a:rPr lang="en-US"/>
              <a:t>Inc.</a:t>
            </a:r>
            <a:r>
              <a:rPr lang="en-US" spc="73"/>
              <a:t> </a:t>
            </a:r>
            <a:r>
              <a:rPr lang="en-US"/>
              <a:t>All</a:t>
            </a:r>
            <a:r>
              <a:rPr lang="en-US" spc="73"/>
              <a:t> </a:t>
            </a:r>
            <a:r>
              <a:rPr lang="en-US"/>
              <a:t>rights</a:t>
            </a:r>
            <a:r>
              <a:rPr lang="en-US" spc="80"/>
              <a:t> </a:t>
            </a:r>
            <a:r>
              <a:rPr lang="en-US" spc="-13"/>
              <a:t>reserved.</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1/13/2026</a:t>
            </a:fld>
            <a:endParaRPr lang="en-US"/>
          </a:p>
        </p:txBody>
      </p:sp>
      <p:sp>
        <p:nvSpPr>
          <p:cNvPr id="6" name="Holder 6"/>
          <p:cNvSpPr>
            <a:spLocks noGrp="1"/>
          </p:cNvSpPr>
          <p:nvPr>
            <p:ph type="sldNum" sz="quarter" idx="7"/>
          </p:nvPr>
        </p:nvSpPr>
        <p:spPr/>
        <p:txBody>
          <a:bodyPr lIns="0" tIns="0" rIns="0" bIns="0"/>
          <a:lstStyle>
            <a:lvl1pPr>
              <a:defRPr sz="1333" b="1" i="0">
                <a:solidFill>
                  <a:srgbClr val="00293C"/>
                </a:solidFill>
                <a:latin typeface="Calibri"/>
                <a:cs typeface="Calibri"/>
              </a:defRPr>
            </a:lvl1pPr>
          </a:lstStyle>
          <a:p>
            <a:pPr marL="86357">
              <a:spcBef>
                <a:spcPts val="93"/>
              </a:spcBef>
            </a:pPr>
            <a:fld id="{81D60167-4931-47E6-BA6A-407CBD079E47}" type="slidenum">
              <a:rPr lang="en-US" spc="87" smtClean="0"/>
              <a:pPr marL="86357">
                <a:spcBef>
                  <a:spcPts val="93"/>
                </a:spcBef>
              </a:pPr>
              <a:t>‹#›</a:t>
            </a:fld>
            <a:endParaRPr lang="en-US" spc="87"/>
          </a:p>
        </p:txBody>
      </p:sp>
    </p:spTree>
    <p:extLst>
      <p:ext uri="{BB962C8B-B14F-4D97-AF65-F5344CB8AC3E}">
        <p14:creationId xmlns:p14="http://schemas.microsoft.com/office/powerpoint/2010/main" val="33854502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46264" y="20348"/>
            <a:ext cx="11299473" cy="574453"/>
          </a:xfrm>
        </p:spPr>
        <p:txBody>
          <a:bodyPr lIns="0" tIns="0" rIns="0" bIns="0"/>
          <a:lstStyle>
            <a:lvl1pPr>
              <a:defRPr sz="3733" b="1" i="0">
                <a:solidFill>
                  <a:schemeClr val="bg1"/>
                </a:solidFill>
                <a:latin typeface="Calibri"/>
                <a:cs typeface="Calibri"/>
              </a:defRPr>
            </a:lvl1pPr>
          </a:lstStyle>
          <a:p>
            <a:endParaRPr/>
          </a:p>
        </p:txBody>
      </p:sp>
      <p:sp>
        <p:nvSpPr>
          <p:cNvPr id="3" name="Holder 3"/>
          <p:cNvSpPr>
            <a:spLocks noGrp="1"/>
          </p:cNvSpPr>
          <p:nvPr>
            <p:ph sz="half" idx="2"/>
          </p:nvPr>
        </p:nvSpPr>
        <p:spPr>
          <a:xfrm>
            <a:off x="1172947" y="1703557"/>
            <a:ext cx="4396739" cy="287323"/>
          </a:xfrm>
          <a:prstGeom prst="rect">
            <a:avLst/>
          </a:prstGeom>
        </p:spPr>
        <p:txBody>
          <a:bodyPr wrap="square" lIns="0" tIns="0" rIns="0" bIns="0">
            <a:spAutoFit/>
          </a:bodyPr>
          <a:lstStyle>
            <a:lvl1pPr>
              <a:defRPr sz="1867" b="1" i="0">
                <a:solidFill>
                  <a:srgbClr val="00293C"/>
                </a:solidFill>
                <a:latin typeface="Calibri"/>
                <a:cs typeface="Calibri"/>
              </a:defRPr>
            </a:lvl1pPr>
          </a:lstStyle>
          <a:p>
            <a:endParaRPr/>
          </a:p>
        </p:txBody>
      </p:sp>
      <p:sp>
        <p:nvSpPr>
          <p:cNvPr id="4" name="Holder 4"/>
          <p:cNvSpPr>
            <a:spLocks noGrp="1"/>
          </p:cNvSpPr>
          <p:nvPr>
            <p:ph sz="half" idx="3"/>
          </p:nvPr>
        </p:nvSpPr>
        <p:spPr>
          <a:xfrm>
            <a:off x="7208812" y="1703558"/>
            <a:ext cx="4267200" cy="287323"/>
          </a:xfrm>
          <a:prstGeom prst="rect">
            <a:avLst/>
          </a:prstGeom>
        </p:spPr>
        <p:txBody>
          <a:bodyPr wrap="square" lIns="0" tIns="0" rIns="0" bIns="0">
            <a:spAutoFit/>
          </a:bodyPr>
          <a:lstStyle>
            <a:lvl1pPr>
              <a:defRPr sz="1867" b="1" i="0">
                <a:solidFill>
                  <a:srgbClr val="00293C"/>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defRPr sz="667" b="0" i="0">
                <a:solidFill>
                  <a:schemeClr val="bg1"/>
                </a:solidFill>
                <a:latin typeface="Century Gothic"/>
                <a:cs typeface="Century Gothic"/>
              </a:defRPr>
            </a:lvl1pPr>
          </a:lstStyle>
          <a:p>
            <a:pPr marL="16933">
              <a:spcBef>
                <a:spcPts val="113"/>
              </a:spcBef>
            </a:pPr>
            <a:r>
              <a:rPr lang="en-US" spc="-27"/>
              <a:t>©</a:t>
            </a:r>
            <a:r>
              <a:rPr lang="en-US" spc="73"/>
              <a:t> </a:t>
            </a:r>
            <a:r>
              <a:rPr lang="en-US" spc="67"/>
              <a:t>2026</a:t>
            </a:r>
            <a:r>
              <a:rPr lang="en-US" spc="73"/>
              <a:t> </a:t>
            </a:r>
            <a:r>
              <a:rPr lang="en-US"/>
              <a:t>KnowBe4,</a:t>
            </a:r>
            <a:r>
              <a:rPr lang="en-US" spc="80"/>
              <a:t> </a:t>
            </a:r>
            <a:r>
              <a:rPr lang="en-US"/>
              <a:t>Inc.</a:t>
            </a:r>
            <a:r>
              <a:rPr lang="en-US" spc="73"/>
              <a:t> </a:t>
            </a:r>
            <a:r>
              <a:rPr lang="en-US"/>
              <a:t>All</a:t>
            </a:r>
            <a:r>
              <a:rPr lang="en-US" spc="73"/>
              <a:t> </a:t>
            </a:r>
            <a:r>
              <a:rPr lang="en-US"/>
              <a:t>rights</a:t>
            </a:r>
            <a:r>
              <a:rPr lang="en-US" spc="80"/>
              <a:t> </a:t>
            </a:r>
            <a:r>
              <a:rPr lang="en-US" spc="-13"/>
              <a:t>reserved.</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1/13/2026</a:t>
            </a:fld>
            <a:endParaRPr lang="en-US"/>
          </a:p>
        </p:txBody>
      </p:sp>
      <p:sp>
        <p:nvSpPr>
          <p:cNvPr id="7" name="Holder 7"/>
          <p:cNvSpPr>
            <a:spLocks noGrp="1"/>
          </p:cNvSpPr>
          <p:nvPr>
            <p:ph type="sldNum" sz="quarter" idx="7"/>
          </p:nvPr>
        </p:nvSpPr>
        <p:spPr/>
        <p:txBody>
          <a:bodyPr lIns="0" tIns="0" rIns="0" bIns="0"/>
          <a:lstStyle>
            <a:lvl1pPr>
              <a:defRPr sz="1333" b="1" i="0">
                <a:solidFill>
                  <a:srgbClr val="00293C"/>
                </a:solidFill>
                <a:latin typeface="Calibri"/>
                <a:cs typeface="Calibri"/>
              </a:defRPr>
            </a:lvl1pPr>
          </a:lstStyle>
          <a:p>
            <a:pPr marL="86357">
              <a:spcBef>
                <a:spcPts val="93"/>
              </a:spcBef>
            </a:pPr>
            <a:fld id="{81D60167-4931-47E6-BA6A-407CBD079E47}" type="slidenum">
              <a:rPr lang="en-US" spc="87" smtClean="0"/>
              <a:pPr marL="86357">
                <a:spcBef>
                  <a:spcPts val="93"/>
                </a:spcBef>
              </a:pPr>
              <a:t>‹#›</a:t>
            </a:fld>
            <a:endParaRPr lang="en-US" spc="87"/>
          </a:p>
        </p:txBody>
      </p:sp>
    </p:spTree>
    <p:extLst>
      <p:ext uri="{BB962C8B-B14F-4D97-AF65-F5344CB8AC3E}">
        <p14:creationId xmlns:p14="http://schemas.microsoft.com/office/powerpoint/2010/main" val="28403603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17" name="bg object 17"/>
          <p:cNvSpPr/>
          <p:nvPr/>
        </p:nvSpPr>
        <p:spPr>
          <a:xfrm>
            <a:off x="203201" y="6209732"/>
            <a:ext cx="11786447" cy="487680"/>
          </a:xfrm>
          <a:custGeom>
            <a:avLst/>
            <a:gdLst/>
            <a:ahLst/>
            <a:cxnLst/>
            <a:rect l="l" t="t" r="r" b="b"/>
            <a:pathLst>
              <a:path w="8839835" h="365760">
                <a:moveTo>
                  <a:pt x="8656649" y="365699"/>
                </a:moveTo>
                <a:lnTo>
                  <a:pt x="182849" y="365699"/>
                </a:ln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8656649" y="0"/>
                </a:lnTo>
                <a:lnTo>
                  <a:pt x="8726623" y="13918"/>
                </a:lnTo>
                <a:lnTo>
                  <a:pt x="8785944" y="53555"/>
                </a:lnTo>
                <a:lnTo>
                  <a:pt x="8825581" y="112876"/>
                </a:lnTo>
                <a:lnTo>
                  <a:pt x="8839499" y="182849"/>
                </a:lnTo>
                <a:lnTo>
                  <a:pt x="8832968" y="231458"/>
                </a:lnTo>
                <a:lnTo>
                  <a:pt x="8814535" y="275137"/>
                </a:lnTo>
                <a:lnTo>
                  <a:pt x="8785944" y="312144"/>
                </a:lnTo>
                <a:lnTo>
                  <a:pt x="8748937" y="340735"/>
                </a:lnTo>
                <a:lnTo>
                  <a:pt x="8705258" y="359168"/>
                </a:lnTo>
                <a:lnTo>
                  <a:pt x="8656649" y="365699"/>
                </a:lnTo>
                <a:close/>
              </a:path>
            </a:pathLst>
          </a:custGeom>
          <a:solidFill>
            <a:srgbClr val="FCFAFA">
              <a:alpha val="9019"/>
            </a:srgbClr>
          </a:solidFill>
        </p:spPr>
        <p:txBody>
          <a:bodyPr wrap="square" lIns="0" tIns="0" rIns="0" bIns="0" rtlCol="0"/>
          <a:lstStyle/>
          <a:p>
            <a:endParaRPr sz="2400"/>
          </a:p>
        </p:txBody>
      </p:sp>
      <p:sp>
        <p:nvSpPr>
          <p:cNvPr id="18" name="bg object 18"/>
          <p:cNvSpPr/>
          <p:nvPr/>
        </p:nvSpPr>
        <p:spPr>
          <a:xfrm>
            <a:off x="11501599" y="6209732"/>
            <a:ext cx="487680" cy="487680"/>
          </a:xfrm>
          <a:custGeom>
            <a:avLst/>
            <a:gdLst/>
            <a:ahLst/>
            <a:cxnLst/>
            <a:rect l="l" t="t" r="r" b="b"/>
            <a:pathLst>
              <a:path w="365759" h="365760">
                <a:moveTo>
                  <a:pt x="182849" y="365699"/>
                </a:move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218688" y="3545"/>
                </a:lnTo>
                <a:lnTo>
                  <a:pt x="284295" y="30720"/>
                </a:lnTo>
                <a:lnTo>
                  <a:pt x="334978" y="81404"/>
                </a:lnTo>
                <a:lnTo>
                  <a:pt x="362154" y="147011"/>
                </a:lnTo>
                <a:lnTo>
                  <a:pt x="365699" y="182849"/>
                </a:lnTo>
                <a:lnTo>
                  <a:pt x="359168" y="231458"/>
                </a:lnTo>
                <a:lnTo>
                  <a:pt x="340735" y="275137"/>
                </a:lnTo>
                <a:lnTo>
                  <a:pt x="312144" y="312144"/>
                </a:lnTo>
                <a:lnTo>
                  <a:pt x="275137" y="340735"/>
                </a:lnTo>
                <a:lnTo>
                  <a:pt x="231458" y="359168"/>
                </a:lnTo>
                <a:lnTo>
                  <a:pt x="182849" y="365699"/>
                </a:lnTo>
                <a:close/>
              </a:path>
            </a:pathLst>
          </a:custGeom>
          <a:solidFill>
            <a:srgbClr val="EDF1F1"/>
          </a:solidFill>
        </p:spPr>
        <p:txBody>
          <a:bodyPr wrap="square" lIns="0" tIns="0" rIns="0" bIns="0" rtlCol="0"/>
          <a:lstStyle/>
          <a:p>
            <a:endParaRPr sz="2400"/>
          </a:p>
        </p:txBody>
      </p:sp>
      <p:pic>
        <p:nvPicPr>
          <p:cNvPr id="19" name="bg object 19"/>
          <p:cNvPicPr/>
          <p:nvPr/>
        </p:nvPicPr>
        <p:blipFill>
          <a:blip r:embed="rId3" cstate="print"/>
          <a:stretch>
            <a:fillRect/>
          </a:stretch>
        </p:blipFill>
        <p:spPr>
          <a:xfrm>
            <a:off x="415600" y="6294872"/>
            <a:ext cx="853437" cy="303893"/>
          </a:xfrm>
          <a:prstGeom prst="rect">
            <a:avLst/>
          </a:prstGeom>
        </p:spPr>
      </p:pic>
      <p:pic>
        <p:nvPicPr>
          <p:cNvPr id="20" name="bg object 20"/>
          <p:cNvPicPr/>
          <p:nvPr/>
        </p:nvPicPr>
        <p:blipFill>
          <a:blip r:embed="rId4" cstate="print"/>
          <a:stretch>
            <a:fillRect/>
          </a:stretch>
        </p:blipFill>
        <p:spPr>
          <a:xfrm>
            <a:off x="4190999" y="2187234"/>
            <a:ext cx="3809999" cy="433599"/>
          </a:xfrm>
          <a:prstGeom prst="rect">
            <a:avLst/>
          </a:prstGeom>
        </p:spPr>
      </p:pic>
      <p:sp>
        <p:nvSpPr>
          <p:cNvPr id="21" name="bg object 21"/>
          <p:cNvSpPr/>
          <p:nvPr/>
        </p:nvSpPr>
        <p:spPr>
          <a:xfrm>
            <a:off x="4191000" y="2187234"/>
            <a:ext cx="3810000" cy="434340"/>
          </a:xfrm>
          <a:custGeom>
            <a:avLst/>
            <a:gdLst/>
            <a:ahLst/>
            <a:cxnLst/>
            <a:rect l="l" t="t" r="r" b="b"/>
            <a:pathLst>
              <a:path w="2857500" h="325755">
                <a:moveTo>
                  <a:pt x="0" y="162599"/>
                </a:moveTo>
                <a:lnTo>
                  <a:pt x="5808" y="119374"/>
                </a:lnTo>
                <a:lnTo>
                  <a:pt x="22199" y="80532"/>
                </a:lnTo>
                <a:lnTo>
                  <a:pt x="47624" y="47624"/>
                </a:lnTo>
                <a:lnTo>
                  <a:pt x="80532" y="22199"/>
                </a:lnTo>
                <a:lnTo>
                  <a:pt x="119374" y="5808"/>
                </a:lnTo>
                <a:lnTo>
                  <a:pt x="162599" y="0"/>
                </a:lnTo>
                <a:lnTo>
                  <a:pt x="2694899" y="0"/>
                </a:lnTo>
                <a:lnTo>
                  <a:pt x="2757124" y="12377"/>
                </a:lnTo>
                <a:lnTo>
                  <a:pt x="2809875" y="47624"/>
                </a:lnTo>
                <a:lnTo>
                  <a:pt x="2845122" y="100375"/>
                </a:lnTo>
                <a:lnTo>
                  <a:pt x="2857499" y="162599"/>
                </a:lnTo>
                <a:lnTo>
                  <a:pt x="2851691" y="205825"/>
                </a:lnTo>
                <a:lnTo>
                  <a:pt x="2835300" y="244667"/>
                </a:lnTo>
                <a:lnTo>
                  <a:pt x="2809875" y="277575"/>
                </a:lnTo>
                <a:lnTo>
                  <a:pt x="2776967" y="303000"/>
                </a:lnTo>
                <a:lnTo>
                  <a:pt x="2738125" y="319391"/>
                </a:lnTo>
                <a:lnTo>
                  <a:pt x="2694899" y="325199"/>
                </a:lnTo>
                <a:lnTo>
                  <a:pt x="162599" y="325199"/>
                </a:lnTo>
                <a:lnTo>
                  <a:pt x="119374" y="319391"/>
                </a:lnTo>
                <a:lnTo>
                  <a:pt x="80532" y="303000"/>
                </a:lnTo>
                <a:lnTo>
                  <a:pt x="47624" y="277575"/>
                </a:lnTo>
                <a:lnTo>
                  <a:pt x="22199" y="244667"/>
                </a:lnTo>
                <a:lnTo>
                  <a:pt x="5808" y="205825"/>
                </a:lnTo>
                <a:lnTo>
                  <a:pt x="0" y="162599"/>
                </a:lnTo>
                <a:close/>
              </a:path>
            </a:pathLst>
          </a:custGeom>
          <a:ln w="9524">
            <a:solidFill>
              <a:srgbClr val="BBCBCE"/>
            </a:solidFill>
          </a:ln>
        </p:spPr>
        <p:txBody>
          <a:bodyPr wrap="square" lIns="0" tIns="0" rIns="0" bIns="0" rtlCol="0"/>
          <a:lstStyle/>
          <a:p>
            <a:endParaRPr sz="2400"/>
          </a:p>
        </p:txBody>
      </p:sp>
      <p:sp>
        <p:nvSpPr>
          <p:cNvPr id="2" name="Holder 2"/>
          <p:cNvSpPr>
            <a:spLocks noGrp="1"/>
          </p:cNvSpPr>
          <p:nvPr>
            <p:ph type="title"/>
          </p:nvPr>
        </p:nvSpPr>
        <p:spPr>
          <a:xfrm>
            <a:off x="446264" y="20348"/>
            <a:ext cx="11299473" cy="574453"/>
          </a:xfrm>
        </p:spPr>
        <p:txBody>
          <a:bodyPr lIns="0" tIns="0" rIns="0" bIns="0"/>
          <a:lstStyle>
            <a:lvl1pPr>
              <a:defRPr sz="3733"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667" b="0" i="0">
                <a:solidFill>
                  <a:schemeClr val="bg1"/>
                </a:solidFill>
                <a:latin typeface="Century Gothic"/>
                <a:cs typeface="Century Gothic"/>
              </a:defRPr>
            </a:lvl1pPr>
          </a:lstStyle>
          <a:p>
            <a:pPr marL="16933">
              <a:spcBef>
                <a:spcPts val="113"/>
              </a:spcBef>
            </a:pPr>
            <a:r>
              <a:rPr lang="en-US" spc="-27"/>
              <a:t>©</a:t>
            </a:r>
            <a:r>
              <a:rPr lang="en-US" spc="73"/>
              <a:t> </a:t>
            </a:r>
            <a:r>
              <a:rPr lang="en-US" spc="67"/>
              <a:t>2026</a:t>
            </a:r>
            <a:r>
              <a:rPr lang="en-US" spc="73"/>
              <a:t> </a:t>
            </a:r>
            <a:r>
              <a:rPr lang="en-US"/>
              <a:t>KnowBe4,</a:t>
            </a:r>
            <a:r>
              <a:rPr lang="en-US" spc="80"/>
              <a:t> </a:t>
            </a:r>
            <a:r>
              <a:rPr lang="en-US"/>
              <a:t>Inc.</a:t>
            </a:r>
            <a:r>
              <a:rPr lang="en-US" spc="73"/>
              <a:t> </a:t>
            </a:r>
            <a:r>
              <a:rPr lang="en-US"/>
              <a:t>All</a:t>
            </a:r>
            <a:r>
              <a:rPr lang="en-US" spc="73"/>
              <a:t> </a:t>
            </a:r>
            <a:r>
              <a:rPr lang="en-US"/>
              <a:t>rights</a:t>
            </a:r>
            <a:r>
              <a:rPr lang="en-US" spc="80"/>
              <a:t> </a:t>
            </a:r>
            <a:r>
              <a:rPr lang="en-US" spc="-13"/>
              <a:t>reserved.</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1/13/2026</a:t>
            </a:fld>
            <a:endParaRPr lang="en-US"/>
          </a:p>
        </p:txBody>
      </p:sp>
      <p:sp>
        <p:nvSpPr>
          <p:cNvPr id="5" name="Holder 5"/>
          <p:cNvSpPr>
            <a:spLocks noGrp="1"/>
          </p:cNvSpPr>
          <p:nvPr>
            <p:ph type="sldNum" sz="quarter" idx="7"/>
          </p:nvPr>
        </p:nvSpPr>
        <p:spPr/>
        <p:txBody>
          <a:bodyPr lIns="0" tIns="0" rIns="0" bIns="0"/>
          <a:lstStyle>
            <a:lvl1pPr>
              <a:defRPr sz="1333" b="1" i="0">
                <a:solidFill>
                  <a:srgbClr val="00293C"/>
                </a:solidFill>
                <a:latin typeface="Calibri"/>
                <a:cs typeface="Calibri"/>
              </a:defRPr>
            </a:lvl1pPr>
          </a:lstStyle>
          <a:p>
            <a:pPr marL="86357">
              <a:spcBef>
                <a:spcPts val="93"/>
              </a:spcBef>
            </a:pPr>
            <a:fld id="{81D60167-4931-47E6-BA6A-407CBD079E47}" type="slidenum">
              <a:rPr lang="en-US" spc="87" smtClean="0"/>
              <a:pPr marL="86357">
                <a:spcBef>
                  <a:spcPts val="93"/>
                </a:spcBef>
              </a:pPr>
              <a:t>‹#›</a:t>
            </a:fld>
            <a:endParaRPr lang="en-US" spc="87"/>
          </a:p>
        </p:txBody>
      </p:sp>
    </p:spTree>
    <p:extLst>
      <p:ext uri="{BB962C8B-B14F-4D97-AF65-F5344CB8AC3E}">
        <p14:creationId xmlns:p14="http://schemas.microsoft.com/office/powerpoint/2010/main" val="8921113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pic>
        <p:nvPicPr>
          <p:cNvPr id="17" name="bg object 17"/>
          <p:cNvPicPr/>
          <p:nvPr/>
        </p:nvPicPr>
        <p:blipFill>
          <a:blip r:embed="rId3" cstate="print"/>
          <a:stretch>
            <a:fillRect/>
          </a:stretch>
        </p:blipFill>
        <p:spPr>
          <a:xfrm>
            <a:off x="1" y="33"/>
            <a:ext cx="12191999" cy="2197999"/>
          </a:xfrm>
          <a:prstGeom prst="rect">
            <a:avLst/>
          </a:prstGeom>
        </p:spPr>
      </p:pic>
      <p:pic>
        <p:nvPicPr>
          <p:cNvPr id="18" name="bg object 18"/>
          <p:cNvPicPr/>
          <p:nvPr/>
        </p:nvPicPr>
        <p:blipFill>
          <a:blip r:embed="rId4" cstate="print"/>
          <a:stretch>
            <a:fillRect/>
          </a:stretch>
        </p:blipFill>
        <p:spPr>
          <a:xfrm>
            <a:off x="9415199" y="0"/>
            <a:ext cx="2776800" cy="2198032"/>
          </a:xfrm>
          <a:prstGeom prst="rect">
            <a:avLst/>
          </a:prstGeom>
        </p:spPr>
      </p:pic>
      <p:pic>
        <p:nvPicPr>
          <p:cNvPr id="19" name="bg object 19"/>
          <p:cNvPicPr/>
          <p:nvPr/>
        </p:nvPicPr>
        <p:blipFill>
          <a:blip r:embed="rId5" cstate="print"/>
          <a:stretch>
            <a:fillRect/>
          </a:stretch>
        </p:blipFill>
        <p:spPr>
          <a:xfrm>
            <a:off x="1" y="0"/>
            <a:ext cx="2776799" cy="2198032"/>
          </a:xfrm>
          <a:prstGeom prst="rect">
            <a:avLst/>
          </a:prstGeom>
        </p:spPr>
      </p:pic>
      <p:sp>
        <p:nvSpPr>
          <p:cNvPr id="20" name="bg object 20"/>
          <p:cNvSpPr/>
          <p:nvPr/>
        </p:nvSpPr>
        <p:spPr>
          <a:xfrm>
            <a:off x="203201" y="6209732"/>
            <a:ext cx="11786447" cy="487680"/>
          </a:xfrm>
          <a:custGeom>
            <a:avLst/>
            <a:gdLst/>
            <a:ahLst/>
            <a:cxnLst/>
            <a:rect l="l" t="t" r="r" b="b"/>
            <a:pathLst>
              <a:path w="8839835" h="365760">
                <a:moveTo>
                  <a:pt x="8656649" y="365699"/>
                </a:moveTo>
                <a:lnTo>
                  <a:pt x="182849" y="365699"/>
                </a:ln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8656649" y="0"/>
                </a:lnTo>
                <a:lnTo>
                  <a:pt x="8726623" y="13918"/>
                </a:lnTo>
                <a:lnTo>
                  <a:pt x="8785944" y="53555"/>
                </a:lnTo>
                <a:lnTo>
                  <a:pt x="8825581" y="112876"/>
                </a:lnTo>
                <a:lnTo>
                  <a:pt x="8839499" y="182849"/>
                </a:lnTo>
                <a:lnTo>
                  <a:pt x="8832968" y="231458"/>
                </a:lnTo>
                <a:lnTo>
                  <a:pt x="8814535" y="275137"/>
                </a:lnTo>
                <a:lnTo>
                  <a:pt x="8785944" y="312144"/>
                </a:lnTo>
                <a:lnTo>
                  <a:pt x="8748937" y="340735"/>
                </a:lnTo>
                <a:lnTo>
                  <a:pt x="8705258" y="359168"/>
                </a:lnTo>
                <a:lnTo>
                  <a:pt x="8656649" y="365699"/>
                </a:lnTo>
                <a:close/>
              </a:path>
            </a:pathLst>
          </a:custGeom>
          <a:solidFill>
            <a:srgbClr val="D4E3E4"/>
          </a:solidFill>
        </p:spPr>
        <p:txBody>
          <a:bodyPr wrap="square" lIns="0" tIns="0" rIns="0" bIns="0" rtlCol="0"/>
          <a:lstStyle/>
          <a:p>
            <a:endParaRPr sz="2400"/>
          </a:p>
        </p:txBody>
      </p:sp>
      <p:sp>
        <p:nvSpPr>
          <p:cNvPr id="21" name="bg object 21"/>
          <p:cNvSpPr/>
          <p:nvPr/>
        </p:nvSpPr>
        <p:spPr>
          <a:xfrm>
            <a:off x="11501599" y="6209732"/>
            <a:ext cx="487680" cy="487680"/>
          </a:xfrm>
          <a:custGeom>
            <a:avLst/>
            <a:gdLst/>
            <a:ahLst/>
            <a:cxnLst/>
            <a:rect l="l" t="t" r="r" b="b"/>
            <a:pathLst>
              <a:path w="365759" h="365760">
                <a:moveTo>
                  <a:pt x="182849" y="365699"/>
                </a:move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218688" y="3545"/>
                </a:lnTo>
                <a:lnTo>
                  <a:pt x="284295" y="30720"/>
                </a:lnTo>
                <a:lnTo>
                  <a:pt x="334978" y="81404"/>
                </a:lnTo>
                <a:lnTo>
                  <a:pt x="362154" y="147011"/>
                </a:lnTo>
                <a:lnTo>
                  <a:pt x="365699" y="182849"/>
                </a:lnTo>
                <a:lnTo>
                  <a:pt x="359168" y="231458"/>
                </a:lnTo>
                <a:lnTo>
                  <a:pt x="340735" y="275137"/>
                </a:lnTo>
                <a:lnTo>
                  <a:pt x="312144" y="312144"/>
                </a:lnTo>
                <a:lnTo>
                  <a:pt x="275137" y="340735"/>
                </a:lnTo>
                <a:lnTo>
                  <a:pt x="231458" y="359168"/>
                </a:lnTo>
                <a:lnTo>
                  <a:pt x="182849" y="365699"/>
                </a:lnTo>
                <a:close/>
              </a:path>
            </a:pathLst>
          </a:custGeom>
          <a:solidFill>
            <a:srgbClr val="BBCBCE"/>
          </a:solidFill>
        </p:spPr>
        <p:txBody>
          <a:bodyPr wrap="square" lIns="0" tIns="0" rIns="0" bIns="0" rtlCol="0"/>
          <a:lstStyle/>
          <a:p>
            <a:endParaRPr sz="2400"/>
          </a:p>
        </p:txBody>
      </p:sp>
      <p:pic>
        <p:nvPicPr>
          <p:cNvPr id="22" name="bg object 22"/>
          <p:cNvPicPr/>
          <p:nvPr/>
        </p:nvPicPr>
        <p:blipFill>
          <a:blip r:embed="rId6" cstate="print"/>
          <a:stretch>
            <a:fillRect/>
          </a:stretch>
        </p:blipFill>
        <p:spPr>
          <a:xfrm>
            <a:off x="415600" y="6294872"/>
            <a:ext cx="853437" cy="303893"/>
          </a:xfrm>
          <a:prstGeom prst="rect">
            <a:avLst/>
          </a:prstGeom>
        </p:spPr>
      </p:pic>
      <p:sp>
        <p:nvSpPr>
          <p:cNvPr id="23" name="bg object 23"/>
          <p:cNvSpPr/>
          <p:nvPr/>
        </p:nvSpPr>
        <p:spPr>
          <a:xfrm>
            <a:off x="1245383" y="2955099"/>
            <a:ext cx="487680" cy="487680"/>
          </a:xfrm>
          <a:custGeom>
            <a:avLst/>
            <a:gdLst/>
            <a:ahLst/>
            <a:cxnLst/>
            <a:rect l="l" t="t" r="r" b="b"/>
            <a:pathLst>
              <a:path w="365759" h="365760">
                <a:moveTo>
                  <a:pt x="182849" y="365699"/>
                </a:move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218688" y="3545"/>
                </a:lnTo>
                <a:lnTo>
                  <a:pt x="284295" y="30720"/>
                </a:lnTo>
                <a:lnTo>
                  <a:pt x="334979" y="81404"/>
                </a:lnTo>
                <a:lnTo>
                  <a:pt x="362154" y="147011"/>
                </a:lnTo>
                <a:lnTo>
                  <a:pt x="365699" y="182849"/>
                </a:lnTo>
                <a:lnTo>
                  <a:pt x="359168" y="231458"/>
                </a:lnTo>
                <a:lnTo>
                  <a:pt x="340735" y="275137"/>
                </a:lnTo>
                <a:lnTo>
                  <a:pt x="312144" y="312144"/>
                </a:lnTo>
                <a:lnTo>
                  <a:pt x="275137" y="340735"/>
                </a:lnTo>
                <a:lnTo>
                  <a:pt x="231458" y="359168"/>
                </a:lnTo>
                <a:lnTo>
                  <a:pt x="182849" y="365699"/>
                </a:lnTo>
                <a:close/>
              </a:path>
            </a:pathLst>
          </a:custGeom>
          <a:solidFill>
            <a:srgbClr val="EE4523"/>
          </a:solidFill>
        </p:spPr>
        <p:txBody>
          <a:bodyPr wrap="square" lIns="0" tIns="0" rIns="0" bIns="0" rtlCol="0"/>
          <a:lstStyle/>
          <a:p>
            <a:endParaRPr sz="2400"/>
          </a:p>
        </p:txBody>
      </p:sp>
      <p:pic>
        <p:nvPicPr>
          <p:cNvPr id="24" name="bg object 24"/>
          <p:cNvPicPr/>
          <p:nvPr/>
        </p:nvPicPr>
        <p:blipFill>
          <a:blip r:embed="rId7" cstate="print"/>
          <a:stretch>
            <a:fillRect/>
          </a:stretch>
        </p:blipFill>
        <p:spPr>
          <a:xfrm>
            <a:off x="1294211" y="3003895"/>
            <a:ext cx="389999" cy="389999"/>
          </a:xfrm>
          <a:prstGeom prst="rect">
            <a:avLst/>
          </a:prstGeom>
        </p:spPr>
      </p:pic>
      <p:sp>
        <p:nvSpPr>
          <p:cNvPr id="25" name="bg object 25"/>
          <p:cNvSpPr/>
          <p:nvPr/>
        </p:nvSpPr>
        <p:spPr>
          <a:xfrm>
            <a:off x="1245383" y="4391165"/>
            <a:ext cx="487680" cy="487680"/>
          </a:xfrm>
          <a:custGeom>
            <a:avLst/>
            <a:gdLst/>
            <a:ahLst/>
            <a:cxnLst/>
            <a:rect l="l" t="t" r="r" b="b"/>
            <a:pathLst>
              <a:path w="365759" h="365760">
                <a:moveTo>
                  <a:pt x="182849" y="365699"/>
                </a:move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218688" y="3545"/>
                </a:lnTo>
                <a:lnTo>
                  <a:pt x="284295" y="30720"/>
                </a:lnTo>
                <a:lnTo>
                  <a:pt x="334979" y="81404"/>
                </a:lnTo>
                <a:lnTo>
                  <a:pt x="362154" y="147011"/>
                </a:lnTo>
                <a:lnTo>
                  <a:pt x="365699" y="182849"/>
                </a:lnTo>
                <a:lnTo>
                  <a:pt x="359168" y="231458"/>
                </a:lnTo>
                <a:lnTo>
                  <a:pt x="340735" y="275137"/>
                </a:lnTo>
                <a:lnTo>
                  <a:pt x="312144" y="312144"/>
                </a:lnTo>
                <a:lnTo>
                  <a:pt x="275137" y="340735"/>
                </a:lnTo>
                <a:lnTo>
                  <a:pt x="231458" y="359168"/>
                </a:lnTo>
                <a:lnTo>
                  <a:pt x="182849" y="365699"/>
                </a:lnTo>
                <a:close/>
              </a:path>
            </a:pathLst>
          </a:custGeom>
          <a:solidFill>
            <a:srgbClr val="EE4523"/>
          </a:solidFill>
        </p:spPr>
        <p:txBody>
          <a:bodyPr wrap="square" lIns="0" tIns="0" rIns="0" bIns="0" rtlCol="0"/>
          <a:lstStyle/>
          <a:p>
            <a:endParaRPr sz="2400"/>
          </a:p>
        </p:txBody>
      </p:sp>
      <p:pic>
        <p:nvPicPr>
          <p:cNvPr id="26" name="bg object 26"/>
          <p:cNvPicPr/>
          <p:nvPr/>
        </p:nvPicPr>
        <p:blipFill>
          <a:blip r:embed="rId8" cstate="print"/>
          <a:stretch>
            <a:fillRect/>
          </a:stretch>
        </p:blipFill>
        <p:spPr>
          <a:xfrm>
            <a:off x="1294211" y="4439962"/>
            <a:ext cx="389999" cy="389999"/>
          </a:xfrm>
          <a:prstGeom prst="rect">
            <a:avLst/>
          </a:prstGeom>
        </p:spPr>
      </p:pic>
      <p:sp>
        <p:nvSpPr>
          <p:cNvPr id="27" name="bg object 27"/>
          <p:cNvSpPr/>
          <p:nvPr/>
        </p:nvSpPr>
        <p:spPr>
          <a:xfrm>
            <a:off x="6618477" y="2955104"/>
            <a:ext cx="487680" cy="1924473"/>
          </a:xfrm>
          <a:custGeom>
            <a:avLst/>
            <a:gdLst/>
            <a:ahLst/>
            <a:cxnLst/>
            <a:rect l="l" t="t" r="r" b="b"/>
            <a:pathLst>
              <a:path w="365760" h="1443354">
                <a:moveTo>
                  <a:pt x="365696" y="1259903"/>
                </a:moveTo>
                <a:lnTo>
                  <a:pt x="351777" y="1189926"/>
                </a:lnTo>
                <a:lnTo>
                  <a:pt x="312140" y="1130604"/>
                </a:lnTo>
                <a:lnTo>
                  <a:pt x="252818" y="1090968"/>
                </a:lnTo>
                <a:lnTo>
                  <a:pt x="182841" y="1077048"/>
                </a:lnTo>
                <a:lnTo>
                  <a:pt x="134239" y="1083589"/>
                </a:lnTo>
                <a:lnTo>
                  <a:pt x="90563" y="1102017"/>
                </a:lnTo>
                <a:lnTo>
                  <a:pt x="53555" y="1130604"/>
                </a:lnTo>
                <a:lnTo>
                  <a:pt x="24968" y="1167612"/>
                </a:lnTo>
                <a:lnTo>
                  <a:pt x="6527" y="1211300"/>
                </a:lnTo>
                <a:lnTo>
                  <a:pt x="0" y="1259903"/>
                </a:lnTo>
                <a:lnTo>
                  <a:pt x="6527" y="1308506"/>
                </a:lnTo>
                <a:lnTo>
                  <a:pt x="24968" y="1352194"/>
                </a:lnTo>
                <a:lnTo>
                  <a:pt x="53555" y="1389202"/>
                </a:lnTo>
                <a:lnTo>
                  <a:pt x="90563" y="1417789"/>
                </a:lnTo>
                <a:lnTo>
                  <a:pt x="134239" y="1436217"/>
                </a:lnTo>
                <a:lnTo>
                  <a:pt x="182841" y="1442758"/>
                </a:lnTo>
                <a:lnTo>
                  <a:pt x="231457" y="1436217"/>
                </a:lnTo>
                <a:lnTo>
                  <a:pt x="275132" y="1417789"/>
                </a:lnTo>
                <a:lnTo>
                  <a:pt x="312140" y="1389202"/>
                </a:lnTo>
                <a:lnTo>
                  <a:pt x="340728" y="1352194"/>
                </a:lnTo>
                <a:lnTo>
                  <a:pt x="359168" y="1308506"/>
                </a:lnTo>
                <a:lnTo>
                  <a:pt x="365696" y="1259903"/>
                </a:lnTo>
                <a:close/>
              </a:path>
              <a:path w="365760" h="1443354">
                <a:moveTo>
                  <a:pt x="365696" y="182854"/>
                </a:moveTo>
                <a:lnTo>
                  <a:pt x="351777" y="112877"/>
                </a:lnTo>
                <a:lnTo>
                  <a:pt x="312140" y="53555"/>
                </a:lnTo>
                <a:lnTo>
                  <a:pt x="252818" y="13919"/>
                </a:lnTo>
                <a:lnTo>
                  <a:pt x="182841" y="0"/>
                </a:lnTo>
                <a:lnTo>
                  <a:pt x="134239" y="6540"/>
                </a:lnTo>
                <a:lnTo>
                  <a:pt x="90563" y="24968"/>
                </a:lnTo>
                <a:lnTo>
                  <a:pt x="53555" y="53555"/>
                </a:lnTo>
                <a:lnTo>
                  <a:pt x="24968" y="90563"/>
                </a:lnTo>
                <a:lnTo>
                  <a:pt x="6527" y="134239"/>
                </a:lnTo>
                <a:lnTo>
                  <a:pt x="0" y="182854"/>
                </a:lnTo>
                <a:lnTo>
                  <a:pt x="6527" y="231457"/>
                </a:lnTo>
                <a:lnTo>
                  <a:pt x="24968" y="275145"/>
                </a:lnTo>
                <a:lnTo>
                  <a:pt x="53555" y="312153"/>
                </a:lnTo>
                <a:lnTo>
                  <a:pt x="90563" y="340741"/>
                </a:lnTo>
                <a:lnTo>
                  <a:pt x="134239" y="359168"/>
                </a:lnTo>
                <a:lnTo>
                  <a:pt x="182841" y="365709"/>
                </a:lnTo>
                <a:lnTo>
                  <a:pt x="231457" y="359168"/>
                </a:lnTo>
                <a:lnTo>
                  <a:pt x="275132" y="340741"/>
                </a:lnTo>
                <a:lnTo>
                  <a:pt x="312140" y="312153"/>
                </a:lnTo>
                <a:lnTo>
                  <a:pt x="340728" y="275145"/>
                </a:lnTo>
                <a:lnTo>
                  <a:pt x="359168" y="231457"/>
                </a:lnTo>
                <a:lnTo>
                  <a:pt x="365696" y="182854"/>
                </a:lnTo>
                <a:close/>
              </a:path>
            </a:pathLst>
          </a:custGeom>
          <a:solidFill>
            <a:srgbClr val="EE4523"/>
          </a:solidFill>
        </p:spPr>
        <p:txBody>
          <a:bodyPr wrap="square" lIns="0" tIns="0" rIns="0" bIns="0" rtlCol="0"/>
          <a:lstStyle/>
          <a:p>
            <a:endParaRPr sz="2400"/>
          </a:p>
        </p:txBody>
      </p:sp>
      <p:pic>
        <p:nvPicPr>
          <p:cNvPr id="28" name="bg object 28"/>
          <p:cNvPicPr/>
          <p:nvPr/>
        </p:nvPicPr>
        <p:blipFill>
          <a:blip r:embed="rId9" cstate="print"/>
          <a:stretch>
            <a:fillRect/>
          </a:stretch>
        </p:blipFill>
        <p:spPr>
          <a:xfrm>
            <a:off x="6511634" y="2266533"/>
            <a:ext cx="3906399" cy="3873599"/>
          </a:xfrm>
          <a:prstGeom prst="rect">
            <a:avLst/>
          </a:prstGeom>
        </p:spPr>
      </p:pic>
      <p:sp>
        <p:nvSpPr>
          <p:cNvPr id="29" name="bg object 29"/>
          <p:cNvSpPr/>
          <p:nvPr/>
        </p:nvSpPr>
        <p:spPr>
          <a:xfrm>
            <a:off x="6511633" y="2266532"/>
            <a:ext cx="3906520" cy="3874347"/>
          </a:xfrm>
          <a:custGeom>
            <a:avLst/>
            <a:gdLst/>
            <a:ahLst/>
            <a:cxnLst/>
            <a:rect l="l" t="t" r="r" b="b"/>
            <a:pathLst>
              <a:path w="2929890" h="2905760">
                <a:moveTo>
                  <a:pt x="0" y="205513"/>
                </a:moveTo>
                <a:lnTo>
                  <a:pt x="5427" y="158391"/>
                </a:lnTo>
                <a:lnTo>
                  <a:pt x="20888" y="115134"/>
                </a:lnTo>
                <a:lnTo>
                  <a:pt x="45149" y="76975"/>
                </a:lnTo>
                <a:lnTo>
                  <a:pt x="76975" y="45149"/>
                </a:lnTo>
                <a:lnTo>
                  <a:pt x="115134" y="20888"/>
                </a:lnTo>
                <a:lnTo>
                  <a:pt x="158391" y="5427"/>
                </a:lnTo>
                <a:lnTo>
                  <a:pt x="205513" y="0"/>
                </a:lnTo>
                <a:lnTo>
                  <a:pt x="2724285" y="0"/>
                </a:lnTo>
                <a:lnTo>
                  <a:pt x="2764567" y="3985"/>
                </a:lnTo>
                <a:lnTo>
                  <a:pt x="2802933" y="15643"/>
                </a:lnTo>
                <a:lnTo>
                  <a:pt x="2838305" y="34528"/>
                </a:lnTo>
                <a:lnTo>
                  <a:pt x="2869606" y="60193"/>
                </a:lnTo>
                <a:lnTo>
                  <a:pt x="2895271" y="91494"/>
                </a:lnTo>
                <a:lnTo>
                  <a:pt x="2914156" y="126867"/>
                </a:lnTo>
                <a:lnTo>
                  <a:pt x="2925814" y="165232"/>
                </a:lnTo>
                <a:lnTo>
                  <a:pt x="2929799" y="205513"/>
                </a:lnTo>
                <a:lnTo>
                  <a:pt x="2929799" y="2699686"/>
                </a:lnTo>
                <a:lnTo>
                  <a:pt x="2924372" y="2746808"/>
                </a:lnTo>
                <a:lnTo>
                  <a:pt x="2908911" y="2790065"/>
                </a:lnTo>
                <a:lnTo>
                  <a:pt x="2884650" y="2828224"/>
                </a:lnTo>
                <a:lnTo>
                  <a:pt x="2852824" y="2860050"/>
                </a:lnTo>
                <a:lnTo>
                  <a:pt x="2814665" y="2884311"/>
                </a:lnTo>
                <a:lnTo>
                  <a:pt x="2771408" y="2899772"/>
                </a:lnTo>
                <a:lnTo>
                  <a:pt x="2724285" y="2905199"/>
                </a:lnTo>
                <a:lnTo>
                  <a:pt x="205513" y="2905199"/>
                </a:lnTo>
                <a:lnTo>
                  <a:pt x="158391" y="2899772"/>
                </a:lnTo>
                <a:lnTo>
                  <a:pt x="115134" y="2884311"/>
                </a:lnTo>
                <a:lnTo>
                  <a:pt x="76975" y="2860050"/>
                </a:lnTo>
                <a:lnTo>
                  <a:pt x="45149" y="2828224"/>
                </a:lnTo>
                <a:lnTo>
                  <a:pt x="20888" y="2790065"/>
                </a:lnTo>
                <a:lnTo>
                  <a:pt x="5427" y="2746808"/>
                </a:lnTo>
                <a:lnTo>
                  <a:pt x="0" y="2699686"/>
                </a:lnTo>
                <a:lnTo>
                  <a:pt x="0" y="205513"/>
                </a:lnTo>
                <a:close/>
              </a:path>
            </a:pathLst>
          </a:custGeom>
          <a:ln w="9524">
            <a:solidFill>
              <a:srgbClr val="EE4523"/>
            </a:solidFill>
          </a:ln>
        </p:spPr>
        <p:txBody>
          <a:bodyPr wrap="square" lIns="0" tIns="0" rIns="0" bIns="0" rtlCol="0"/>
          <a:lstStyle/>
          <a:p>
            <a:endParaRPr sz="2400"/>
          </a:p>
        </p:txBody>
      </p:sp>
      <p:pic>
        <p:nvPicPr>
          <p:cNvPr id="30" name="bg object 30"/>
          <p:cNvPicPr/>
          <p:nvPr/>
        </p:nvPicPr>
        <p:blipFill>
          <a:blip r:embed="rId10" cstate="print"/>
          <a:stretch>
            <a:fillRect/>
          </a:stretch>
        </p:blipFill>
        <p:spPr>
          <a:xfrm>
            <a:off x="6661734" y="2405733"/>
            <a:ext cx="3599599" cy="3595199"/>
          </a:xfrm>
          <a:prstGeom prst="rect">
            <a:avLst/>
          </a:prstGeom>
        </p:spPr>
      </p:pic>
      <p:sp>
        <p:nvSpPr>
          <p:cNvPr id="2" name="Holder 2"/>
          <p:cNvSpPr>
            <a:spLocks noGrp="1"/>
          </p:cNvSpPr>
          <p:nvPr>
            <p:ph type="ftr" sz="quarter" idx="5"/>
          </p:nvPr>
        </p:nvSpPr>
        <p:spPr/>
        <p:txBody>
          <a:bodyPr lIns="0" tIns="0" rIns="0" bIns="0"/>
          <a:lstStyle>
            <a:lvl1pPr>
              <a:defRPr sz="667" b="0" i="0">
                <a:solidFill>
                  <a:schemeClr val="bg1"/>
                </a:solidFill>
                <a:latin typeface="Century Gothic"/>
                <a:cs typeface="Century Gothic"/>
              </a:defRPr>
            </a:lvl1pPr>
          </a:lstStyle>
          <a:p>
            <a:pPr marL="16933">
              <a:spcBef>
                <a:spcPts val="113"/>
              </a:spcBef>
            </a:pPr>
            <a:r>
              <a:rPr lang="en-US" spc="-27"/>
              <a:t>©</a:t>
            </a:r>
            <a:r>
              <a:rPr lang="en-US" spc="73"/>
              <a:t> </a:t>
            </a:r>
            <a:r>
              <a:rPr lang="en-US" spc="67"/>
              <a:t>2026</a:t>
            </a:r>
            <a:r>
              <a:rPr lang="en-US" spc="73"/>
              <a:t> </a:t>
            </a:r>
            <a:r>
              <a:rPr lang="en-US"/>
              <a:t>KnowBe4,</a:t>
            </a:r>
            <a:r>
              <a:rPr lang="en-US" spc="80"/>
              <a:t> </a:t>
            </a:r>
            <a:r>
              <a:rPr lang="en-US"/>
              <a:t>Inc.</a:t>
            </a:r>
            <a:r>
              <a:rPr lang="en-US" spc="73"/>
              <a:t> </a:t>
            </a:r>
            <a:r>
              <a:rPr lang="en-US"/>
              <a:t>All</a:t>
            </a:r>
            <a:r>
              <a:rPr lang="en-US" spc="73"/>
              <a:t> </a:t>
            </a:r>
            <a:r>
              <a:rPr lang="en-US"/>
              <a:t>rights</a:t>
            </a:r>
            <a:r>
              <a:rPr lang="en-US" spc="80"/>
              <a:t> </a:t>
            </a:r>
            <a:r>
              <a:rPr lang="en-US" spc="-13"/>
              <a:t>reserved.</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1/13/2026</a:t>
            </a:fld>
            <a:endParaRPr lang="en-US"/>
          </a:p>
        </p:txBody>
      </p:sp>
      <p:sp>
        <p:nvSpPr>
          <p:cNvPr id="4" name="Holder 4"/>
          <p:cNvSpPr>
            <a:spLocks noGrp="1"/>
          </p:cNvSpPr>
          <p:nvPr>
            <p:ph type="sldNum" sz="quarter" idx="7"/>
          </p:nvPr>
        </p:nvSpPr>
        <p:spPr/>
        <p:txBody>
          <a:bodyPr lIns="0" tIns="0" rIns="0" bIns="0"/>
          <a:lstStyle>
            <a:lvl1pPr>
              <a:defRPr sz="1333" b="1" i="0">
                <a:solidFill>
                  <a:srgbClr val="00293C"/>
                </a:solidFill>
                <a:latin typeface="Calibri"/>
                <a:cs typeface="Calibri"/>
              </a:defRPr>
            </a:lvl1pPr>
          </a:lstStyle>
          <a:p>
            <a:pPr marL="86357">
              <a:spcBef>
                <a:spcPts val="93"/>
              </a:spcBef>
            </a:pPr>
            <a:fld id="{81D60167-4931-47E6-BA6A-407CBD079E47}" type="slidenum">
              <a:rPr lang="en-US" spc="87" smtClean="0"/>
              <a:pPr marL="86357">
                <a:spcBef>
                  <a:spcPts val="93"/>
                </a:spcBef>
              </a:pPr>
              <a:t>‹#›</a:t>
            </a:fld>
            <a:endParaRPr lang="en-US" spc="87"/>
          </a:p>
        </p:txBody>
      </p:sp>
    </p:spTree>
    <p:extLst>
      <p:ext uri="{BB962C8B-B14F-4D97-AF65-F5344CB8AC3E}">
        <p14:creationId xmlns:p14="http://schemas.microsoft.com/office/powerpoint/2010/main" val="34472836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ingle Column Bullets">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8E4BBA8-88E9-8557-BFA1-01CAD1531AAC}"/>
              </a:ext>
            </a:extLst>
          </p:cNvPr>
          <p:cNvSpPr>
            <a:spLocks noGrp="1"/>
          </p:cNvSpPr>
          <p:nvPr>
            <p:ph sz="quarter" idx="10"/>
          </p:nvPr>
        </p:nvSpPr>
        <p:spPr/>
        <p:txBody>
          <a:bodyPr lIns="0" tIns="0" rIns="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itle 4">
            <a:extLst>
              <a:ext uri="{FF2B5EF4-FFF2-40B4-BE49-F238E27FC236}">
                <a16:creationId xmlns:a16="http://schemas.microsoft.com/office/drawing/2014/main" id="{38FE46BC-3AF6-5BC0-F280-0A209DFC72D0}"/>
              </a:ext>
            </a:extLst>
          </p:cNvPr>
          <p:cNvSpPr>
            <a:spLocks noGrp="1"/>
          </p:cNvSpPr>
          <p:nvPr>
            <p:ph type="title"/>
          </p:nvPr>
        </p:nvSpPr>
        <p:spPr/>
        <p:txBody>
          <a:bodyPr anchor="t"/>
          <a:lstStyle/>
          <a:p>
            <a:r>
              <a:rPr lang="en-US"/>
              <a:t>Click to edit Master title style</a:t>
            </a:r>
          </a:p>
        </p:txBody>
      </p:sp>
    </p:spTree>
    <p:extLst>
      <p:ext uri="{BB962C8B-B14F-4D97-AF65-F5344CB8AC3E}">
        <p14:creationId xmlns:p14="http://schemas.microsoft.com/office/powerpoint/2010/main" val="537829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FE46BC-3AF6-5BC0-F280-0A209DFC72D0}"/>
              </a:ext>
            </a:extLst>
          </p:cNvPr>
          <p:cNvSpPr>
            <a:spLocks noGrp="1"/>
          </p:cNvSpPr>
          <p:nvPr>
            <p:ph type="title"/>
          </p:nvPr>
        </p:nvSpPr>
        <p:spPr/>
        <p:txBody>
          <a:bodyPr anchor="t" anchorCtr="0"/>
          <a:lstStyle/>
          <a:p>
            <a:r>
              <a:rPr lang="en-US"/>
              <a:t>Click to edit Master title style</a:t>
            </a:r>
          </a:p>
        </p:txBody>
      </p:sp>
      <p:sp>
        <p:nvSpPr>
          <p:cNvPr id="7" name="Table Placeholder 6">
            <a:extLst>
              <a:ext uri="{FF2B5EF4-FFF2-40B4-BE49-F238E27FC236}">
                <a16:creationId xmlns:a16="http://schemas.microsoft.com/office/drawing/2014/main" id="{785C75D7-E150-BE5C-68E1-CC2A3A2ECFA5}"/>
              </a:ext>
            </a:extLst>
          </p:cNvPr>
          <p:cNvSpPr>
            <a:spLocks noGrp="1"/>
          </p:cNvSpPr>
          <p:nvPr>
            <p:ph type="tbl" sz="quarter" idx="10"/>
          </p:nvPr>
        </p:nvSpPr>
        <p:spPr/>
        <p:txBody>
          <a:bodyPr/>
          <a:lstStyle>
            <a:lvl1pPr marL="0" indent="0">
              <a:buNone/>
              <a:defRPr/>
            </a:lvl1pPr>
          </a:lstStyle>
          <a:p>
            <a:endParaRPr lang="en-US"/>
          </a:p>
        </p:txBody>
      </p:sp>
    </p:spTree>
    <p:extLst>
      <p:ext uri="{BB962C8B-B14F-4D97-AF65-F5344CB8AC3E}">
        <p14:creationId xmlns:p14="http://schemas.microsoft.com/office/powerpoint/2010/main" val="5622844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ouble Column Bullets-Option 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5719D5-8407-9CF8-0446-36BA9629E1BE}"/>
              </a:ext>
            </a:extLst>
          </p:cNvPr>
          <p:cNvSpPr>
            <a:spLocks noGrp="1"/>
          </p:cNvSpPr>
          <p:nvPr>
            <p:ph type="title"/>
          </p:nvPr>
        </p:nvSpPr>
        <p:spPr/>
        <p:txBody>
          <a:bodyPr anchor="t" anchorCtr="0"/>
          <a:lstStyle/>
          <a:p>
            <a:r>
              <a:rPr lang="en-US"/>
              <a:t>Click to edit Master title style</a:t>
            </a:r>
          </a:p>
        </p:txBody>
      </p:sp>
      <p:sp>
        <p:nvSpPr>
          <p:cNvPr id="5" name="Content Placeholder 4">
            <a:extLst>
              <a:ext uri="{FF2B5EF4-FFF2-40B4-BE49-F238E27FC236}">
                <a16:creationId xmlns:a16="http://schemas.microsoft.com/office/drawing/2014/main" id="{FF124995-F305-891A-9BB0-D86723DB5982}"/>
              </a:ext>
            </a:extLst>
          </p:cNvPr>
          <p:cNvSpPr>
            <a:spLocks noGrp="1"/>
          </p:cNvSpPr>
          <p:nvPr>
            <p:ph sz="quarter" idx="15"/>
          </p:nvPr>
        </p:nvSpPr>
        <p:spPr>
          <a:xfrm>
            <a:off x="457200" y="1346200"/>
            <a:ext cx="5486400" cy="4826000"/>
          </a:xfrm>
        </p:spPr>
        <p:txBody>
          <a:bodyPr/>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6">
            <a:extLst>
              <a:ext uri="{FF2B5EF4-FFF2-40B4-BE49-F238E27FC236}">
                <a16:creationId xmlns:a16="http://schemas.microsoft.com/office/drawing/2014/main" id="{E2250B60-FB24-9101-D4BA-F984D42EB6F8}"/>
              </a:ext>
            </a:extLst>
          </p:cNvPr>
          <p:cNvSpPr>
            <a:spLocks noGrp="1"/>
          </p:cNvSpPr>
          <p:nvPr>
            <p:ph sz="quarter" idx="16"/>
          </p:nvPr>
        </p:nvSpPr>
        <p:spPr>
          <a:xfrm>
            <a:off x="6248400" y="1346200"/>
            <a:ext cx="5486400" cy="4826000"/>
          </a:xfrm>
        </p:spPr>
        <p:txBody>
          <a:bodyPr/>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852265492"/>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ouble Column Bullets-Option B">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55A036F-3F5B-3A45-A59A-EA3691CAB9A4}"/>
              </a:ext>
            </a:extLst>
          </p:cNvPr>
          <p:cNvSpPr>
            <a:spLocks noGrp="1"/>
          </p:cNvSpPr>
          <p:nvPr>
            <p:ph idx="1"/>
          </p:nvPr>
        </p:nvSpPr>
        <p:spPr>
          <a:xfrm>
            <a:off x="457200" y="1346200"/>
            <a:ext cx="5486400" cy="451405"/>
          </a:xfrm>
          <a:prstGeom prst="rect">
            <a:avLst/>
          </a:prstGeom>
          <a:solidFill>
            <a:schemeClr val="accent1"/>
          </a:solidFill>
          <a:ln>
            <a:noFill/>
          </a:ln>
        </p:spPr>
        <p:txBody>
          <a:bodyPr tIns="45720" bIns="45720" anchor="ctr">
            <a:noAutofit/>
          </a:bodyPr>
          <a:lstStyle>
            <a:lvl1pPr marL="0" indent="0" algn="ctr">
              <a:spcBef>
                <a:spcPts val="800"/>
              </a:spcBef>
              <a:spcAft>
                <a:spcPts val="0"/>
              </a:spcAft>
              <a:buClr>
                <a:schemeClr val="accent1"/>
              </a:buClr>
              <a:buSzPct val="100000"/>
              <a:buFont typeface="Arial" panose="020B0604020202020204" pitchFamily="34" charset="0"/>
              <a:buNone/>
              <a:defRPr sz="2133" b="0" i="0" cap="all" spc="0" baseline="0">
                <a:solidFill>
                  <a:schemeClr val="bg2"/>
                </a:solidFill>
                <a:latin typeface="Gill Sans MT" panose="020B0502020104020203" pitchFamily="34" charset="77"/>
              </a:defRPr>
            </a:lvl1pPr>
            <a:lvl2pPr marL="459306" indent="-232828">
              <a:spcBef>
                <a:spcPts val="800"/>
              </a:spcBef>
              <a:spcAft>
                <a:spcPts val="0"/>
              </a:spcAft>
              <a:buClr>
                <a:schemeClr val="accent1"/>
              </a:buClr>
              <a:buSzPct val="100000"/>
              <a:buFont typeface="Gill Sans MT" panose="020B0502020104020203" pitchFamily="34" charset="0"/>
              <a:buChar char="–"/>
              <a:defRPr sz="1867" b="0" i="0">
                <a:solidFill>
                  <a:schemeClr val="accent6"/>
                </a:solidFill>
                <a:latin typeface="Gill Sans MT" panose="020B0502020104020203" pitchFamily="34" charset="77"/>
              </a:defRPr>
            </a:lvl2pPr>
            <a:lvl3pPr marL="685783" indent="-226478">
              <a:spcBef>
                <a:spcPts val="800"/>
              </a:spcBef>
              <a:spcAft>
                <a:spcPts val="0"/>
              </a:spcAft>
              <a:buClr>
                <a:schemeClr val="accent1"/>
              </a:buClr>
              <a:buSzPct val="100000"/>
              <a:buFont typeface="Arial" panose="020B0604020202020204" pitchFamily="34" charset="0"/>
              <a:buChar char="•"/>
              <a:defRPr sz="1600" b="0" i="0">
                <a:solidFill>
                  <a:schemeClr val="accent6"/>
                </a:solidFill>
                <a:latin typeface="Gill Sans MT" panose="020B0502020104020203" pitchFamily="34" charset="77"/>
              </a:defRPr>
            </a:lvl3pPr>
            <a:lvl4pPr marL="916494" marR="0" indent="-230712" algn="l" defTabSz="1219170" rtl="0" eaLnBrk="1" fontAlgn="auto" latinLnBrk="0" hangingPunct="1">
              <a:lnSpc>
                <a:spcPct val="100000"/>
              </a:lnSpc>
              <a:spcBef>
                <a:spcPts val="800"/>
              </a:spcBef>
              <a:spcAft>
                <a:spcPts val="0"/>
              </a:spcAft>
              <a:buClr>
                <a:schemeClr val="accent1"/>
              </a:buClr>
              <a:buSzTx/>
              <a:buFont typeface="Gill Sans MT" panose="020B0502020104020203" pitchFamily="34" charset="0"/>
              <a:buChar char="–"/>
              <a:tabLst/>
              <a:defRPr sz="1467" b="0" i="0">
                <a:solidFill>
                  <a:schemeClr val="accent6"/>
                </a:solidFill>
                <a:latin typeface="Gill Sans MT" panose="020B0502020104020203" pitchFamily="34" charset="77"/>
              </a:defRPr>
            </a:lvl4pPr>
            <a:lvl5pPr marL="1149322" indent="-232828">
              <a:spcBef>
                <a:spcPts val="800"/>
              </a:spcBef>
              <a:spcAft>
                <a:spcPts val="0"/>
              </a:spcAft>
              <a:buClr>
                <a:schemeClr val="accent1"/>
              </a:buClr>
              <a:buFont typeface="Arial" panose="020B0604020202020204" pitchFamily="34" charset="0"/>
              <a:buChar char="•"/>
              <a:tabLst/>
              <a:defRPr sz="1333">
                <a:solidFill>
                  <a:schemeClr val="accent6"/>
                </a:solidFill>
                <a:latin typeface="+mn-lt"/>
              </a:defRPr>
            </a:lvl5pPr>
          </a:lstStyle>
          <a:p>
            <a:pPr lvl="0"/>
            <a:r>
              <a:rPr lang="en-US"/>
              <a:t>Click to edit Master text styles</a:t>
            </a:r>
          </a:p>
        </p:txBody>
      </p:sp>
      <p:sp>
        <p:nvSpPr>
          <p:cNvPr id="13" name="Content Placeholder 2">
            <a:extLst>
              <a:ext uri="{FF2B5EF4-FFF2-40B4-BE49-F238E27FC236}">
                <a16:creationId xmlns:a16="http://schemas.microsoft.com/office/drawing/2014/main" id="{1535C50E-4B3A-0240-8785-8BDE97A5CC41}"/>
              </a:ext>
            </a:extLst>
          </p:cNvPr>
          <p:cNvSpPr>
            <a:spLocks noGrp="1"/>
          </p:cNvSpPr>
          <p:nvPr>
            <p:ph idx="14"/>
          </p:nvPr>
        </p:nvSpPr>
        <p:spPr>
          <a:xfrm>
            <a:off x="6243347" y="1346200"/>
            <a:ext cx="5491452" cy="451405"/>
          </a:xfrm>
          <a:prstGeom prst="rect">
            <a:avLst/>
          </a:prstGeom>
          <a:solidFill>
            <a:schemeClr val="accent1"/>
          </a:solidFill>
          <a:ln>
            <a:noFill/>
          </a:ln>
        </p:spPr>
        <p:txBody>
          <a:bodyPr tIns="45720" bIns="45720" anchor="ctr">
            <a:noAutofit/>
          </a:bodyPr>
          <a:lstStyle>
            <a:lvl1pPr marL="0" indent="0" algn="ctr">
              <a:spcBef>
                <a:spcPts val="800"/>
              </a:spcBef>
              <a:spcAft>
                <a:spcPts val="0"/>
              </a:spcAft>
              <a:buClr>
                <a:schemeClr val="accent1"/>
              </a:buClr>
              <a:buSzPct val="80000"/>
              <a:buFont typeface="Arial" panose="020B0604020202020204" pitchFamily="34" charset="0"/>
              <a:buNone/>
              <a:defRPr lang="en-US" sz="2133" b="0" i="0" kern="1200" cap="all" spc="0" baseline="0" dirty="0">
                <a:solidFill>
                  <a:schemeClr val="bg2"/>
                </a:solidFill>
                <a:latin typeface="Gill Sans MT" panose="020B0502020104020203" pitchFamily="34" charset="77"/>
                <a:ea typeface="+mn-ea"/>
                <a:cs typeface="Arial" pitchFamily="34" charset="0"/>
              </a:defRPr>
            </a:lvl1pPr>
            <a:lvl2pPr marL="459306" indent="-232828">
              <a:spcBef>
                <a:spcPts val="800"/>
              </a:spcBef>
              <a:spcAft>
                <a:spcPts val="0"/>
              </a:spcAft>
              <a:buClr>
                <a:schemeClr val="accent1"/>
              </a:buClr>
              <a:buSzPct val="80000"/>
              <a:buFont typeface="Arial" panose="020B0604020202020204" pitchFamily="34" charset="0"/>
              <a:buChar char="•"/>
              <a:defRPr lang="en-US" sz="1867" b="0" i="0" kern="1200" dirty="0" smtClean="0">
                <a:solidFill>
                  <a:schemeClr val="accent6"/>
                </a:solidFill>
                <a:latin typeface="Gill Sans MT" panose="020B0502020104020203" pitchFamily="34" charset="77"/>
                <a:ea typeface="+mn-ea"/>
                <a:cs typeface="Arial" pitchFamily="34" charset="0"/>
              </a:defRPr>
            </a:lvl2pPr>
            <a:lvl3pPr marL="685783" indent="-226478">
              <a:spcBef>
                <a:spcPts val="800"/>
              </a:spcBef>
              <a:spcAft>
                <a:spcPts val="0"/>
              </a:spcAft>
              <a:buClr>
                <a:schemeClr val="accent1"/>
              </a:buClr>
              <a:buFont typeface="Arial" panose="020B0604020202020204" pitchFamily="34" charset="0"/>
              <a:buChar char="•"/>
              <a:defRPr lang="en-US" sz="1600" b="0" i="0" kern="1200" dirty="0" smtClean="0">
                <a:solidFill>
                  <a:schemeClr val="accent6"/>
                </a:solidFill>
                <a:latin typeface="Gill Sans MT" panose="020B0502020104020203" pitchFamily="34" charset="77"/>
                <a:ea typeface="+mn-ea"/>
                <a:cs typeface="Arial" pitchFamily="34" charset="0"/>
              </a:defRPr>
            </a:lvl3pPr>
            <a:lvl4pPr marL="916494" marR="0" indent="-230712" algn="l" defTabSz="1219170" rtl="0" eaLnBrk="1" fontAlgn="auto" latinLnBrk="0" hangingPunct="1">
              <a:lnSpc>
                <a:spcPct val="100000"/>
              </a:lnSpc>
              <a:spcBef>
                <a:spcPts val="800"/>
              </a:spcBef>
              <a:spcAft>
                <a:spcPts val="0"/>
              </a:spcAft>
              <a:buClr>
                <a:schemeClr val="accent1"/>
              </a:buClr>
              <a:buSzTx/>
              <a:buFont typeface="Arial" panose="020B0604020202020204" pitchFamily="34" charset="0"/>
              <a:buChar char="•"/>
              <a:tabLst/>
              <a:defRPr lang="en-US" sz="1467" b="0" i="0" kern="1200" dirty="0" smtClean="0">
                <a:solidFill>
                  <a:schemeClr val="accent6"/>
                </a:solidFill>
                <a:latin typeface="Gill Sans MT" panose="020B0502020104020203" pitchFamily="34" charset="77"/>
                <a:ea typeface="+mn-ea"/>
                <a:cs typeface="Arial" pitchFamily="34" charset="0"/>
              </a:defRPr>
            </a:lvl4pPr>
            <a:lvl5pPr marL="1149322" indent="-232828">
              <a:spcBef>
                <a:spcPts val="800"/>
              </a:spcBef>
              <a:spcAft>
                <a:spcPts val="0"/>
              </a:spcAft>
              <a:buClr>
                <a:schemeClr val="accent1"/>
              </a:buClr>
              <a:buFont typeface="Arial" panose="020B0604020202020204" pitchFamily="34" charset="0"/>
              <a:buChar char="•"/>
              <a:tabLst/>
              <a:defRPr lang="en-US" sz="1333" kern="1200" dirty="0">
                <a:solidFill>
                  <a:schemeClr val="accent6"/>
                </a:solidFill>
                <a:latin typeface="+mn-lt"/>
                <a:ea typeface="+mn-ea"/>
                <a:cs typeface="Arial" pitchFamily="34" charset="0"/>
              </a:defRPr>
            </a:lvl5pPr>
          </a:lstStyle>
          <a:p>
            <a:pPr marL="0" lvl="0" indent="0" algn="ctr" defTabSz="1219170" rtl="0" eaLnBrk="1" latinLnBrk="0" hangingPunct="1">
              <a:spcBef>
                <a:spcPts val="800"/>
              </a:spcBef>
              <a:spcAft>
                <a:spcPts val="0"/>
              </a:spcAft>
              <a:buClr>
                <a:schemeClr val="accent1"/>
              </a:buClr>
              <a:buSzPct val="100000"/>
              <a:buFont typeface="Arial" panose="020B0604020202020204" pitchFamily="34" charset="0"/>
              <a:buNone/>
            </a:pPr>
            <a:r>
              <a:rPr lang="en-US"/>
              <a:t>Click to edit Master text styles</a:t>
            </a:r>
          </a:p>
        </p:txBody>
      </p:sp>
      <p:sp>
        <p:nvSpPr>
          <p:cNvPr id="4" name="Title 3">
            <a:extLst>
              <a:ext uri="{FF2B5EF4-FFF2-40B4-BE49-F238E27FC236}">
                <a16:creationId xmlns:a16="http://schemas.microsoft.com/office/drawing/2014/main" id="{AF070146-97DC-7B02-6DEF-2313E52B0045}"/>
              </a:ext>
            </a:extLst>
          </p:cNvPr>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271CCF4C-3DD3-A03A-8346-52C727BB70BA}"/>
              </a:ext>
            </a:extLst>
          </p:cNvPr>
          <p:cNvSpPr>
            <a:spLocks noGrp="1"/>
          </p:cNvSpPr>
          <p:nvPr>
            <p:ph sz="quarter" idx="17"/>
          </p:nvPr>
        </p:nvSpPr>
        <p:spPr>
          <a:xfrm>
            <a:off x="457200" y="1888451"/>
            <a:ext cx="5486400" cy="4283751"/>
          </a:xfrm>
        </p:spPr>
        <p:txBody>
          <a:bodyPr lIns="0" tIns="0" rIns="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a:extLst>
              <a:ext uri="{FF2B5EF4-FFF2-40B4-BE49-F238E27FC236}">
                <a16:creationId xmlns:a16="http://schemas.microsoft.com/office/drawing/2014/main" id="{5DFF8907-7E5A-8309-A4F1-EE889902B2BB}"/>
              </a:ext>
            </a:extLst>
          </p:cNvPr>
          <p:cNvSpPr>
            <a:spLocks noGrp="1"/>
          </p:cNvSpPr>
          <p:nvPr>
            <p:ph sz="quarter" idx="18"/>
          </p:nvPr>
        </p:nvSpPr>
        <p:spPr>
          <a:xfrm>
            <a:off x="6243347" y="1888451"/>
            <a:ext cx="5486400" cy="4283751"/>
          </a:xfrm>
        </p:spPr>
        <p:txBody>
          <a:bodyPr lIns="0" tIns="0" rIns="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74773640"/>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ouble Column Bullets-Option C">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55A036F-3F5B-3A45-A59A-EA3691CAB9A4}"/>
              </a:ext>
            </a:extLst>
          </p:cNvPr>
          <p:cNvSpPr>
            <a:spLocks noGrp="1"/>
          </p:cNvSpPr>
          <p:nvPr>
            <p:ph idx="1"/>
          </p:nvPr>
        </p:nvSpPr>
        <p:spPr>
          <a:xfrm>
            <a:off x="457201" y="1346200"/>
            <a:ext cx="5486400" cy="451405"/>
          </a:xfrm>
          <a:prstGeom prst="rect">
            <a:avLst/>
          </a:prstGeom>
          <a:solidFill>
            <a:schemeClr val="accent2"/>
          </a:solidFill>
          <a:ln>
            <a:noFill/>
          </a:ln>
        </p:spPr>
        <p:txBody>
          <a:bodyPr tIns="45720" anchor="ctr">
            <a:noAutofit/>
          </a:bodyPr>
          <a:lstStyle>
            <a:lvl1pPr marL="0" indent="0" algn="ctr">
              <a:spcBef>
                <a:spcPts val="800"/>
              </a:spcBef>
              <a:spcAft>
                <a:spcPts val="0"/>
              </a:spcAft>
              <a:buClr>
                <a:schemeClr val="accent1"/>
              </a:buClr>
              <a:buSzPct val="100000"/>
              <a:buFont typeface="Arial" panose="020B0604020202020204" pitchFamily="34" charset="0"/>
              <a:buNone/>
              <a:defRPr sz="2133" b="0" i="0" cap="all" spc="0" baseline="0">
                <a:solidFill>
                  <a:schemeClr val="bg2"/>
                </a:solidFill>
                <a:latin typeface="Gill Sans MT" panose="020B0502020104020203" pitchFamily="34" charset="77"/>
              </a:defRPr>
            </a:lvl1pPr>
            <a:lvl2pPr marL="459306" indent="-232828">
              <a:spcBef>
                <a:spcPts val="800"/>
              </a:spcBef>
              <a:spcAft>
                <a:spcPts val="0"/>
              </a:spcAft>
              <a:buClr>
                <a:schemeClr val="accent1"/>
              </a:buClr>
              <a:buSzPct val="100000"/>
              <a:buFont typeface="Gill Sans MT" panose="020B0502020104020203" pitchFamily="34" charset="0"/>
              <a:buChar char="–"/>
              <a:defRPr sz="1867" b="0" i="0">
                <a:solidFill>
                  <a:schemeClr val="accent6"/>
                </a:solidFill>
                <a:latin typeface="Gill Sans MT" panose="020B0502020104020203" pitchFamily="34" charset="77"/>
              </a:defRPr>
            </a:lvl2pPr>
            <a:lvl3pPr marL="685783" indent="-226478">
              <a:spcBef>
                <a:spcPts val="800"/>
              </a:spcBef>
              <a:spcAft>
                <a:spcPts val="0"/>
              </a:spcAft>
              <a:buClr>
                <a:schemeClr val="accent1"/>
              </a:buClr>
              <a:buSzPct val="100000"/>
              <a:buFont typeface="Arial" panose="020B0604020202020204" pitchFamily="34" charset="0"/>
              <a:buChar char="•"/>
              <a:defRPr sz="1600" b="0" i="0">
                <a:solidFill>
                  <a:schemeClr val="accent6"/>
                </a:solidFill>
                <a:latin typeface="Gill Sans MT" panose="020B0502020104020203" pitchFamily="34" charset="77"/>
              </a:defRPr>
            </a:lvl3pPr>
            <a:lvl4pPr marL="916494" marR="0" indent="-230712" algn="l" defTabSz="1219170" rtl="0" eaLnBrk="1" fontAlgn="auto" latinLnBrk="0" hangingPunct="1">
              <a:lnSpc>
                <a:spcPct val="100000"/>
              </a:lnSpc>
              <a:spcBef>
                <a:spcPts val="800"/>
              </a:spcBef>
              <a:spcAft>
                <a:spcPts val="0"/>
              </a:spcAft>
              <a:buClr>
                <a:schemeClr val="accent1"/>
              </a:buClr>
              <a:buSzTx/>
              <a:buFont typeface="Gill Sans MT" panose="020B0502020104020203" pitchFamily="34" charset="0"/>
              <a:buChar char="–"/>
              <a:tabLst/>
              <a:defRPr sz="1467" b="0" i="0">
                <a:solidFill>
                  <a:schemeClr val="accent6"/>
                </a:solidFill>
                <a:latin typeface="Gill Sans MT" panose="020B0502020104020203" pitchFamily="34" charset="77"/>
              </a:defRPr>
            </a:lvl4pPr>
            <a:lvl5pPr marL="1149322" indent="-232828">
              <a:spcBef>
                <a:spcPts val="800"/>
              </a:spcBef>
              <a:spcAft>
                <a:spcPts val="0"/>
              </a:spcAft>
              <a:buClr>
                <a:schemeClr val="accent1"/>
              </a:buClr>
              <a:buFont typeface="Arial" panose="020B0604020202020204" pitchFamily="34" charset="0"/>
              <a:buChar char="•"/>
              <a:tabLst/>
              <a:defRPr sz="1333">
                <a:solidFill>
                  <a:schemeClr val="accent6"/>
                </a:solidFill>
                <a:latin typeface="+mn-lt"/>
              </a:defRPr>
            </a:lvl5pPr>
          </a:lstStyle>
          <a:p>
            <a:pPr lvl="0"/>
            <a:r>
              <a:rPr lang="en-US"/>
              <a:t>Click to edit Master text styles</a:t>
            </a:r>
          </a:p>
        </p:txBody>
      </p:sp>
      <p:sp>
        <p:nvSpPr>
          <p:cNvPr id="13" name="Content Placeholder 2">
            <a:extLst>
              <a:ext uri="{FF2B5EF4-FFF2-40B4-BE49-F238E27FC236}">
                <a16:creationId xmlns:a16="http://schemas.microsoft.com/office/drawing/2014/main" id="{1535C50E-4B3A-0240-8785-8BDE97A5CC41}"/>
              </a:ext>
            </a:extLst>
          </p:cNvPr>
          <p:cNvSpPr>
            <a:spLocks noGrp="1"/>
          </p:cNvSpPr>
          <p:nvPr>
            <p:ph idx="14"/>
          </p:nvPr>
        </p:nvSpPr>
        <p:spPr>
          <a:xfrm>
            <a:off x="6243347" y="1346200"/>
            <a:ext cx="5491452" cy="451405"/>
          </a:xfrm>
          <a:prstGeom prst="rect">
            <a:avLst/>
          </a:prstGeom>
          <a:solidFill>
            <a:schemeClr val="accent2"/>
          </a:solidFill>
          <a:ln>
            <a:noFill/>
          </a:ln>
        </p:spPr>
        <p:txBody>
          <a:bodyPr tIns="45720" anchor="ctr">
            <a:noAutofit/>
          </a:bodyPr>
          <a:lstStyle>
            <a:lvl1pPr marL="0" indent="0" algn="ctr">
              <a:spcBef>
                <a:spcPts val="800"/>
              </a:spcBef>
              <a:spcAft>
                <a:spcPts val="0"/>
              </a:spcAft>
              <a:buClr>
                <a:schemeClr val="accent1"/>
              </a:buClr>
              <a:buSzPct val="80000"/>
              <a:buFont typeface="Arial" panose="020B0604020202020204" pitchFamily="34" charset="0"/>
              <a:buNone/>
              <a:defRPr lang="en-US" sz="2133" b="0" i="0" kern="1200" cap="all" spc="0" baseline="0" dirty="0">
                <a:solidFill>
                  <a:schemeClr val="bg2"/>
                </a:solidFill>
                <a:latin typeface="Gill Sans MT" panose="020B0502020104020203" pitchFamily="34" charset="77"/>
                <a:ea typeface="+mn-ea"/>
                <a:cs typeface="Arial" pitchFamily="34" charset="0"/>
              </a:defRPr>
            </a:lvl1pPr>
            <a:lvl2pPr marL="459306" indent="-232828">
              <a:spcBef>
                <a:spcPts val="800"/>
              </a:spcBef>
              <a:spcAft>
                <a:spcPts val="0"/>
              </a:spcAft>
              <a:buClr>
                <a:schemeClr val="accent1"/>
              </a:buClr>
              <a:buSzPct val="80000"/>
              <a:buFont typeface="Arial" panose="020B0604020202020204" pitchFamily="34" charset="0"/>
              <a:buChar char="•"/>
              <a:defRPr lang="en-US" sz="1867" b="0" i="0" kern="1200" dirty="0" smtClean="0">
                <a:solidFill>
                  <a:schemeClr val="accent6"/>
                </a:solidFill>
                <a:latin typeface="Gill Sans MT" panose="020B0502020104020203" pitchFamily="34" charset="77"/>
                <a:ea typeface="+mn-ea"/>
                <a:cs typeface="Arial" pitchFamily="34" charset="0"/>
              </a:defRPr>
            </a:lvl2pPr>
            <a:lvl3pPr marL="685783" indent="-226478">
              <a:spcBef>
                <a:spcPts val="800"/>
              </a:spcBef>
              <a:spcAft>
                <a:spcPts val="0"/>
              </a:spcAft>
              <a:buClr>
                <a:schemeClr val="accent1"/>
              </a:buClr>
              <a:buFont typeface="Arial" panose="020B0604020202020204" pitchFamily="34" charset="0"/>
              <a:buChar char="•"/>
              <a:defRPr lang="en-US" sz="1600" b="0" i="0" kern="1200" dirty="0" smtClean="0">
                <a:solidFill>
                  <a:schemeClr val="accent6"/>
                </a:solidFill>
                <a:latin typeface="Gill Sans MT" panose="020B0502020104020203" pitchFamily="34" charset="77"/>
                <a:ea typeface="+mn-ea"/>
                <a:cs typeface="Arial" pitchFamily="34" charset="0"/>
              </a:defRPr>
            </a:lvl3pPr>
            <a:lvl4pPr marL="916494" marR="0" indent="-230712" algn="l" defTabSz="1219170" rtl="0" eaLnBrk="1" fontAlgn="auto" latinLnBrk="0" hangingPunct="1">
              <a:lnSpc>
                <a:spcPct val="100000"/>
              </a:lnSpc>
              <a:spcBef>
                <a:spcPts val="800"/>
              </a:spcBef>
              <a:spcAft>
                <a:spcPts val="0"/>
              </a:spcAft>
              <a:buClr>
                <a:schemeClr val="accent1"/>
              </a:buClr>
              <a:buSzTx/>
              <a:buFont typeface="Arial" panose="020B0604020202020204" pitchFamily="34" charset="0"/>
              <a:buChar char="•"/>
              <a:tabLst/>
              <a:defRPr lang="en-US" sz="1467" b="0" i="0" kern="1200" dirty="0" smtClean="0">
                <a:solidFill>
                  <a:schemeClr val="accent6"/>
                </a:solidFill>
                <a:latin typeface="Gill Sans MT" panose="020B0502020104020203" pitchFamily="34" charset="77"/>
                <a:ea typeface="+mn-ea"/>
                <a:cs typeface="Arial" pitchFamily="34" charset="0"/>
              </a:defRPr>
            </a:lvl4pPr>
            <a:lvl5pPr marL="1149322" indent="-232828">
              <a:spcBef>
                <a:spcPts val="800"/>
              </a:spcBef>
              <a:spcAft>
                <a:spcPts val="0"/>
              </a:spcAft>
              <a:buClr>
                <a:schemeClr val="accent1"/>
              </a:buClr>
              <a:buFont typeface="Arial" panose="020B0604020202020204" pitchFamily="34" charset="0"/>
              <a:buChar char="•"/>
              <a:tabLst/>
              <a:defRPr lang="en-US" sz="1333" kern="1200" dirty="0">
                <a:solidFill>
                  <a:schemeClr val="accent6"/>
                </a:solidFill>
                <a:latin typeface="+mn-lt"/>
                <a:ea typeface="+mn-ea"/>
                <a:cs typeface="Arial" pitchFamily="34" charset="0"/>
              </a:defRPr>
            </a:lvl5pPr>
          </a:lstStyle>
          <a:p>
            <a:pPr marL="0" lvl="0" indent="0" algn="ctr" defTabSz="1219170" rtl="0" eaLnBrk="1" latinLnBrk="0" hangingPunct="1">
              <a:spcBef>
                <a:spcPts val="800"/>
              </a:spcBef>
              <a:spcAft>
                <a:spcPts val="0"/>
              </a:spcAft>
              <a:buClr>
                <a:schemeClr val="accent1"/>
              </a:buClr>
              <a:buSzPct val="100000"/>
              <a:buFont typeface="Arial" panose="020B0604020202020204" pitchFamily="34" charset="0"/>
              <a:buNone/>
            </a:pPr>
            <a:r>
              <a:rPr lang="en-US"/>
              <a:t>Click to edit Master text styles</a:t>
            </a:r>
          </a:p>
        </p:txBody>
      </p:sp>
      <p:sp>
        <p:nvSpPr>
          <p:cNvPr id="4" name="Title 3">
            <a:extLst>
              <a:ext uri="{FF2B5EF4-FFF2-40B4-BE49-F238E27FC236}">
                <a16:creationId xmlns:a16="http://schemas.microsoft.com/office/drawing/2014/main" id="{AF070146-97DC-7B02-6DEF-2313E52B0045}"/>
              </a:ext>
            </a:extLst>
          </p:cNvPr>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271CCF4C-3DD3-A03A-8346-52C727BB70BA}"/>
              </a:ext>
            </a:extLst>
          </p:cNvPr>
          <p:cNvSpPr>
            <a:spLocks noGrp="1"/>
          </p:cNvSpPr>
          <p:nvPr>
            <p:ph sz="quarter" idx="17"/>
          </p:nvPr>
        </p:nvSpPr>
        <p:spPr>
          <a:xfrm>
            <a:off x="457201" y="1888451"/>
            <a:ext cx="5486400" cy="4283749"/>
          </a:xfrm>
        </p:spPr>
        <p:txBody>
          <a:bodyPr lIns="0" tIns="0" rIns="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a:extLst>
              <a:ext uri="{FF2B5EF4-FFF2-40B4-BE49-F238E27FC236}">
                <a16:creationId xmlns:a16="http://schemas.microsoft.com/office/drawing/2014/main" id="{5DFF8907-7E5A-8309-A4F1-EE889902B2BB}"/>
              </a:ext>
            </a:extLst>
          </p:cNvPr>
          <p:cNvSpPr>
            <a:spLocks noGrp="1"/>
          </p:cNvSpPr>
          <p:nvPr>
            <p:ph sz="quarter" idx="18"/>
          </p:nvPr>
        </p:nvSpPr>
        <p:spPr>
          <a:xfrm>
            <a:off x="6243347" y="1888451"/>
            <a:ext cx="5486400" cy="4283749"/>
          </a:xfrm>
        </p:spPr>
        <p:txBody>
          <a:bodyPr lIns="0" tIns="0" rIns="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3881684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35335-DBB4-2A9B-50A9-E872A9C9E0A7}"/>
              </a:ext>
            </a:extLst>
          </p:cNvPr>
          <p:cNvSpPr>
            <a:spLocks noGrp="1"/>
          </p:cNvSpPr>
          <p:nvPr>
            <p:ph type="dt" sz="half" idx="10"/>
          </p:nvPr>
        </p:nvSpPr>
        <p:spPr/>
        <p:txBody>
          <a:bodyPr/>
          <a:lstStyle/>
          <a:p>
            <a:fld id="{685B1F82-4CF7-B14E-A36B-E97882721B01}" type="datetimeFigureOut">
              <a:rPr lang="en-US" smtClean="0"/>
              <a:t>1/13/2026</a:t>
            </a:fld>
            <a:endParaRPr lang="en-US"/>
          </a:p>
        </p:txBody>
      </p:sp>
      <p:sp>
        <p:nvSpPr>
          <p:cNvPr id="3" name="Footer Placeholder 2">
            <a:extLst>
              <a:ext uri="{FF2B5EF4-FFF2-40B4-BE49-F238E27FC236}">
                <a16:creationId xmlns:a16="http://schemas.microsoft.com/office/drawing/2014/main" id="{6C98E6D1-32C8-6F9A-B31F-F0A2C4D646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8099C8-6375-6148-BC70-323552795B69}"/>
              </a:ext>
            </a:extLst>
          </p:cNvPr>
          <p:cNvSpPr>
            <a:spLocks noGrp="1"/>
          </p:cNvSpPr>
          <p:nvPr>
            <p:ph type="sldNum" sz="quarter" idx="12"/>
          </p:nvPr>
        </p:nvSpPr>
        <p:spPr/>
        <p:txBody>
          <a:bodyPr/>
          <a:lstStyle/>
          <a:p>
            <a:fld id="{3303AE36-7C57-5049-A884-C0AA41E6D933}" type="slidenum">
              <a:rPr lang="en-US" smtClean="0"/>
              <a:t>‹#›</a:t>
            </a:fld>
            <a:endParaRPr lang="en-US"/>
          </a:p>
        </p:txBody>
      </p:sp>
    </p:spTree>
    <p:extLst>
      <p:ext uri="{BB962C8B-B14F-4D97-AF65-F5344CB8AC3E}">
        <p14:creationId xmlns:p14="http://schemas.microsoft.com/office/powerpoint/2010/main" val="5917895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Left - Image Right">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17FCAC71-FFC0-9C4C-A738-80F22B60B875}"/>
              </a:ext>
            </a:extLst>
          </p:cNvPr>
          <p:cNvSpPr>
            <a:spLocks noGrp="1" noChangeAspect="1"/>
          </p:cNvSpPr>
          <p:nvPr>
            <p:ph type="pic" sz="quarter" idx="10" hasCustomPrompt="1"/>
          </p:nvPr>
        </p:nvSpPr>
        <p:spPr>
          <a:xfrm>
            <a:off x="6248405" y="1346200"/>
            <a:ext cx="5943596" cy="4826000"/>
          </a:xfrm>
          <a:prstGeom prst="rect">
            <a:avLst/>
          </a:prstGeom>
        </p:spPr>
        <p:txBody>
          <a:bodyPr rtlCol="0">
            <a:normAutofit/>
          </a:bodyPr>
          <a:lstStyle>
            <a:lvl1pPr marL="0" marR="0" indent="0" algn="l" defTabSz="1219170" rtl="0" eaLnBrk="1" fontAlgn="auto" latinLnBrk="0" hangingPunct="1">
              <a:lnSpc>
                <a:spcPct val="100000"/>
              </a:lnSpc>
              <a:spcBef>
                <a:spcPts val="267"/>
              </a:spcBef>
              <a:spcAft>
                <a:spcPts val="0"/>
              </a:spcAft>
              <a:buClr>
                <a:schemeClr val="tx2"/>
              </a:buClr>
              <a:buSzTx/>
              <a:buFont typeface="Arial"/>
              <a:buNone/>
              <a:tabLst/>
              <a:defRPr sz="2133">
                <a:solidFill>
                  <a:schemeClr val="accent6"/>
                </a:solidFill>
                <a:latin typeface="+mn-lt"/>
              </a:defRPr>
            </a:lvl1pPr>
          </a:lstStyle>
          <a:p>
            <a:pPr marL="0" marR="0" lvl="0" indent="0" algn="l" defTabSz="1219170" rtl="0" eaLnBrk="1" fontAlgn="auto" latinLnBrk="0" hangingPunct="1">
              <a:lnSpc>
                <a:spcPct val="100000"/>
              </a:lnSpc>
              <a:spcBef>
                <a:spcPts val="267"/>
              </a:spcBef>
              <a:spcAft>
                <a:spcPts val="0"/>
              </a:spcAft>
              <a:buClr>
                <a:schemeClr val="tx2"/>
              </a:buClr>
              <a:buSzTx/>
              <a:buFont typeface="Arial"/>
              <a:buNone/>
              <a:tabLst/>
              <a:defRPr/>
            </a:pPr>
            <a:r>
              <a:rPr lang="en-US"/>
              <a:t>Click to icon to add image</a:t>
            </a:r>
          </a:p>
        </p:txBody>
      </p:sp>
      <p:sp>
        <p:nvSpPr>
          <p:cNvPr id="2" name="Title 1">
            <a:extLst>
              <a:ext uri="{FF2B5EF4-FFF2-40B4-BE49-F238E27FC236}">
                <a16:creationId xmlns:a16="http://schemas.microsoft.com/office/drawing/2014/main" id="{4922FA65-3842-82EC-D9ED-37FDDC3960BB}"/>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A17EE71A-A3F8-F5AF-8A62-66F757D2E4F6}"/>
              </a:ext>
            </a:extLst>
          </p:cNvPr>
          <p:cNvSpPr>
            <a:spLocks noGrp="1"/>
          </p:cNvSpPr>
          <p:nvPr>
            <p:ph sz="quarter" idx="11"/>
          </p:nvPr>
        </p:nvSpPr>
        <p:spPr>
          <a:xfrm>
            <a:off x="457199" y="1346200"/>
            <a:ext cx="5486400" cy="4826000"/>
          </a:xfrm>
        </p:spPr>
        <p:txBody>
          <a:bodyPr/>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50443833"/>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mage Left - Content Right">
    <p:spTree>
      <p:nvGrpSpPr>
        <p:cNvPr id="1" name=""/>
        <p:cNvGrpSpPr/>
        <p:nvPr/>
      </p:nvGrpSpPr>
      <p:grpSpPr>
        <a:xfrm>
          <a:off x="0" y="0"/>
          <a:ext cx="0" cy="0"/>
          <a:chOff x="0" y="0"/>
          <a:chExt cx="0" cy="0"/>
        </a:xfrm>
      </p:grpSpPr>
      <p:sp>
        <p:nvSpPr>
          <p:cNvPr id="14" name="Picture Placeholder 8">
            <a:extLst>
              <a:ext uri="{FF2B5EF4-FFF2-40B4-BE49-F238E27FC236}">
                <a16:creationId xmlns:a16="http://schemas.microsoft.com/office/drawing/2014/main" id="{A964B392-C7A1-6D41-8DBA-E4CE23894FFB}"/>
              </a:ext>
            </a:extLst>
          </p:cNvPr>
          <p:cNvSpPr>
            <a:spLocks noGrp="1" noChangeAspect="1"/>
          </p:cNvSpPr>
          <p:nvPr>
            <p:ph type="pic" sz="quarter" idx="10" hasCustomPrompt="1"/>
          </p:nvPr>
        </p:nvSpPr>
        <p:spPr>
          <a:xfrm>
            <a:off x="1" y="1346200"/>
            <a:ext cx="5943601" cy="4826000"/>
          </a:xfrm>
          <a:prstGeom prst="rect">
            <a:avLst/>
          </a:prstGeom>
        </p:spPr>
        <p:txBody>
          <a:bodyPr rtlCol="0">
            <a:normAutofit/>
          </a:bodyPr>
          <a:lstStyle>
            <a:lvl1pPr marL="0" marR="0" indent="0" algn="l" defTabSz="1219170" rtl="0" eaLnBrk="1" fontAlgn="auto" latinLnBrk="0" hangingPunct="1">
              <a:lnSpc>
                <a:spcPct val="100000"/>
              </a:lnSpc>
              <a:spcBef>
                <a:spcPts val="267"/>
              </a:spcBef>
              <a:spcAft>
                <a:spcPts val="0"/>
              </a:spcAft>
              <a:buClr>
                <a:schemeClr val="tx2"/>
              </a:buClr>
              <a:buSzTx/>
              <a:buFont typeface="Arial"/>
              <a:buNone/>
              <a:tabLst/>
              <a:defRPr sz="2133">
                <a:solidFill>
                  <a:schemeClr val="accent6"/>
                </a:solidFill>
                <a:latin typeface="+mn-lt"/>
              </a:defRPr>
            </a:lvl1pPr>
          </a:lstStyle>
          <a:p>
            <a:pPr marL="0" marR="0" lvl="0" indent="0" algn="l" defTabSz="1219170" rtl="0" eaLnBrk="1" fontAlgn="auto" latinLnBrk="0" hangingPunct="1">
              <a:lnSpc>
                <a:spcPct val="100000"/>
              </a:lnSpc>
              <a:spcBef>
                <a:spcPts val="267"/>
              </a:spcBef>
              <a:spcAft>
                <a:spcPts val="0"/>
              </a:spcAft>
              <a:buClr>
                <a:schemeClr val="tx2"/>
              </a:buClr>
              <a:buSzTx/>
              <a:buFont typeface="Arial"/>
              <a:buNone/>
              <a:tabLst/>
              <a:defRPr/>
            </a:pPr>
            <a:r>
              <a:rPr lang="en-US"/>
              <a:t>Click to icon to add image</a:t>
            </a:r>
          </a:p>
        </p:txBody>
      </p:sp>
      <p:sp>
        <p:nvSpPr>
          <p:cNvPr id="2" name="Title 1">
            <a:extLst>
              <a:ext uri="{FF2B5EF4-FFF2-40B4-BE49-F238E27FC236}">
                <a16:creationId xmlns:a16="http://schemas.microsoft.com/office/drawing/2014/main" id="{83ACCAFC-7B95-F004-7C2A-09E96225573D}"/>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A3FF0D7E-D001-EBB6-3E3A-39ED84B1CB72}"/>
              </a:ext>
            </a:extLst>
          </p:cNvPr>
          <p:cNvSpPr>
            <a:spLocks noGrp="1"/>
          </p:cNvSpPr>
          <p:nvPr>
            <p:ph sz="quarter" idx="11"/>
          </p:nvPr>
        </p:nvSpPr>
        <p:spPr>
          <a:xfrm>
            <a:off x="6248400" y="1346200"/>
            <a:ext cx="5486400" cy="4826000"/>
          </a:xfrm>
        </p:spPr>
        <p:txBody>
          <a:bodyPr/>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086682825"/>
      </p:ext>
    </p:extLst>
  </p:cSld>
  <p:clrMapOvr>
    <a:masterClrMapping/>
  </p:clrMapOvr>
  <p:extLst>
    <p:ext uri="{DCECCB84-F9BA-43D5-87BE-67443E8EF086}">
      <p15:sldGuideLst xmlns:p15="http://schemas.microsoft.com/office/powerpoint/2012/main">
        <p15:guide id="3" orient="horz" pos="172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w/Imag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2F5EDFBF-92D8-810B-EBEE-185C09736231}"/>
              </a:ext>
            </a:extLst>
          </p:cNvPr>
          <p:cNvSpPr>
            <a:spLocks noGrp="1" noChangeAspect="1"/>
          </p:cNvSpPr>
          <p:nvPr>
            <p:ph type="pic" sz="quarter" idx="10" hasCustomPrompt="1"/>
          </p:nvPr>
        </p:nvSpPr>
        <p:spPr>
          <a:xfrm>
            <a:off x="8128000" y="1346200"/>
            <a:ext cx="4064000" cy="4826000"/>
          </a:xfrm>
          <a:prstGeom prst="rect">
            <a:avLst/>
          </a:prstGeom>
          <a:noFill/>
        </p:spPr>
        <p:txBody>
          <a:bodyPr rtlCol="0">
            <a:normAutofit/>
          </a:bodyPr>
          <a:lstStyle>
            <a:lvl1pPr marL="0" marR="0" indent="0" algn="l" defTabSz="1219170" rtl="0" eaLnBrk="1" fontAlgn="auto" latinLnBrk="0" hangingPunct="1">
              <a:lnSpc>
                <a:spcPct val="100000"/>
              </a:lnSpc>
              <a:spcBef>
                <a:spcPts val="267"/>
              </a:spcBef>
              <a:spcAft>
                <a:spcPts val="0"/>
              </a:spcAft>
              <a:buClr>
                <a:schemeClr val="tx2"/>
              </a:buClr>
              <a:buSzTx/>
              <a:buFont typeface="Arial"/>
              <a:buNone/>
              <a:tabLst/>
              <a:defRPr sz="2133">
                <a:solidFill>
                  <a:schemeClr val="accent6"/>
                </a:solidFill>
                <a:latin typeface="+mn-lt"/>
              </a:defRPr>
            </a:lvl1pPr>
          </a:lstStyle>
          <a:p>
            <a:pPr marL="0" marR="0" lvl="0" indent="0" algn="l" defTabSz="1219170" rtl="0" eaLnBrk="1" fontAlgn="auto" latinLnBrk="0" hangingPunct="1">
              <a:lnSpc>
                <a:spcPct val="100000"/>
              </a:lnSpc>
              <a:spcBef>
                <a:spcPts val="267"/>
              </a:spcBef>
              <a:spcAft>
                <a:spcPts val="0"/>
              </a:spcAft>
              <a:buClr>
                <a:schemeClr val="tx2"/>
              </a:buClr>
              <a:buSzTx/>
              <a:buFont typeface="Arial"/>
              <a:buNone/>
              <a:tabLst/>
              <a:defRPr/>
            </a:pPr>
            <a:r>
              <a:rPr lang="en-US"/>
              <a:t>Click to icon to add image</a:t>
            </a:r>
          </a:p>
        </p:txBody>
      </p:sp>
      <p:sp>
        <p:nvSpPr>
          <p:cNvPr id="2" name="Title 1">
            <a:extLst>
              <a:ext uri="{FF2B5EF4-FFF2-40B4-BE49-F238E27FC236}">
                <a16:creationId xmlns:a16="http://schemas.microsoft.com/office/drawing/2014/main" id="{31A5C81D-2244-25FF-887A-62C0C0DAE594}"/>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C61FC45-FBC7-5056-677C-60AFA924F654}"/>
              </a:ext>
            </a:extLst>
          </p:cNvPr>
          <p:cNvSpPr>
            <a:spLocks noGrp="1"/>
          </p:cNvSpPr>
          <p:nvPr>
            <p:ph sz="quarter" idx="13"/>
          </p:nvPr>
        </p:nvSpPr>
        <p:spPr>
          <a:xfrm>
            <a:off x="457200" y="1346200"/>
            <a:ext cx="3535680" cy="4826000"/>
          </a:xfrm>
          <a:noFill/>
          <a:ln>
            <a:noFill/>
          </a:ln>
        </p:spPr>
        <p:txBody>
          <a:bodyPr lIns="0" tIns="0" rIns="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3">
            <a:extLst>
              <a:ext uri="{FF2B5EF4-FFF2-40B4-BE49-F238E27FC236}">
                <a16:creationId xmlns:a16="http://schemas.microsoft.com/office/drawing/2014/main" id="{8A21BA77-2C71-E0EA-BDA3-3C0D1705BCDE}"/>
              </a:ext>
            </a:extLst>
          </p:cNvPr>
          <p:cNvSpPr>
            <a:spLocks noGrp="1"/>
          </p:cNvSpPr>
          <p:nvPr>
            <p:ph sz="quarter" idx="14"/>
          </p:nvPr>
        </p:nvSpPr>
        <p:spPr>
          <a:xfrm>
            <a:off x="4292600" y="1346200"/>
            <a:ext cx="3535680" cy="4826000"/>
          </a:xfrm>
          <a:noFill/>
          <a:ln>
            <a:noFill/>
          </a:ln>
        </p:spPr>
        <p:txBody>
          <a:bodyPr lIns="0" tIns="0" rIns="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06484704"/>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5C81D-2244-25FF-887A-62C0C0DAE594}"/>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C61FC45-FBC7-5056-677C-60AFA924F654}"/>
              </a:ext>
            </a:extLst>
          </p:cNvPr>
          <p:cNvSpPr>
            <a:spLocks noGrp="1"/>
          </p:cNvSpPr>
          <p:nvPr>
            <p:ph sz="quarter" idx="13"/>
          </p:nvPr>
        </p:nvSpPr>
        <p:spPr>
          <a:xfrm>
            <a:off x="457200" y="1346200"/>
            <a:ext cx="3657600" cy="4826000"/>
          </a:xfrm>
          <a:solidFill>
            <a:schemeClr val="bg1">
              <a:lumMod val="95000"/>
            </a:schemeClr>
          </a:solidFill>
          <a:ln>
            <a:noFill/>
          </a:ln>
        </p:spPr>
        <p:txBody>
          <a:bodyPr lIns="91440" tIns="91440" rIns="91440" bIns="9144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3">
            <a:extLst>
              <a:ext uri="{FF2B5EF4-FFF2-40B4-BE49-F238E27FC236}">
                <a16:creationId xmlns:a16="http://schemas.microsoft.com/office/drawing/2014/main" id="{8A21BA77-2C71-E0EA-BDA3-3C0D1705BCDE}"/>
              </a:ext>
            </a:extLst>
          </p:cNvPr>
          <p:cNvSpPr>
            <a:spLocks noGrp="1"/>
          </p:cNvSpPr>
          <p:nvPr>
            <p:ph sz="quarter" idx="14"/>
          </p:nvPr>
        </p:nvSpPr>
        <p:spPr>
          <a:xfrm>
            <a:off x="4267200" y="1346200"/>
            <a:ext cx="3657600" cy="4826000"/>
          </a:xfrm>
          <a:solidFill>
            <a:schemeClr val="bg1">
              <a:lumMod val="95000"/>
            </a:schemeClr>
          </a:solidFill>
          <a:ln>
            <a:noFill/>
          </a:ln>
        </p:spPr>
        <p:txBody>
          <a:bodyPr lIns="91440" tIns="91440" rIns="91440" bIns="9144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3">
            <a:extLst>
              <a:ext uri="{FF2B5EF4-FFF2-40B4-BE49-F238E27FC236}">
                <a16:creationId xmlns:a16="http://schemas.microsoft.com/office/drawing/2014/main" id="{102D3A13-FDA2-EA76-8FF2-88BA1D533AC1}"/>
              </a:ext>
            </a:extLst>
          </p:cNvPr>
          <p:cNvSpPr>
            <a:spLocks noGrp="1"/>
          </p:cNvSpPr>
          <p:nvPr>
            <p:ph sz="quarter" idx="15"/>
          </p:nvPr>
        </p:nvSpPr>
        <p:spPr>
          <a:xfrm>
            <a:off x="8077200" y="1346200"/>
            <a:ext cx="3657600" cy="4826000"/>
          </a:xfrm>
          <a:solidFill>
            <a:schemeClr val="bg1">
              <a:lumMod val="95000"/>
            </a:schemeClr>
          </a:solidFill>
          <a:ln>
            <a:noFill/>
          </a:ln>
        </p:spPr>
        <p:txBody>
          <a:bodyPr lIns="91440" tIns="91440" rIns="91440" bIns="9144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98012361"/>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5C81D-2244-25FF-887A-62C0C0DAE594}"/>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C61FC45-FBC7-5056-677C-60AFA924F654}"/>
              </a:ext>
            </a:extLst>
          </p:cNvPr>
          <p:cNvSpPr>
            <a:spLocks noGrp="1"/>
          </p:cNvSpPr>
          <p:nvPr>
            <p:ph sz="quarter" idx="13"/>
          </p:nvPr>
        </p:nvSpPr>
        <p:spPr>
          <a:xfrm>
            <a:off x="457200" y="1346200"/>
            <a:ext cx="2743200" cy="4826000"/>
          </a:xfrm>
          <a:noFill/>
          <a:ln>
            <a:noFill/>
          </a:ln>
        </p:spPr>
        <p:txBody>
          <a:bodyPr lIns="0" tIns="0" rIns="0" bIns="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3">
            <a:extLst>
              <a:ext uri="{FF2B5EF4-FFF2-40B4-BE49-F238E27FC236}">
                <a16:creationId xmlns:a16="http://schemas.microsoft.com/office/drawing/2014/main" id="{8A21BA77-2C71-E0EA-BDA3-3C0D1705BCDE}"/>
              </a:ext>
            </a:extLst>
          </p:cNvPr>
          <p:cNvSpPr>
            <a:spLocks noGrp="1"/>
          </p:cNvSpPr>
          <p:nvPr>
            <p:ph sz="quarter" idx="14"/>
          </p:nvPr>
        </p:nvSpPr>
        <p:spPr>
          <a:xfrm>
            <a:off x="3302000" y="1346200"/>
            <a:ext cx="2743200" cy="4826000"/>
          </a:xfrm>
          <a:noFill/>
          <a:ln>
            <a:noFill/>
          </a:ln>
        </p:spPr>
        <p:txBody>
          <a:bodyPr lIns="0" tIns="0" rIns="0" bIns="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3">
            <a:extLst>
              <a:ext uri="{FF2B5EF4-FFF2-40B4-BE49-F238E27FC236}">
                <a16:creationId xmlns:a16="http://schemas.microsoft.com/office/drawing/2014/main" id="{102D3A13-FDA2-EA76-8FF2-88BA1D533AC1}"/>
              </a:ext>
            </a:extLst>
          </p:cNvPr>
          <p:cNvSpPr>
            <a:spLocks noGrp="1"/>
          </p:cNvSpPr>
          <p:nvPr>
            <p:ph sz="quarter" idx="15"/>
          </p:nvPr>
        </p:nvSpPr>
        <p:spPr>
          <a:xfrm>
            <a:off x="8991600" y="1346200"/>
            <a:ext cx="2743200" cy="4826000"/>
          </a:xfrm>
          <a:noFill/>
          <a:ln>
            <a:noFill/>
          </a:ln>
        </p:spPr>
        <p:txBody>
          <a:bodyPr lIns="0" tIns="0" rIns="0" bIns="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Content Placeholder 3">
            <a:extLst>
              <a:ext uri="{FF2B5EF4-FFF2-40B4-BE49-F238E27FC236}">
                <a16:creationId xmlns:a16="http://schemas.microsoft.com/office/drawing/2014/main" id="{2684DA84-94BA-B50C-6AB7-B3E1761EA0D8}"/>
              </a:ext>
            </a:extLst>
          </p:cNvPr>
          <p:cNvSpPr>
            <a:spLocks noGrp="1"/>
          </p:cNvSpPr>
          <p:nvPr>
            <p:ph sz="quarter" idx="16"/>
          </p:nvPr>
        </p:nvSpPr>
        <p:spPr>
          <a:xfrm>
            <a:off x="6146800" y="1346200"/>
            <a:ext cx="2743200" cy="4826000"/>
          </a:xfrm>
          <a:noFill/>
          <a:ln>
            <a:noFill/>
          </a:ln>
        </p:spPr>
        <p:txBody>
          <a:bodyPr lIns="0" tIns="0" rIns="0" bIns="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15407770"/>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411D-25D1-2A2E-BCC2-8EB0209E33C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64003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301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oC/Agenda">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53A4362-4015-77F7-DE9D-6F5FC8E9B417}"/>
              </a:ext>
            </a:extLst>
          </p:cNvPr>
          <p:cNvSpPr>
            <a:spLocks noGrp="1"/>
          </p:cNvSpPr>
          <p:nvPr>
            <p:ph sz="quarter" idx="10"/>
          </p:nvPr>
        </p:nvSpPr>
        <p:spPr>
          <a:xfrm>
            <a:off x="457201" y="2161608"/>
            <a:ext cx="5638800" cy="4010592"/>
          </a:xfrm>
        </p:spPr>
        <p:txBody>
          <a:bodyPr/>
          <a:lstStyle>
            <a:lvl1pPr>
              <a:defRPr>
                <a:solidFill>
                  <a:schemeClr val="accent6"/>
                </a:solidFill>
                <a:latin typeface="+mn-lt"/>
              </a:defRPr>
            </a:lvl1pPr>
            <a:lvl2pPr>
              <a:defRPr>
                <a:solidFill>
                  <a:schemeClr val="accent6"/>
                </a:solidFill>
                <a:latin typeface="+mn-lt"/>
              </a:defRPr>
            </a:lvl2pPr>
            <a:lvl3pPr>
              <a:defRPr>
                <a:solidFill>
                  <a:schemeClr val="accent6"/>
                </a:solidFill>
                <a:latin typeface="+mn-lt"/>
              </a:defRPr>
            </a:lvl3pPr>
            <a:lvl4pPr>
              <a:defRPr>
                <a:solidFill>
                  <a:schemeClr val="accent6"/>
                </a:solidFill>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9" name="Title 28">
            <a:extLst>
              <a:ext uri="{FF2B5EF4-FFF2-40B4-BE49-F238E27FC236}">
                <a16:creationId xmlns:a16="http://schemas.microsoft.com/office/drawing/2014/main" id="{0CE604D7-ACCC-ED01-CC7A-AB2419F36257}"/>
              </a:ext>
            </a:extLst>
          </p:cNvPr>
          <p:cNvSpPr>
            <a:spLocks noGrp="1"/>
          </p:cNvSpPr>
          <p:nvPr>
            <p:ph type="title"/>
          </p:nvPr>
        </p:nvSpPr>
        <p:spPr>
          <a:xfrm>
            <a:off x="0" y="886968"/>
            <a:ext cx="6096000" cy="1114301"/>
          </a:xfrm>
          <a:solidFill>
            <a:schemeClr val="accent2"/>
          </a:solidFill>
        </p:spPr>
        <p:txBody>
          <a:bodyPr lIns="338328" anchor="ctr" anchorCtr="0"/>
          <a:lstStyle>
            <a:lvl1pPr>
              <a:defRPr>
                <a:solidFill>
                  <a:schemeClr val="bg2"/>
                </a:solidFill>
                <a:latin typeface="+mn-lt"/>
              </a:defRPr>
            </a:lvl1pPr>
          </a:lstStyle>
          <a:p>
            <a:r>
              <a:rPr lang="en-US"/>
              <a:t>Click to edit Master title style</a:t>
            </a:r>
          </a:p>
        </p:txBody>
      </p:sp>
      <p:grpSp>
        <p:nvGrpSpPr>
          <p:cNvPr id="2" name="Group 1">
            <a:extLst>
              <a:ext uri="{FF2B5EF4-FFF2-40B4-BE49-F238E27FC236}">
                <a16:creationId xmlns:a16="http://schemas.microsoft.com/office/drawing/2014/main" id="{0283C2E8-54BA-D526-6D1B-8EA0EA8CB82C}"/>
              </a:ext>
            </a:extLst>
          </p:cNvPr>
          <p:cNvGrpSpPr/>
          <p:nvPr userDrawn="1"/>
        </p:nvGrpSpPr>
        <p:grpSpPr bwMode="gray">
          <a:xfrm>
            <a:off x="6340858" y="2788888"/>
            <a:ext cx="5851141" cy="3434113"/>
            <a:chOff x="4755643" y="2091665"/>
            <a:chExt cx="4388356" cy="2575585"/>
          </a:xfrm>
        </p:grpSpPr>
        <p:sp>
          <p:nvSpPr>
            <p:cNvPr id="3" name="object 9">
              <a:extLst>
                <a:ext uri="{FF2B5EF4-FFF2-40B4-BE49-F238E27FC236}">
                  <a16:creationId xmlns:a16="http://schemas.microsoft.com/office/drawing/2014/main" id="{B6275C56-67F8-54C8-4C6F-47819D64E848}"/>
                </a:ext>
              </a:extLst>
            </p:cNvPr>
            <p:cNvSpPr/>
            <p:nvPr/>
          </p:nvSpPr>
          <p:spPr bwMode="gray">
            <a:xfrm flipH="1">
              <a:off x="8773660" y="2091665"/>
              <a:ext cx="282575" cy="116839"/>
            </a:xfrm>
            <a:custGeom>
              <a:avLst/>
              <a:gdLst/>
              <a:ahLst/>
              <a:cxnLst/>
              <a:rect l="l" t="t" r="r" b="b"/>
              <a:pathLst>
                <a:path w="282575" h="116839">
                  <a:moveTo>
                    <a:pt x="0" y="0"/>
                  </a:moveTo>
                  <a:lnTo>
                    <a:pt x="282578" y="0"/>
                  </a:lnTo>
                  <a:lnTo>
                    <a:pt x="282578" y="116713"/>
                  </a:lnTo>
                  <a:lnTo>
                    <a:pt x="0" y="116713"/>
                  </a:lnTo>
                  <a:lnTo>
                    <a:pt x="0" y="0"/>
                  </a:lnTo>
                  <a:close/>
                </a:path>
              </a:pathLst>
            </a:custGeom>
            <a:solidFill>
              <a:schemeClr val="accent1"/>
            </a:solidFill>
          </p:spPr>
          <p:txBody>
            <a:bodyPr wrap="square" lIns="0" tIns="0" rIns="0" bIns="0" rtlCol="0"/>
            <a:lstStyle/>
            <a:p>
              <a:endParaRPr sz="2400"/>
            </a:p>
          </p:txBody>
        </p:sp>
        <p:sp>
          <p:nvSpPr>
            <p:cNvPr id="4" name="object 10">
              <a:extLst>
                <a:ext uri="{FF2B5EF4-FFF2-40B4-BE49-F238E27FC236}">
                  <a16:creationId xmlns:a16="http://schemas.microsoft.com/office/drawing/2014/main" id="{30E6CED4-43C0-02A9-1A56-C29D71DD01C3}"/>
                </a:ext>
              </a:extLst>
            </p:cNvPr>
            <p:cNvSpPr/>
            <p:nvPr/>
          </p:nvSpPr>
          <p:spPr bwMode="gray">
            <a:xfrm flipH="1">
              <a:off x="7224268" y="3751937"/>
              <a:ext cx="313055" cy="116839"/>
            </a:xfrm>
            <a:custGeom>
              <a:avLst/>
              <a:gdLst/>
              <a:ahLst/>
              <a:cxnLst/>
              <a:rect l="l" t="t" r="r" b="b"/>
              <a:pathLst>
                <a:path w="313055" h="116839">
                  <a:moveTo>
                    <a:pt x="0" y="0"/>
                  </a:moveTo>
                  <a:lnTo>
                    <a:pt x="312800" y="0"/>
                  </a:lnTo>
                  <a:lnTo>
                    <a:pt x="312800" y="116687"/>
                  </a:lnTo>
                  <a:lnTo>
                    <a:pt x="0" y="116687"/>
                  </a:lnTo>
                  <a:lnTo>
                    <a:pt x="0" y="0"/>
                  </a:lnTo>
                  <a:close/>
                </a:path>
              </a:pathLst>
            </a:custGeom>
            <a:solidFill>
              <a:srgbClr val="27B696"/>
            </a:solidFill>
          </p:spPr>
          <p:txBody>
            <a:bodyPr wrap="square" lIns="0" tIns="0" rIns="0" bIns="0" rtlCol="0"/>
            <a:lstStyle/>
            <a:p>
              <a:endParaRPr sz="2400"/>
            </a:p>
          </p:txBody>
        </p:sp>
        <p:sp>
          <p:nvSpPr>
            <p:cNvPr id="6" name="object 12">
              <a:extLst>
                <a:ext uri="{FF2B5EF4-FFF2-40B4-BE49-F238E27FC236}">
                  <a16:creationId xmlns:a16="http://schemas.microsoft.com/office/drawing/2014/main" id="{0BE4BB47-A864-B3E1-AE11-1D07BCE571DF}"/>
                </a:ext>
              </a:extLst>
            </p:cNvPr>
            <p:cNvSpPr/>
            <p:nvPr userDrawn="1"/>
          </p:nvSpPr>
          <p:spPr bwMode="gray">
            <a:xfrm flipH="1">
              <a:off x="7031864" y="2897226"/>
              <a:ext cx="505459" cy="116839"/>
            </a:xfrm>
            <a:custGeom>
              <a:avLst/>
              <a:gdLst/>
              <a:ahLst/>
              <a:cxnLst/>
              <a:rect l="l" t="t" r="r" b="b"/>
              <a:pathLst>
                <a:path w="505460" h="116839">
                  <a:moveTo>
                    <a:pt x="0" y="0"/>
                  </a:moveTo>
                  <a:lnTo>
                    <a:pt x="505333" y="0"/>
                  </a:lnTo>
                  <a:lnTo>
                    <a:pt x="505333" y="116712"/>
                  </a:lnTo>
                  <a:lnTo>
                    <a:pt x="0" y="116712"/>
                  </a:lnTo>
                  <a:lnTo>
                    <a:pt x="0" y="0"/>
                  </a:lnTo>
                  <a:close/>
                </a:path>
              </a:pathLst>
            </a:custGeom>
            <a:solidFill>
              <a:srgbClr val="FFFFFF"/>
            </a:solidFill>
          </p:spPr>
          <p:txBody>
            <a:bodyPr wrap="square" lIns="0" tIns="0" rIns="0" bIns="0" rtlCol="0"/>
            <a:lstStyle/>
            <a:p>
              <a:endParaRPr sz="2400"/>
            </a:p>
          </p:txBody>
        </p:sp>
        <p:sp>
          <p:nvSpPr>
            <p:cNvPr id="18" name="object 13">
              <a:extLst>
                <a:ext uri="{FF2B5EF4-FFF2-40B4-BE49-F238E27FC236}">
                  <a16:creationId xmlns:a16="http://schemas.microsoft.com/office/drawing/2014/main" id="{979FEA95-EC9A-0FE7-FE08-B7C959AACF60}"/>
                </a:ext>
              </a:extLst>
            </p:cNvPr>
            <p:cNvSpPr/>
            <p:nvPr/>
          </p:nvSpPr>
          <p:spPr bwMode="gray">
            <a:xfrm flipH="1">
              <a:off x="8733194" y="2378685"/>
              <a:ext cx="350520" cy="118872"/>
            </a:xfrm>
            <a:custGeom>
              <a:avLst/>
              <a:gdLst/>
              <a:ahLst/>
              <a:cxnLst/>
              <a:rect l="l" t="t" r="r" b="b"/>
              <a:pathLst>
                <a:path w="350520" h="114300">
                  <a:moveTo>
                    <a:pt x="0" y="0"/>
                  </a:moveTo>
                  <a:lnTo>
                    <a:pt x="349904" y="0"/>
                  </a:lnTo>
                  <a:lnTo>
                    <a:pt x="349904" y="113918"/>
                  </a:lnTo>
                  <a:lnTo>
                    <a:pt x="0" y="113918"/>
                  </a:lnTo>
                  <a:lnTo>
                    <a:pt x="0" y="0"/>
                  </a:lnTo>
                  <a:close/>
                </a:path>
              </a:pathLst>
            </a:custGeom>
            <a:solidFill>
              <a:schemeClr val="bg2"/>
            </a:solidFill>
          </p:spPr>
          <p:txBody>
            <a:bodyPr wrap="square" lIns="0" tIns="0" rIns="0" bIns="0" rtlCol="0"/>
            <a:lstStyle/>
            <a:p>
              <a:endParaRPr sz="2400"/>
            </a:p>
          </p:txBody>
        </p:sp>
        <p:sp>
          <p:nvSpPr>
            <p:cNvPr id="19" name="object 14">
              <a:extLst>
                <a:ext uri="{FF2B5EF4-FFF2-40B4-BE49-F238E27FC236}">
                  <a16:creationId xmlns:a16="http://schemas.microsoft.com/office/drawing/2014/main" id="{7B7015C4-B748-461C-4740-EFA1BE9E9F81}"/>
                </a:ext>
              </a:extLst>
            </p:cNvPr>
            <p:cNvSpPr/>
            <p:nvPr/>
          </p:nvSpPr>
          <p:spPr bwMode="gray">
            <a:xfrm flipH="1">
              <a:off x="5708739" y="3310612"/>
              <a:ext cx="2425065" cy="191135"/>
            </a:xfrm>
            <a:custGeom>
              <a:avLst/>
              <a:gdLst/>
              <a:ahLst/>
              <a:cxnLst/>
              <a:rect l="l" t="t" r="r" b="b"/>
              <a:pathLst>
                <a:path w="2425065" h="191135">
                  <a:moveTo>
                    <a:pt x="0" y="0"/>
                  </a:moveTo>
                  <a:lnTo>
                    <a:pt x="2424772" y="0"/>
                  </a:lnTo>
                  <a:lnTo>
                    <a:pt x="2424772" y="191134"/>
                  </a:lnTo>
                  <a:lnTo>
                    <a:pt x="0" y="191134"/>
                  </a:lnTo>
                  <a:lnTo>
                    <a:pt x="0" y="0"/>
                  </a:lnTo>
                  <a:close/>
                </a:path>
              </a:pathLst>
            </a:custGeom>
            <a:solidFill>
              <a:schemeClr val="accent1"/>
            </a:solidFill>
          </p:spPr>
          <p:txBody>
            <a:bodyPr wrap="square" lIns="0" tIns="0" rIns="0" bIns="0" rtlCol="0"/>
            <a:lstStyle/>
            <a:p>
              <a:endParaRPr sz="2400"/>
            </a:p>
          </p:txBody>
        </p:sp>
        <p:sp>
          <p:nvSpPr>
            <p:cNvPr id="20" name="object 15">
              <a:extLst>
                <a:ext uri="{FF2B5EF4-FFF2-40B4-BE49-F238E27FC236}">
                  <a16:creationId xmlns:a16="http://schemas.microsoft.com/office/drawing/2014/main" id="{504846F7-7E62-5AF7-223A-D3AC6F84985B}"/>
                </a:ext>
              </a:extLst>
            </p:cNvPr>
            <p:cNvSpPr/>
            <p:nvPr/>
          </p:nvSpPr>
          <p:spPr bwMode="gray">
            <a:xfrm flipH="1">
              <a:off x="4755643" y="3559913"/>
              <a:ext cx="2202180" cy="192024"/>
            </a:xfrm>
            <a:custGeom>
              <a:avLst/>
              <a:gdLst/>
              <a:ahLst/>
              <a:cxnLst/>
              <a:rect l="l" t="t" r="r" b="b"/>
              <a:pathLst>
                <a:path w="2202179" h="252095">
                  <a:moveTo>
                    <a:pt x="0" y="0"/>
                  </a:moveTo>
                  <a:lnTo>
                    <a:pt x="2201799" y="0"/>
                  </a:lnTo>
                  <a:lnTo>
                    <a:pt x="2201799" y="251485"/>
                  </a:lnTo>
                  <a:lnTo>
                    <a:pt x="0" y="251485"/>
                  </a:lnTo>
                  <a:lnTo>
                    <a:pt x="0" y="0"/>
                  </a:lnTo>
                  <a:close/>
                </a:path>
              </a:pathLst>
            </a:custGeom>
            <a:solidFill>
              <a:schemeClr val="accent3"/>
            </a:solidFill>
          </p:spPr>
          <p:txBody>
            <a:bodyPr wrap="square" lIns="0" tIns="0" rIns="0" bIns="0" rtlCol="0"/>
            <a:lstStyle/>
            <a:p>
              <a:endParaRPr sz="2400"/>
            </a:p>
          </p:txBody>
        </p:sp>
        <p:sp>
          <p:nvSpPr>
            <p:cNvPr id="21" name="object 16">
              <a:extLst>
                <a:ext uri="{FF2B5EF4-FFF2-40B4-BE49-F238E27FC236}">
                  <a16:creationId xmlns:a16="http://schemas.microsoft.com/office/drawing/2014/main" id="{DEFB3B1F-6262-B626-A050-7AAFEEE23055}"/>
                </a:ext>
              </a:extLst>
            </p:cNvPr>
            <p:cNvSpPr/>
            <p:nvPr/>
          </p:nvSpPr>
          <p:spPr bwMode="gray">
            <a:xfrm flipH="1">
              <a:off x="8036192" y="4550411"/>
              <a:ext cx="554355" cy="116839"/>
            </a:xfrm>
            <a:custGeom>
              <a:avLst/>
              <a:gdLst/>
              <a:ahLst/>
              <a:cxnLst/>
              <a:rect l="l" t="t" r="r" b="b"/>
              <a:pathLst>
                <a:path w="554355" h="116839">
                  <a:moveTo>
                    <a:pt x="0" y="0"/>
                  </a:moveTo>
                  <a:lnTo>
                    <a:pt x="554202" y="0"/>
                  </a:lnTo>
                  <a:lnTo>
                    <a:pt x="554202" y="116649"/>
                  </a:lnTo>
                  <a:lnTo>
                    <a:pt x="0" y="116649"/>
                  </a:lnTo>
                  <a:lnTo>
                    <a:pt x="0" y="0"/>
                  </a:lnTo>
                  <a:close/>
                </a:path>
              </a:pathLst>
            </a:custGeom>
            <a:solidFill>
              <a:srgbClr val="FFFFFF"/>
            </a:solidFill>
          </p:spPr>
          <p:txBody>
            <a:bodyPr wrap="square" lIns="0" tIns="0" rIns="0" bIns="0" rtlCol="0"/>
            <a:lstStyle/>
            <a:p>
              <a:endParaRPr sz="2400"/>
            </a:p>
          </p:txBody>
        </p:sp>
        <p:sp>
          <p:nvSpPr>
            <p:cNvPr id="22" name="object 17">
              <a:extLst>
                <a:ext uri="{FF2B5EF4-FFF2-40B4-BE49-F238E27FC236}">
                  <a16:creationId xmlns:a16="http://schemas.microsoft.com/office/drawing/2014/main" id="{102F0E34-A8F4-ED96-EBDD-DCF01B62CC40}"/>
                </a:ext>
              </a:extLst>
            </p:cNvPr>
            <p:cNvSpPr/>
            <p:nvPr/>
          </p:nvSpPr>
          <p:spPr bwMode="gray">
            <a:xfrm flipH="1">
              <a:off x="8775063" y="3310612"/>
              <a:ext cx="368935" cy="191134"/>
            </a:xfrm>
            <a:custGeom>
              <a:avLst/>
              <a:gdLst/>
              <a:ahLst/>
              <a:cxnLst/>
              <a:rect l="l" t="t" r="r" b="b"/>
              <a:pathLst>
                <a:path w="368935" h="191135">
                  <a:moveTo>
                    <a:pt x="0" y="0"/>
                  </a:moveTo>
                  <a:lnTo>
                    <a:pt x="368616" y="0"/>
                  </a:lnTo>
                  <a:lnTo>
                    <a:pt x="368616" y="191134"/>
                  </a:lnTo>
                  <a:lnTo>
                    <a:pt x="0" y="191134"/>
                  </a:lnTo>
                  <a:lnTo>
                    <a:pt x="0" y="0"/>
                  </a:lnTo>
                  <a:close/>
                </a:path>
              </a:pathLst>
            </a:custGeom>
            <a:solidFill>
              <a:schemeClr val="accent2"/>
            </a:solidFill>
          </p:spPr>
          <p:txBody>
            <a:bodyPr wrap="square" lIns="0" tIns="0" rIns="0" bIns="0" rtlCol="0"/>
            <a:lstStyle/>
            <a:p>
              <a:endParaRPr sz="2400"/>
            </a:p>
          </p:txBody>
        </p:sp>
        <p:sp>
          <p:nvSpPr>
            <p:cNvPr id="23" name="object 18">
              <a:extLst>
                <a:ext uri="{FF2B5EF4-FFF2-40B4-BE49-F238E27FC236}">
                  <a16:creationId xmlns:a16="http://schemas.microsoft.com/office/drawing/2014/main" id="{47C3CC0D-9785-92F9-5435-7802649F0C1C}"/>
                </a:ext>
              </a:extLst>
            </p:cNvPr>
            <p:cNvSpPr/>
            <p:nvPr/>
          </p:nvSpPr>
          <p:spPr bwMode="gray">
            <a:xfrm flipH="1">
              <a:off x="8227735" y="2378685"/>
              <a:ext cx="505459" cy="118872"/>
            </a:xfrm>
            <a:custGeom>
              <a:avLst/>
              <a:gdLst/>
              <a:ahLst/>
              <a:cxnLst/>
              <a:rect l="l" t="t" r="r" b="b"/>
              <a:pathLst>
                <a:path w="505459" h="116839">
                  <a:moveTo>
                    <a:pt x="0" y="0"/>
                  </a:moveTo>
                  <a:lnTo>
                    <a:pt x="505358" y="0"/>
                  </a:lnTo>
                  <a:lnTo>
                    <a:pt x="505358" y="116585"/>
                  </a:lnTo>
                  <a:lnTo>
                    <a:pt x="0" y="116585"/>
                  </a:lnTo>
                  <a:lnTo>
                    <a:pt x="0" y="0"/>
                  </a:lnTo>
                  <a:close/>
                </a:path>
              </a:pathLst>
            </a:custGeom>
            <a:solidFill>
              <a:schemeClr val="accent5"/>
            </a:solidFill>
          </p:spPr>
          <p:txBody>
            <a:bodyPr wrap="square" lIns="0" tIns="0" rIns="0" bIns="0" rtlCol="0"/>
            <a:lstStyle/>
            <a:p>
              <a:endParaRPr sz="2400"/>
            </a:p>
          </p:txBody>
        </p:sp>
        <p:sp>
          <p:nvSpPr>
            <p:cNvPr id="24" name="object 9">
              <a:extLst>
                <a:ext uri="{FF2B5EF4-FFF2-40B4-BE49-F238E27FC236}">
                  <a16:creationId xmlns:a16="http://schemas.microsoft.com/office/drawing/2014/main" id="{0B1078EE-9688-B581-9AC2-04BFF1940E78}"/>
                </a:ext>
              </a:extLst>
            </p:cNvPr>
            <p:cNvSpPr/>
            <p:nvPr userDrawn="1"/>
          </p:nvSpPr>
          <p:spPr bwMode="gray">
            <a:xfrm flipH="1">
              <a:off x="8551536" y="4226790"/>
              <a:ext cx="368933" cy="116839"/>
            </a:xfrm>
            <a:custGeom>
              <a:avLst/>
              <a:gdLst/>
              <a:ahLst/>
              <a:cxnLst/>
              <a:rect l="l" t="t" r="r" b="b"/>
              <a:pathLst>
                <a:path w="282575" h="116839">
                  <a:moveTo>
                    <a:pt x="0" y="0"/>
                  </a:moveTo>
                  <a:lnTo>
                    <a:pt x="282578" y="0"/>
                  </a:lnTo>
                  <a:lnTo>
                    <a:pt x="282578" y="116713"/>
                  </a:lnTo>
                  <a:lnTo>
                    <a:pt x="0" y="116713"/>
                  </a:lnTo>
                  <a:lnTo>
                    <a:pt x="0" y="0"/>
                  </a:lnTo>
                  <a:close/>
                </a:path>
              </a:pathLst>
            </a:custGeom>
            <a:solidFill>
              <a:schemeClr val="accent4"/>
            </a:solidFill>
          </p:spPr>
          <p:txBody>
            <a:bodyPr wrap="square" lIns="0" tIns="0" rIns="0" bIns="0" rtlCol="0"/>
            <a:lstStyle/>
            <a:p>
              <a:endParaRPr sz="2400"/>
            </a:p>
          </p:txBody>
        </p:sp>
        <p:sp>
          <p:nvSpPr>
            <p:cNvPr id="25" name="object 9">
              <a:extLst>
                <a:ext uri="{FF2B5EF4-FFF2-40B4-BE49-F238E27FC236}">
                  <a16:creationId xmlns:a16="http://schemas.microsoft.com/office/drawing/2014/main" id="{FCEE0529-3A05-641B-795D-6EE7EBCF327C}"/>
                </a:ext>
              </a:extLst>
            </p:cNvPr>
            <p:cNvSpPr/>
            <p:nvPr userDrawn="1"/>
          </p:nvSpPr>
          <p:spPr bwMode="gray">
            <a:xfrm flipH="1">
              <a:off x="8324468" y="2892378"/>
              <a:ext cx="819531" cy="116839"/>
            </a:xfrm>
            <a:custGeom>
              <a:avLst/>
              <a:gdLst/>
              <a:ahLst/>
              <a:cxnLst/>
              <a:rect l="l" t="t" r="r" b="b"/>
              <a:pathLst>
                <a:path w="282575" h="116839">
                  <a:moveTo>
                    <a:pt x="0" y="0"/>
                  </a:moveTo>
                  <a:lnTo>
                    <a:pt x="282578" y="0"/>
                  </a:lnTo>
                  <a:lnTo>
                    <a:pt x="282578" y="116713"/>
                  </a:lnTo>
                  <a:lnTo>
                    <a:pt x="0" y="116713"/>
                  </a:lnTo>
                  <a:lnTo>
                    <a:pt x="0" y="0"/>
                  </a:lnTo>
                  <a:close/>
                </a:path>
              </a:pathLst>
            </a:custGeom>
            <a:solidFill>
              <a:schemeClr val="accent3"/>
            </a:solidFill>
          </p:spPr>
          <p:txBody>
            <a:bodyPr wrap="square" lIns="0" tIns="0" rIns="0" bIns="0" rtlCol="0"/>
            <a:lstStyle/>
            <a:p>
              <a:endParaRPr sz="2400"/>
            </a:p>
          </p:txBody>
        </p:sp>
        <p:sp>
          <p:nvSpPr>
            <p:cNvPr id="26" name="object 10">
              <a:extLst>
                <a:ext uri="{FF2B5EF4-FFF2-40B4-BE49-F238E27FC236}">
                  <a16:creationId xmlns:a16="http://schemas.microsoft.com/office/drawing/2014/main" id="{0FB09B34-A094-ECB3-FC76-E978E161A7C8}"/>
                </a:ext>
              </a:extLst>
            </p:cNvPr>
            <p:cNvSpPr/>
            <p:nvPr userDrawn="1"/>
          </p:nvSpPr>
          <p:spPr bwMode="gray">
            <a:xfrm flipH="1">
              <a:off x="8433684" y="3751937"/>
              <a:ext cx="156863" cy="116839"/>
            </a:xfrm>
            <a:custGeom>
              <a:avLst/>
              <a:gdLst/>
              <a:ahLst/>
              <a:cxnLst/>
              <a:rect l="l" t="t" r="r" b="b"/>
              <a:pathLst>
                <a:path w="313055" h="116839">
                  <a:moveTo>
                    <a:pt x="0" y="0"/>
                  </a:moveTo>
                  <a:lnTo>
                    <a:pt x="312800" y="0"/>
                  </a:lnTo>
                  <a:lnTo>
                    <a:pt x="312800" y="116687"/>
                  </a:lnTo>
                  <a:lnTo>
                    <a:pt x="0" y="116687"/>
                  </a:lnTo>
                  <a:lnTo>
                    <a:pt x="0" y="0"/>
                  </a:lnTo>
                  <a:close/>
                </a:path>
              </a:pathLst>
            </a:custGeom>
            <a:solidFill>
              <a:schemeClr val="accent1"/>
            </a:solidFill>
          </p:spPr>
          <p:txBody>
            <a:bodyPr wrap="square" lIns="0" tIns="0" rIns="0" bIns="0" rtlCol="0"/>
            <a:lstStyle/>
            <a:p>
              <a:endParaRPr sz="2400"/>
            </a:p>
          </p:txBody>
        </p:sp>
      </p:grpSp>
    </p:spTree>
    <p:extLst>
      <p:ext uri="{BB962C8B-B14F-4D97-AF65-F5344CB8AC3E}">
        <p14:creationId xmlns:p14="http://schemas.microsoft.com/office/powerpoint/2010/main" val="15230730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Cove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FAF874-0CAD-48B5-08A2-69A557486F8A}"/>
              </a:ext>
            </a:extLst>
          </p:cNvPr>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11" name="Title 1"/>
          <p:cNvSpPr>
            <a:spLocks noGrp="1"/>
          </p:cNvSpPr>
          <p:nvPr userDrawn="1">
            <p:ph type="ctrTitle" hasCustomPrompt="1"/>
          </p:nvPr>
        </p:nvSpPr>
        <p:spPr bwMode="white">
          <a:xfrm>
            <a:off x="456346" y="1961023"/>
            <a:ext cx="6805937" cy="2331295"/>
          </a:xfrm>
          <a:prstGeom prst="rect">
            <a:avLst/>
          </a:prstGeom>
        </p:spPr>
        <p:txBody>
          <a:bodyPr lIns="0" tIns="0" rIns="0" bIns="0" anchor="b" anchorCtr="0">
            <a:normAutofit/>
          </a:bodyPr>
          <a:lstStyle>
            <a:lvl1pPr algn="l">
              <a:lnSpc>
                <a:spcPts val="5600"/>
              </a:lnSpc>
              <a:defRPr sz="5600" b="1" i="0" cap="all" spc="-27" baseline="0">
                <a:solidFill>
                  <a:schemeClr val="bg1"/>
                </a:solidFill>
                <a:effectLst/>
                <a:latin typeface="Gill Sans MT" panose="020B0502020104020203" pitchFamily="34" charset="77"/>
                <a:ea typeface="Gill Sans MT" panose="020B0502020104020203" pitchFamily="34" charset="77"/>
                <a:cs typeface="Gill Sans MT" panose="020B0502020104020203" pitchFamily="34" charset="77"/>
              </a:defRPr>
            </a:lvl1pPr>
          </a:lstStyle>
          <a:p>
            <a:r>
              <a:rPr lang="en-US"/>
              <a:t>Cover Option #2 </a:t>
            </a:r>
          </a:p>
        </p:txBody>
      </p:sp>
      <p:sp>
        <p:nvSpPr>
          <p:cNvPr id="30" name="Text Placeholder 7">
            <a:extLst>
              <a:ext uri="{FF2B5EF4-FFF2-40B4-BE49-F238E27FC236}">
                <a16:creationId xmlns:a16="http://schemas.microsoft.com/office/drawing/2014/main" id="{2C99FB3D-ACEA-0541-90EC-C6E0270A2919}"/>
              </a:ext>
            </a:extLst>
          </p:cNvPr>
          <p:cNvSpPr>
            <a:spLocks noGrp="1"/>
          </p:cNvSpPr>
          <p:nvPr userDrawn="1">
            <p:ph type="body" sz="quarter" idx="10"/>
          </p:nvPr>
        </p:nvSpPr>
        <p:spPr bwMode="white">
          <a:xfrm>
            <a:off x="456346" y="4358377"/>
            <a:ext cx="6131831" cy="660343"/>
          </a:xfrm>
          <a:prstGeom prst="rect">
            <a:avLst/>
          </a:prstGeom>
        </p:spPr>
        <p:txBody>
          <a:bodyPr lIns="0" tIns="0" rIns="0" bIns="0" anchor="t" anchorCtr="0">
            <a:noAutofit/>
          </a:bodyPr>
          <a:lstStyle>
            <a:lvl1pPr marL="16933" marR="0" indent="-16933" algn="l" defTabSz="1219170" rtl="0" eaLnBrk="1" fontAlgn="auto" latinLnBrk="0" hangingPunct="1">
              <a:lnSpc>
                <a:spcPct val="100000"/>
              </a:lnSpc>
              <a:spcBef>
                <a:spcPts val="0"/>
              </a:spcBef>
              <a:spcAft>
                <a:spcPts val="0"/>
              </a:spcAft>
              <a:buClr>
                <a:schemeClr val="tx2"/>
              </a:buClr>
              <a:buSzTx/>
              <a:buFont typeface="Arial"/>
              <a:buNone/>
              <a:tabLst/>
              <a:defRPr sz="1867" b="0" i="0" cap="none" baseline="0">
                <a:solidFill>
                  <a:schemeClr val="accent1"/>
                </a:solidFill>
                <a:latin typeface="Gill Sans MT" panose="020B0502020104020203" pitchFamily="34" charset="77"/>
              </a:defRPr>
            </a:lvl1pPr>
            <a:lvl2pPr marL="457189" indent="0">
              <a:buNone/>
              <a:defRPr sz="1467"/>
            </a:lvl2pPr>
            <a:lvl3pPr marL="990575" indent="0">
              <a:buNone/>
              <a:defRPr sz="1467"/>
            </a:lvl3pPr>
            <a:lvl4pPr marL="1371566" indent="0">
              <a:buNone/>
              <a:defRPr sz="1467"/>
            </a:lvl4pPr>
            <a:lvl5pPr marL="2438339" indent="0">
              <a:buNone/>
              <a:defRPr sz="1467"/>
            </a:lvl5pPr>
          </a:lstStyle>
          <a:p>
            <a:pPr marL="0" marR="0" lvl="0" indent="0" algn="l" defTabSz="1219170" rtl="0" eaLnBrk="1" fontAlgn="auto" latinLnBrk="0" hangingPunct="1">
              <a:lnSpc>
                <a:spcPct val="100000"/>
              </a:lnSpc>
              <a:spcBef>
                <a:spcPts val="0"/>
              </a:spcBef>
              <a:spcAft>
                <a:spcPts val="0"/>
              </a:spcAft>
              <a:buClr>
                <a:schemeClr val="tx2"/>
              </a:buClr>
              <a:buSzTx/>
              <a:buFont typeface="Arial"/>
              <a:buNone/>
              <a:tabLst/>
              <a:defRPr/>
            </a:pPr>
            <a:endParaRPr lang="en-US"/>
          </a:p>
        </p:txBody>
      </p:sp>
      <p:sp>
        <p:nvSpPr>
          <p:cNvPr id="34" name="Text Placeholder 33">
            <a:extLst>
              <a:ext uri="{FF2B5EF4-FFF2-40B4-BE49-F238E27FC236}">
                <a16:creationId xmlns:a16="http://schemas.microsoft.com/office/drawing/2014/main" id="{2206D583-27AB-A50D-C329-7C83C1DB1CBA}"/>
              </a:ext>
            </a:extLst>
          </p:cNvPr>
          <p:cNvSpPr>
            <a:spLocks noGrp="1"/>
          </p:cNvSpPr>
          <p:nvPr userDrawn="1">
            <p:ph type="body" sz="quarter" idx="11"/>
          </p:nvPr>
        </p:nvSpPr>
        <p:spPr bwMode="white">
          <a:xfrm>
            <a:off x="457200" y="5679053"/>
            <a:ext cx="5374216" cy="543947"/>
          </a:xfrm>
          <a:prstGeom prst="rect">
            <a:avLst/>
          </a:prstGeom>
        </p:spPr>
        <p:txBody>
          <a:bodyPr lIns="0" tIns="0" rIns="0" bIns="0" anchor="b"/>
          <a:lstStyle>
            <a:lvl1pPr>
              <a:defRPr sz="1333">
                <a:solidFill>
                  <a:schemeClr val="bg1"/>
                </a:solidFill>
              </a:defRPr>
            </a:lvl1pPr>
          </a:lstStyle>
          <a:p>
            <a:pPr lvl="0"/>
            <a:r>
              <a:rPr lang="en-US"/>
              <a:t>Click to edit Master text styles</a:t>
            </a:r>
          </a:p>
        </p:txBody>
      </p:sp>
      <p:sp>
        <p:nvSpPr>
          <p:cNvPr id="4" name="TextBox 3">
            <a:extLst>
              <a:ext uri="{FF2B5EF4-FFF2-40B4-BE49-F238E27FC236}">
                <a16:creationId xmlns:a16="http://schemas.microsoft.com/office/drawing/2014/main" id="{C394257C-4F1B-C4E7-8AB5-3C1CE42B4C7E}"/>
              </a:ext>
            </a:extLst>
          </p:cNvPr>
          <p:cNvSpPr txBox="1"/>
          <p:nvPr userDrawn="1"/>
        </p:nvSpPr>
        <p:spPr>
          <a:xfrm>
            <a:off x="8327579" y="6647044"/>
            <a:ext cx="3615295" cy="102657"/>
          </a:xfrm>
          <a:prstGeom prst="rect">
            <a:avLst/>
          </a:prstGeom>
          <a:noFill/>
        </p:spPr>
        <p:txBody>
          <a:bodyPr wrap="square" lIns="0" tIns="0" rIns="0" bIns="0"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667" b="0" i="0" spc="0">
                <a:solidFill>
                  <a:schemeClr val="bg1"/>
                </a:solidFill>
                <a:latin typeface="Gill Sans MT" panose="020B0502020104020203" pitchFamily="34" charset="77"/>
              </a:rPr>
              <a:t>SAIC PROPRIETARY INFORMATION  I  </a:t>
            </a:r>
            <a:r>
              <a:rPr lang="en-US" sz="667" b="0" i="0" spc="0">
                <a:solidFill>
                  <a:schemeClr val="bg1"/>
                </a:solidFill>
                <a:latin typeface="Gill Sans MT" panose="020B0502020104020203" pitchFamily="34" charset="77"/>
                <a:cs typeface="Arial" pitchFamily="34" charset="0"/>
              </a:rPr>
              <a:t>© SAIC.</a:t>
            </a:r>
            <a:r>
              <a:rPr lang="en-US" sz="667" b="0" i="0" spc="0" baseline="0">
                <a:solidFill>
                  <a:schemeClr val="bg1"/>
                </a:solidFill>
                <a:latin typeface="Gill Sans MT" panose="020B0502020104020203" pitchFamily="34" charset="77"/>
                <a:cs typeface="Arial" pitchFamily="34" charset="0"/>
              </a:rPr>
              <a:t> ALL RIGHTS RESERVED</a:t>
            </a:r>
            <a:r>
              <a:rPr lang="en-US" sz="667" b="0" i="0" spc="0">
                <a:solidFill>
                  <a:schemeClr val="bg1"/>
                </a:solidFill>
                <a:latin typeface="Gill Sans MT" panose="020B0502020104020203" pitchFamily="34" charset="77"/>
              </a:rPr>
              <a:t> </a:t>
            </a:r>
            <a:endParaRPr lang="en-US" sz="667" b="0" i="0" spc="0">
              <a:solidFill>
                <a:schemeClr val="bg1"/>
              </a:solidFill>
              <a:latin typeface="Gill Sans MT" panose="020B0502020104020203" pitchFamily="34" charset="77"/>
              <a:cs typeface="Arial" pitchFamily="34" charset="0"/>
            </a:endParaRPr>
          </a:p>
        </p:txBody>
      </p:sp>
      <p:grpSp>
        <p:nvGrpSpPr>
          <p:cNvPr id="8" name="Group 7">
            <a:extLst>
              <a:ext uri="{FF2B5EF4-FFF2-40B4-BE49-F238E27FC236}">
                <a16:creationId xmlns:a16="http://schemas.microsoft.com/office/drawing/2014/main" id="{D8523345-B4F3-254A-8874-E54A268D4727}"/>
              </a:ext>
            </a:extLst>
          </p:cNvPr>
          <p:cNvGrpSpPr/>
          <p:nvPr userDrawn="1"/>
        </p:nvGrpSpPr>
        <p:grpSpPr>
          <a:xfrm flipV="1">
            <a:off x="6961077" y="3301821"/>
            <a:ext cx="5230923" cy="3014483"/>
            <a:chOff x="5220808" y="2046151"/>
            <a:chExt cx="3923192" cy="2260862"/>
          </a:xfrm>
        </p:grpSpPr>
        <p:sp>
          <p:nvSpPr>
            <p:cNvPr id="9" name="Rectangle 8">
              <a:extLst>
                <a:ext uri="{FF2B5EF4-FFF2-40B4-BE49-F238E27FC236}">
                  <a16:creationId xmlns:a16="http://schemas.microsoft.com/office/drawing/2014/main" id="{DBEA2940-9F7A-38E6-2573-C272E0083880}"/>
                </a:ext>
              </a:extLst>
            </p:cNvPr>
            <p:cNvSpPr/>
            <p:nvPr userDrawn="1"/>
          </p:nvSpPr>
          <p:spPr>
            <a:xfrm>
              <a:off x="5220808" y="3266570"/>
              <a:ext cx="2005012" cy="2000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4A790112-C92A-823A-B891-DC9D36B65716}"/>
                </a:ext>
              </a:extLst>
            </p:cNvPr>
            <p:cNvSpPr/>
            <p:nvPr userDrawn="1"/>
          </p:nvSpPr>
          <p:spPr>
            <a:xfrm>
              <a:off x="6135208" y="3016378"/>
              <a:ext cx="2209800" cy="17724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B8457322-6E35-8C5E-B078-4DACAAE34606}"/>
                </a:ext>
              </a:extLst>
            </p:cNvPr>
            <p:cNvSpPr/>
            <p:nvPr userDrawn="1"/>
          </p:nvSpPr>
          <p:spPr>
            <a:xfrm>
              <a:off x="8216420" y="4163507"/>
              <a:ext cx="695325" cy="14350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a:extLst>
                <a:ext uri="{FF2B5EF4-FFF2-40B4-BE49-F238E27FC236}">
                  <a16:creationId xmlns:a16="http://schemas.microsoft.com/office/drawing/2014/main" id="{355566BC-D381-9B56-60F9-27A3FFE521BB}"/>
                </a:ext>
              </a:extLst>
            </p:cNvPr>
            <p:cNvSpPr/>
            <p:nvPr userDrawn="1"/>
          </p:nvSpPr>
          <p:spPr>
            <a:xfrm>
              <a:off x="8765695" y="3086531"/>
              <a:ext cx="378305" cy="14350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A8D51C6D-1B48-3045-2258-B0428ED6490C}"/>
                </a:ext>
              </a:extLst>
            </p:cNvPr>
            <p:cNvSpPr/>
            <p:nvPr userDrawn="1"/>
          </p:nvSpPr>
          <p:spPr>
            <a:xfrm>
              <a:off x="8578370" y="3913313"/>
              <a:ext cx="378305" cy="114263"/>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DD9F0886-89A1-B590-B2EB-27AED5C7F5D4}"/>
                </a:ext>
              </a:extLst>
            </p:cNvPr>
            <p:cNvSpPr/>
            <p:nvPr userDrawn="1"/>
          </p:nvSpPr>
          <p:spPr>
            <a:xfrm>
              <a:off x="7505496" y="3409463"/>
              <a:ext cx="314050" cy="11426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1F5BCEE1-7710-D890-AC89-321D2C6CB31A}"/>
                </a:ext>
              </a:extLst>
            </p:cNvPr>
            <p:cNvSpPr/>
            <p:nvPr userDrawn="1"/>
          </p:nvSpPr>
          <p:spPr>
            <a:xfrm>
              <a:off x="8467245" y="3409463"/>
              <a:ext cx="151054" cy="11426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ectangle 31">
              <a:extLst>
                <a:ext uri="{FF2B5EF4-FFF2-40B4-BE49-F238E27FC236}">
                  <a16:creationId xmlns:a16="http://schemas.microsoft.com/office/drawing/2014/main" id="{3325F597-334B-627A-C7F0-C8617A7A9255}"/>
                </a:ext>
              </a:extLst>
            </p:cNvPr>
            <p:cNvSpPr/>
            <p:nvPr userDrawn="1"/>
          </p:nvSpPr>
          <p:spPr>
            <a:xfrm>
              <a:off x="8400570" y="2737151"/>
              <a:ext cx="743430" cy="10127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Rectangle 32">
              <a:extLst>
                <a:ext uri="{FF2B5EF4-FFF2-40B4-BE49-F238E27FC236}">
                  <a16:creationId xmlns:a16="http://schemas.microsoft.com/office/drawing/2014/main" id="{A3D1AC61-9799-720D-AB0A-DAC120AEF2F4}"/>
                </a:ext>
              </a:extLst>
            </p:cNvPr>
            <p:cNvSpPr/>
            <p:nvPr userDrawn="1"/>
          </p:nvSpPr>
          <p:spPr>
            <a:xfrm>
              <a:off x="8467245" y="2293607"/>
              <a:ext cx="363537" cy="112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Rectangle 34">
              <a:extLst>
                <a:ext uri="{FF2B5EF4-FFF2-40B4-BE49-F238E27FC236}">
                  <a16:creationId xmlns:a16="http://schemas.microsoft.com/office/drawing/2014/main" id="{3D1562FC-40A3-A3DB-4B42-C27CB40DA1D1}"/>
                </a:ext>
              </a:extLst>
            </p:cNvPr>
            <p:cNvSpPr/>
            <p:nvPr userDrawn="1"/>
          </p:nvSpPr>
          <p:spPr>
            <a:xfrm>
              <a:off x="7968770" y="2293607"/>
              <a:ext cx="498475" cy="11282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Rectangle 35">
              <a:extLst>
                <a:ext uri="{FF2B5EF4-FFF2-40B4-BE49-F238E27FC236}">
                  <a16:creationId xmlns:a16="http://schemas.microsoft.com/office/drawing/2014/main" id="{620C5BCD-3D5D-2FC1-525A-F5776DA76316}"/>
                </a:ext>
              </a:extLst>
            </p:cNvPr>
            <p:cNvSpPr/>
            <p:nvPr userDrawn="1"/>
          </p:nvSpPr>
          <p:spPr>
            <a:xfrm>
              <a:off x="7281862" y="2724040"/>
              <a:ext cx="537683" cy="12737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Rectangle 36">
              <a:extLst>
                <a:ext uri="{FF2B5EF4-FFF2-40B4-BE49-F238E27FC236}">
                  <a16:creationId xmlns:a16="http://schemas.microsoft.com/office/drawing/2014/main" id="{A8852F3F-4E21-BDF6-4D67-A58D1FDA678C}"/>
                </a:ext>
              </a:extLst>
            </p:cNvPr>
            <p:cNvSpPr/>
            <p:nvPr userDrawn="1"/>
          </p:nvSpPr>
          <p:spPr>
            <a:xfrm>
              <a:off x="8520113" y="2046151"/>
              <a:ext cx="280987" cy="11282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3" name="Group 2">
            <a:extLst>
              <a:ext uri="{FF2B5EF4-FFF2-40B4-BE49-F238E27FC236}">
                <a16:creationId xmlns:a16="http://schemas.microsoft.com/office/drawing/2014/main" id="{AA18902D-4AB4-9CC3-026A-06FD0CBBECEA}"/>
              </a:ext>
            </a:extLst>
          </p:cNvPr>
          <p:cNvGrpSpPr>
            <a:grpSpLocks noChangeAspect="1"/>
          </p:cNvGrpSpPr>
          <p:nvPr userDrawn="1"/>
        </p:nvGrpSpPr>
        <p:grpSpPr>
          <a:xfrm>
            <a:off x="457200" y="457300"/>
            <a:ext cx="1463040" cy="475153"/>
            <a:chOff x="3793624" y="2323129"/>
            <a:chExt cx="1730376" cy="561975"/>
          </a:xfrm>
          <a:solidFill>
            <a:schemeClr val="bg1"/>
          </a:solidFill>
        </p:grpSpPr>
        <p:sp>
          <p:nvSpPr>
            <p:cNvPr id="5" name="Freeform 11">
              <a:extLst>
                <a:ext uri="{FF2B5EF4-FFF2-40B4-BE49-F238E27FC236}">
                  <a16:creationId xmlns:a16="http://schemas.microsoft.com/office/drawing/2014/main" id="{3B386488-FC64-C5B9-D27A-F98111311145}"/>
                </a:ext>
              </a:extLst>
            </p:cNvPr>
            <p:cNvSpPr>
              <a:spLocks/>
            </p:cNvSpPr>
            <p:nvPr/>
          </p:nvSpPr>
          <p:spPr bwMode="auto">
            <a:xfrm>
              <a:off x="4228599" y="2334241"/>
              <a:ext cx="488950" cy="549275"/>
            </a:xfrm>
            <a:custGeom>
              <a:avLst/>
              <a:gdLst>
                <a:gd name="T0" fmla="*/ 501 w 642"/>
                <a:gd name="T1" fmla="*/ 721 h 721"/>
                <a:gd name="T2" fmla="*/ 642 w 642"/>
                <a:gd name="T3" fmla="*/ 721 h 721"/>
                <a:gd name="T4" fmla="*/ 555 w 642"/>
                <a:gd name="T5" fmla="*/ 0 h 721"/>
                <a:gd name="T6" fmla="*/ 397 w 642"/>
                <a:gd name="T7" fmla="*/ 0 h 721"/>
                <a:gd name="T8" fmla="*/ 0 w 642"/>
                <a:gd name="T9" fmla="*/ 721 h 721"/>
                <a:gd name="T10" fmla="*/ 151 w 642"/>
                <a:gd name="T11" fmla="*/ 721 h 721"/>
                <a:gd name="T12" fmla="*/ 230 w 642"/>
                <a:gd name="T13" fmla="*/ 579 h 721"/>
                <a:gd name="T14" fmla="*/ 448 w 642"/>
                <a:gd name="T15" fmla="*/ 579 h 721"/>
                <a:gd name="T16" fmla="*/ 472 w 642"/>
                <a:gd name="T17" fmla="*/ 471 h 721"/>
                <a:gd name="T18" fmla="*/ 286 w 642"/>
                <a:gd name="T19" fmla="*/ 471 h 721"/>
                <a:gd name="T20" fmla="*/ 286 w 642"/>
                <a:gd name="T21" fmla="*/ 471 h 721"/>
                <a:gd name="T22" fmla="*/ 445 w 642"/>
                <a:gd name="T23" fmla="*/ 197 h 721"/>
                <a:gd name="T24" fmla="*/ 501 w 642"/>
                <a:gd name="T25" fmla="*/ 721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721">
                  <a:moveTo>
                    <a:pt x="501" y="721"/>
                  </a:moveTo>
                  <a:lnTo>
                    <a:pt x="642" y="721"/>
                  </a:lnTo>
                  <a:lnTo>
                    <a:pt x="555" y="0"/>
                  </a:lnTo>
                  <a:lnTo>
                    <a:pt x="397" y="0"/>
                  </a:lnTo>
                  <a:lnTo>
                    <a:pt x="0" y="721"/>
                  </a:lnTo>
                  <a:lnTo>
                    <a:pt x="151" y="721"/>
                  </a:lnTo>
                  <a:cubicBezTo>
                    <a:pt x="151" y="721"/>
                    <a:pt x="227" y="585"/>
                    <a:pt x="230" y="579"/>
                  </a:cubicBezTo>
                  <a:lnTo>
                    <a:pt x="448" y="579"/>
                  </a:lnTo>
                  <a:lnTo>
                    <a:pt x="472" y="471"/>
                  </a:lnTo>
                  <a:lnTo>
                    <a:pt x="286" y="471"/>
                  </a:lnTo>
                  <a:cubicBezTo>
                    <a:pt x="286" y="471"/>
                    <a:pt x="286" y="471"/>
                    <a:pt x="286" y="471"/>
                  </a:cubicBezTo>
                  <a:cubicBezTo>
                    <a:pt x="298" y="449"/>
                    <a:pt x="441" y="203"/>
                    <a:pt x="445" y="197"/>
                  </a:cubicBezTo>
                  <a:cubicBezTo>
                    <a:pt x="445" y="202"/>
                    <a:pt x="501" y="721"/>
                    <a:pt x="501" y="721"/>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6" name="Freeform 12">
              <a:extLst>
                <a:ext uri="{FF2B5EF4-FFF2-40B4-BE49-F238E27FC236}">
                  <a16:creationId xmlns:a16="http://schemas.microsoft.com/office/drawing/2014/main" id="{32DEE972-DB10-C5E5-6538-074FF87E1ACC}"/>
                </a:ext>
              </a:extLst>
            </p:cNvPr>
            <p:cNvSpPr>
              <a:spLocks/>
            </p:cNvSpPr>
            <p:nvPr/>
          </p:nvSpPr>
          <p:spPr bwMode="auto">
            <a:xfrm>
              <a:off x="4766762" y="2334241"/>
              <a:ext cx="234950" cy="549275"/>
            </a:xfrm>
            <a:custGeom>
              <a:avLst/>
              <a:gdLst>
                <a:gd name="T0" fmla="*/ 148 w 148"/>
                <a:gd name="T1" fmla="*/ 0 h 346"/>
                <a:gd name="T2" fmla="*/ 73 w 148"/>
                <a:gd name="T3" fmla="*/ 0 h 346"/>
                <a:gd name="T4" fmla="*/ 0 w 148"/>
                <a:gd name="T5" fmla="*/ 346 h 346"/>
                <a:gd name="T6" fmla="*/ 76 w 148"/>
                <a:gd name="T7" fmla="*/ 346 h 346"/>
                <a:gd name="T8" fmla="*/ 148 w 148"/>
                <a:gd name="T9" fmla="*/ 0 h 346"/>
              </a:gdLst>
              <a:ahLst/>
              <a:cxnLst>
                <a:cxn ang="0">
                  <a:pos x="T0" y="T1"/>
                </a:cxn>
                <a:cxn ang="0">
                  <a:pos x="T2" y="T3"/>
                </a:cxn>
                <a:cxn ang="0">
                  <a:pos x="T4" y="T5"/>
                </a:cxn>
                <a:cxn ang="0">
                  <a:pos x="T6" y="T7"/>
                </a:cxn>
                <a:cxn ang="0">
                  <a:pos x="T8" y="T9"/>
                </a:cxn>
              </a:cxnLst>
              <a:rect l="0" t="0" r="r" b="b"/>
              <a:pathLst>
                <a:path w="148" h="346">
                  <a:moveTo>
                    <a:pt x="148" y="0"/>
                  </a:moveTo>
                  <a:lnTo>
                    <a:pt x="73" y="0"/>
                  </a:lnTo>
                  <a:lnTo>
                    <a:pt x="0" y="346"/>
                  </a:lnTo>
                  <a:lnTo>
                    <a:pt x="76" y="346"/>
                  </a:lnTo>
                  <a:lnTo>
                    <a:pt x="14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7" name="Freeform 13">
              <a:extLst>
                <a:ext uri="{FF2B5EF4-FFF2-40B4-BE49-F238E27FC236}">
                  <a16:creationId xmlns:a16="http://schemas.microsoft.com/office/drawing/2014/main" id="{2C692EA1-9526-5702-66AC-C423F5293B68}"/>
                </a:ext>
              </a:extLst>
            </p:cNvPr>
            <p:cNvSpPr>
              <a:spLocks/>
            </p:cNvSpPr>
            <p:nvPr/>
          </p:nvSpPr>
          <p:spPr bwMode="auto">
            <a:xfrm>
              <a:off x="5006474" y="2334241"/>
              <a:ext cx="476250" cy="550863"/>
            </a:xfrm>
            <a:custGeom>
              <a:avLst/>
              <a:gdLst>
                <a:gd name="T0" fmla="*/ 228 w 624"/>
                <a:gd name="T1" fmla="*/ 180 h 723"/>
                <a:gd name="T2" fmla="*/ 291 w 624"/>
                <a:gd name="T3" fmla="*/ 116 h 723"/>
                <a:gd name="T4" fmla="*/ 596 w 624"/>
                <a:gd name="T5" fmla="*/ 116 h 723"/>
                <a:gd name="T6" fmla="*/ 624 w 624"/>
                <a:gd name="T7" fmla="*/ 0 h 723"/>
                <a:gd name="T8" fmla="*/ 252 w 624"/>
                <a:gd name="T9" fmla="*/ 0 h 723"/>
                <a:gd name="T10" fmla="*/ 92 w 624"/>
                <a:gd name="T11" fmla="*/ 191 h 723"/>
                <a:gd name="T12" fmla="*/ 17 w 624"/>
                <a:gd name="T13" fmla="*/ 549 h 723"/>
                <a:gd name="T14" fmla="*/ 166 w 624"/>
                <a:gd name="T15" fmla="*/ 723 h 723"/>
                <a:gd name="T16" fmla="*/ 505 w 624"/>
                <a:gd name="T17" fmla="*/ 723 h 723"/>
                <a:gd name="T18" fmla="*/ 531 w 624"/>
                <a:gd name="T19" fmla="*/ 606 h 723"/>
                <a:gd name="T20" fmla="*/ 219 w 624"/>
                <a:gd name="T21" fmla="*/ 606 h 723"/>
                <a:gd name="T22" fmla="*/ 166 w 624"/>
                <a:gd name="T23" fmla="*/ 522 h 723"/>
                <a:gd name="T24" fmla="*/ 197 w 624"/>
                <a:gd name="T25" fmla="*/ 351 h 723"/>
                <a:gd name="T26" fmla="*/ 197 w 624"/>
                <a:gd name="T27" fmla="*/ 351 h 723"/>
                <a:gd name="T28" fmla="*/ 228 w 624"/>
                <a:gd name="T29" fmla="*/ 18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723">
                  <a:moveTo>
                    <a:pt x="228" y="180"/>
                  </a:moveTo>
                  <a:cubicBezTo>
                    <a:pt x="233" y="157"/>
                    <a:pt x="238" y="116"/>
                    <a:pt x="291" y="116"/>
                  </a:cubicBezTo>
                  <a:cubicBezTo>
                    <a:pt x="319" y="116"/>
                    <a:pt x="596" y="116"/>
                    <a:pt x="596" y="116"/>
                  </a:cubicBezTo>
                  <a:lnTo>
                    <a:pt x="624" y="0"/>
                  </a:lnTo>
                  <a:cubicBezTo>
                    <a:pt x="624" y="0"/>
                    <a:pt x="353" y="0"/>
                    <a:pt x="252" y="0"/>
                  </a:cubicBezTo>
                  <a:cubicBezTo>
                    <a:pt x="110" y="0"/>
                    <a:pt x="101" y="144"/>
                    <a:pt x="92" y="191"/>
                  </a:cubicBezTo>
                  <a:cubicBezTo>
                    <a:pt x="83" y="239"/>
                    <a:pt x="20" y="536"/>
                    <a:pt x="17" y="549"/>
                  </a:cubicBezTo>
                  <a:cubicBezTo>
                    <a:pt x="0" y="634"/>
                    <a:pt x="43" y="723"/>
                    <a:pt x="166" y="723"/>
                  </a:cubicBezTo>
                  <a:lnTo>
                    <a:pt x="505" y="723"/>
                  </a:lnTo>
                  <a:lnTo>
                    <a:pt x="531" y="606"/>
                  </a:lnTo>
                  <a:lnTo>
                    <a:pt x="219" y="606"/>
                  </a:lnTo>
                  <a:cubicBezTo>
                    <a:pt x="159" y="606"/>
                    <a:pt x="157" y="569"/>
                    <a:pt x="166" y="522"/>
                  </a:cubicBezTo>
                  <a:lnTo>
                    <a:pt x="197" y="351"/>
                  </a:lnTo>
                  <a:lnTo>
                    <a:pt x="197" y="351"/>
                  </a:lnTo>
                  <a:cubicBezTo>
                    <a:pt x="197" y="351"/>
                    <a:pt x="214" y="247"/>
                    <a:pt x="228" y="180"/>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14">
              <a:extLst>
                <a:ext uri="{FF2B5EF4-FFF2-40B4-BE49-F238E27FC236}">
                  <a16:creationId xmlns:a16="http://schemas.microsoft.com/office/drawing/2014/main" id="{50BBF26A-7452-7C6F-B26E-F802E2E41069}"/>
                </a:ext>
              </a:extLst>
            </p:cNvPr>
            <p:cNvSpPr>
              <a:spLocks/>
            </p:cNvSpPr>
            <p:nvPr/>
          </p:nvSpPr>
          <p:spPr bwMode="auto">
            <a:xfrm>
              <a:off x="3793624" y="2323129"/>
              <a:ext cx="493713" cy="560388"/>
            </a:xfrm>
            <a:custGeom>
              <a:avLst/>
              <a:gdLst>
                <a:gd name="T0" fmla="*/ 256 w 648"/>
                <a:gd name="T1" fmla="*/ 196 h 736"/>
                <a:gd name="T2" fmla="*/ 329 w 648"/>
                <a:gd name="T3" fmla="*/ 130 h 736"/>
                <a:gd name="T4" fmla="*/ 620 w 648"/>
                <a:gd name="T5" fmla="*/ 130 h 736"/>
                <a:gd name="T6" fmla="*/ 648 w 648"/>
                <a:gd name="T7" fmla="*/ 14 h 736"/>
                <a:gd name="T8" fmla="*/ 295 w 648"/>
                <a:gd name="T9" fmla="*/ 14 h 736"/>
                <a:gd name="T10" fmla="*/ 121 w 648"/>
                <a:gd name="T11" fmla="*/ 185 h 736"/>
                <a:gd name="T12" fmla="*/ 101 w 648"/>
                <a:gd name="T13" fmla="*/ 330 h 736"/>
                <a:gd name="T14" fmla="*/ 202 w 648"/>
                <a:gd name="T15" fmla="*/ 415 h 736"/>
                <a:gd name="T16" fmla="*/ 411 w 648"/>
                <a:gd name="T17" fmla="*/ 415 h 736"/>
                <a:gd name="T18" fmla="*/ 451 w 648"/>
                <a:gd name="T19" fmla="*/ 438 h 736"/>
                <a:gd name="T20" fmla="*/ 422 w 648"/>
                <a:gd name="T21" fmla="*/ 587 h 736"/>
                <a:gd name="T22" fmla="*/ 329 w 648"/>
                <a:gd name="T23" fmla="*/ 620 h 736"/>
                <a:gd name="T24" fmla="*/ 26 w 648"/>
                <a:gd name="T25" fmla="*/ 620 h 736"/>
                <a:gd name="T26" fmla="*/ 0 w 648"/>
                <a:gd name="T27" fmla="*/ 736 h 736"/>
                <a:gd name="T28" fmla="*/ 379 w 648"/>
                <a:gd name="T29" fmla="*/ 736 h 736"/>
                <a:gd name="T30" fmla="*/ 553 w 648"/>
                <a:gd name="T31" fmla="*/ 627 h 736"/>
                <a:gd name="T32" fmla="*/ 596 w 648"/>
                <a:gd name="T33" fmla="*/ 424 h 736"/>
                <a:gd name="T34" fmla="*/ 476 w 648"/>
                <a:gd name="T35" fmla="*/ 289 h 736"/>
                <a:gd name="T36" fmla="*/ 291 w 648"/>
                <a:gd name="T37" fmla="*/ 289 h 736"/>
                <a:gd name="T38" fmla="*/ 245 w 648"/>
                <a:gd name="T39" fmla="*/ 260 h 736"/>
                <a:gd name="T40" fmla="*/ 256 w 648"/>
                <a:gd name="T41" fmla="*/ 196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8" h="736">
                  <a:moveTo>
                    <a:pt x="256" y="196"/>
                  </a:moveTo>
                  <a:cubicBezTo>
                    <a:pt x="266" y="146"/>
                    <a:pt x="260" y="130"/>
                    <a:pt x="329" y="130"/>
                  </a:cubicBezTo>
                  <a:cubicBezTo>
                    <a:pt x="421" y="130"/>
                    <a:pt x="620" y="130"/>
                    <a:pt x="620" y="130"/>
                  </a:cubicBezTo>
                  <a:lnTo>
                    <a:pt x="648" y="14"/>
                  </a:lnTo>
                  <a:cubicBezTo>
                    <a:pt x="648" y="14"/>
                    <a:pt x="430" y="14"/>
                    <a:pt x="295" y="14"/>
                  </a:cubicBezTo>
                  <a:cubicBezTo>
                    <a:pt x="249" y="14"/>
                    <a:pt x="149" y="0"/>
                    <a:pt x="121" y="185"/>
                  </a:cubicBezTo>
                  <a:cubicBezTo>
                    <a:pt x="109" y="265"/>
                    <a:pt x="103" y="304"/>
                    <a:pt x="101" y="330"/>
                  </a:cubicBezTo>
                  <a:cubicBezTo>
                    <a:pt x="97" y="395"/>
                    <a:pt x="154" y="415"/>
                    <a:pt x="202" y="415"/>
                  </a:cubicBezTo>
                  <a:cubicBezTo>
                    <a:pt x="267" y="415"/>
                    <a:pt x="411" y="415"/>
                    <a:pt x="411" y="415"/>
                  </a:cubicBezTo>
                  <a:cubicBezTo>
                    <a:pt x="443" y="415"/>
                    <a:pt x="456" y="415"/>
                    <a:pt x="451" y="438"/>
                  </a:cubicBezTo>
                  <a:cubicBezTo>
                    <a:pt x="444" y="481"/>
                    <a:pt x="427" y="562"/>
                    <a:pt x="422" y="587"/>
                  </a:cubicBezTo>
                  <a:cubicBezTo>
                    <a:pt x="414" y="626"/>
                    <a:pt x="369" y="620"/>
                    <a:pt x="329" y="620"/>
                  </a:cubicBezTo>
                  <a:lnTo>
                    <a:pt x="26" y="620"/>
                  </a:lnTo>
                  <a:lnTo>
                    <a:pt x="0" y="736"/>
                  </a:lnTo>
                  <a:lnTo>
                    <a:pt x="379" y="736"/>
                  </a:lnTo>
                  <a:cubicBezTo>
                    <a:pt x="460" y="736"/>
                    <a:pt x="533" y="707"/>
                    <a:pt x="553" y="627"/>
                  </a:cubicBezTo>
                  <a:cubicBezTo>
                    <a:pt x="574" y="545"/>
                    <a:pt x="584" y="490"/>
                    <a:pt x="596" y="424"/>
                  </a:cubicBezTo>
                  <a:cubicBezTo>
                    <a:pt x="610" y="346"/>
                    <a:pt x="563" y="289"/>
                    <a:pt x="476" y="289"/>
                  </a:cubicBezTo>
                  <a:lnTo>
                    <a:pt x="291" y="289"/>
                  </a:lnTo>
                  <a:cubicBezTo>
                    <a:pt x="272" y="289"/>
                    <a:pt x="239" y="294"/>
                    <a:pt x="245" y="260"/>
                  </a:cubicBezTo>
                  <a:cubicBezTo>
                    <a:pt x="248" y="245"/>
                    <a:pt x="250" y="228"/>
                    <a:pt x="256" y="196"/>
                  </a:cubicBezTo>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5">
              <a:extLst>
                <a:ext uri="{FF2B5EF4-FFF2-40B4-BE49-F238E27FC236}">
                  <a16:creationId xmlns:a16="http://schemas.microsoft.com/office/drawing/2014/main" id="{7FD3DCC9-0DF5-89C6-48DE-5D9DB630F4F7}"/>
                </a:ext>
              </a:extLst>
            </p:cNvPr>
            <p:cNvSpPr>
              <a:spLocks noEditPoints="1"/>
            </p:cNvSpPr>
            <p:nvPr/>
          </p:nvSpPr>
          <p:spPr bwMode="auto">
            <a:xfrm>
              <a:off x="5463674" y="2816841"/>
              <a:ext cx="38100" cy="49213"/>
            </a:xfrm>
            <a:custGeom>
              <a:avLst/>
              <a:gdLst>
                <a:gd name="T0" fmla="*/ 10 w 50"/>
                <a:gd name="T1" fmla="*/ 9 h 65"/>
                <a:gd name="T2" fmla="*/ 24 w 50"/>
                <a:gd name="T3" fmla="*/ 9 h 65"/>
                <a:gd name="T4" fmla="*/ 38 w 50"/>
                <a:gd name="T5" fmla="*/ 18 h 65"/>
                <a:gd name="T6" fmla="*/ 22 w 50"/>
                <a:gd name="T7" fmla="*/ 29 h 65"/>
                <a:gd name="T8" fmla="*/ 10 w 50"/>
                <a:gd name="T9" fmla="*/ 29 h 65"/>
                <a:gd name="T10" fmla="*/ 10 w 50"/>
                <a:gd name="T11" fmla="*/ 9 h 65"/>
                <a:gd name="T12" fmla="*/ 0 w 50"/>
                <a:gd name="T13" fmla="*/ 65 h 65"/>
                <a:gd name="T14" fmla="*/ 10 w 50"/>
                <a:gd name="T15" fmla="*/ 65 h 65"/>
                <a:gd name="T16" fmla="*/ 10 w 50"/>
                <a:gd name="T17" fmla="*/ 37 h 65"/>
                <a:gd name="T18" fmla="*/ 21 w 50"/>
                <a:gd name="T19" fmla="*/ 37 h 65"/>
                <a:gd name="T20" fmla="*/ 39 w 50"/>
                <a:gd name="T21" fmla="*/ 65 h 65"/>
                <a:gd name="T22" fmla="*/ 50 w 50"/>
                <a:gd name="T23" fmla="*/ 65 h 65"/>
                <a:gd name="T24" fmla="*/ 31 w 50"/>
                <a:gd name="T25" fmla="*/ 37 h 65"/>
                <a:gd name="T26" fmla="*/ 48 w 50"/>
                <a:gd name="T27" fmla="*/ 19 h 65"/>
                <a:gd name="T28" fmla="*/ 25 w 50"/>
                <a:gd name="T29" fmla="*/ 0 h 65"/>
                <a:gd name="T30" fmla="*/ 0 w 50"/>
                <a:gd name="T31" fmla="*/ 0 h 65"/>
                <a:gd name="T32" fmla="*/ 0 w 50"/>
                <a:gd name="T3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65">
                  <a:moveTo>
                    <a:pt x="10" y="9"/>
                  </a:moveTo>
                  <a:lnTo>
                    <a:pt x="24" y="9"/>
                  </a:lnTo>
                  <a:cubicBezTo>
                    <a:pt x="30" y="9"/>
                    <a:pt x="38" y="10"/>
                    <a:pt x="38" y="18"/>
                  </a:cubicBezTo>
                  <a:cubicBezTo>
                    <a:pt x="38" y="28"/>
                    <a:pt x="30" y="29"/>
                    <a:pt x="22" y="29"/>
                  </a:cubicBezTo>
                  <a:lnTo>
                    <a:pt x="10" y="29"/>
                  </a:lnTo>
                  <a:lnTo>
                    <a:pt x="10" y="9"/>
                  </a:lnTo>
                  <a:close/>
                  <a:moveTo>
                    <a:pt x="0" y="65"/>
                  </a:moveTo>
                  <a:lnTo>
                    <a:pt x="10" y="65"/>
                  </a:lnTo>
                  <a:lnTo>
                    <a:pt x="10" y="37"/>
                  </a:lnTo>
                  <a:lnTo>
                    <a:pt x="21" y="37"/>
                  </a:lnTo>
                  <a:lnTo>
                    <a:pt x="39" y="65"/>
                  </a:lnTo>
                  <a:lnTo>
                    <a:pt x="50" y="65"/>
                  </a:lnTo>
                  <a:lnTo>
                    <a:pt x="31" y="37"/>
                  </a:lnTo>
                  <a:cubicBezTo>
                    <a:pt x="41" y="36"/>
                    <a:pt x="48" y="30"/>
                    <a:pt x="48" y="19"/>
                  </a:cubicBezTo>
                  <a:cubicBezTo>
                    <a:pt x="48" y="6"/>
                    <a:pt x="40" y="0"/>
                    <a:pt x="25" y="0"/>
                  </a:cubicBezTo>
                  <a:lnTo>
                    <a:pt x="0" y="0"/>
                  </a:lnTo>
                  <a:lnTo>
                    <a:pt x="0" y="65"/>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6">
              <a:extLst>
                <a:ext uri="{FF2B5EF4-FFF2-40B4-BE49-F238E27FC236}">
                  <a16:creationId xmlns:a16="http://schemas.microsoft.com/office/drawing/2014/main" id="{2D49138A-085B-D2B2-E933-14560A62E7DA}"/>
                </a:ext>
              </a:extLst>
            </p:cNvPr>
            <p:cNvSpPr>
              <a:spLocks noEditPoints="1"/>
            </p:cNvSpPr>
            <p:nvPr/>
          </p:nvSpPr>
          <p:spPr bwMode="auto">
            <a:xfrm>
              <a:off x="5436687" y="2797791"/>
              <a:ext cx="87313" cy="87313"/>
            </a:xfrm>
            <a:custGeom>
              <a:avLst/>
              <a:gdLst>
                <a:gd name="T0" fmla="*/ 103 w 114"/>
                <a:gd name="T1" fmla="*/ 57 h 113"/>
                <a:gd name="T2" fmla="*/ 57 w 114"/>
                <a:gd name="T3" fmla="*/ 104 h 113"/>
                <a:gd name="T4" fmla="*/ 11 w 114"/>
                <a:gd name="T5" fmla="*/ 57 h 113"/>
                <a:gd name="T6" fmla="*/ 57 w 114"/>
                <a:gd name="T7" fmla="*/ 10 h 113"/>
                <a:gd name="T8" fmla="*/ 103 w 114"/>
                <a:gd name="T9" fmla="*/ 57 h 113"/>
                <a:gd name="T10" fmla="*/ 0 w 114"/>
                <a:gd name="T11" fmla="*/ 57 h 113"/>
                <a:gd name="T12" fmla="*/ 57 w 114"/>
                <a:gd name="T13" fmla="*/ 113 h 113"/>
                <a:gd name="T14" fmla="*/ 114 w 114"/>
                <a:gd name="T15" fmla="*/ 57 h 113"/>
                <a:gd name="T16" fmla="*/ 57 w 114"/>
                <a:gd name="T17" fmla="*/ 0 h 113"/>
                <a:gd name="T18" fmla="*/ 0 w 114"/>
                <a:gd name="T19" fmla="*/ 5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3">
                  <a:moveTo>
                    <a:pt x="103" y="57"/>
                  </a:moveTo>
                  <a:cubicBezTo>
                    <a:pt x="103" y="84"/>
                    <a:pt x="83" y="104"/>
                    <a:pt x="57" y="104"/>
                  </a:cubicBezTo>
                  <a:cubicBezTo>
                    <a:pt x="31" y="104"/>
                    <a:pt x="11" y="84"/>
                    <a:pt x="11" y="57"/>
                  </a:cubicBezTo>
                  <a:cubicBezTo>
                    <a:pt x="11" y="30"/>
                    <a:pt x="31" y="10"/>
                    <a:pt x="57" y="10"/>
                  </a:cubicBezTo>
                  <a:cubicBezTo>
                    <a:pt x="83" y="10"/>
                    <a:pt x="103" y="30"/>
                    <a:pt x="103" y="57"/>
                  </a:cubicBezTo>
                  <a:close/>
                  <a:moveTo>
                    <a:pt x="0" y="57"/>
                  </a:moveTo>
                  <a:cubicBezTo>
                    <a:pt x="0" y="89"/>
                    <a:pt x="26" y="113"/>
                    <a:pt x="57" y="113"/>
                  </a:cubicBezTo>
                  <a:cubicBezTo>
                    <a:pt x="88" y="113"/>
                    <a:pt x="114" y="89"/>
                    <a:pt x="114" y="57"/>
                  </a:cubicBezTo>
                  <a:cubicBezTo>
                    <a:pt x="114" y="24"/>
                    <a:pt x="88" y="0"/>
                    <a:pt x="57" y="0"/>
                  </a:cubicBezTo>
                  <a:cubicBezTo>
                    <a:pt x="26" y="0"/>
                    <a:pt x="0" y="24"/>
                    <a:pt x="0" y="5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40970780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ingle Column Bullets">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8E4BBA8-88E9-8557-BFA1-01CAD1531AAC}"/>
              </a:ext>
            </a:extLst>
          </p:cNvPr>
          <p:cNvSpPr>
            <a:spLocks noGrp="1"/>
          </p:cNvSpPr>
          <p:nvPr>
            <p:ph sz="quarter" idx="10"/>
          </p:nvPr>
        </p:nvSpPr>
        <p:spPr/>
        <p:txBody>
          <a:bodyPr lIns="0" tIns="0" rIns="0"/>
          <a:lstStyle>
            <a:lvl1pPr>
              <a:defRPr>
                <a:latin typeface="+mn-lt"/>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itle 4">
            <a:extLst>
              <a:ext uri="{FF2B5EF4-FFF2-40B4-BE49-F238E27FC236}">
                <a16:creationId xmlns:a16="http://schemas.microsoft.com/office/drawing/2014/main" id="{38FE46BC-3AF6-5BC0-F280-0A209DFC72D0}"/>
              </a:ext>
            </a:extLst>
          </p:cNvPr>
          <p:cNvSpPr>
            <a:spLocks noGrp="1"/>
          </p:cNvSpPr>
          <p:nvPr>
            <p:ph type="title"/>
          </p:nvPr>
        </p:nvSpPr>
        <p:spPr/>
        <p:txBody>
          <a:bodyPr/>
          <a:lstStyle>
            <a:lvl1pPr>
              <a:defRPr>
                <a:latin typeface="+mn-lt"/>
              </a:defRPr>
            </a:lvl1pPr>
          </a:lstStyle>
          <a:p>
            <a:r>
              <a:rPr lang="en-US"/>
              <a:t>Click to edit Master title style</a:t>
            </a:r>
          </a:p>
        </p:txBody>
      </p:sp>
    </p:spTree>
    <p:extLst>
      <p:ext uri="{BB962C8B-B14F-4D97-AF65-F5344CB8AC3E}">
        <p14:creationId xmlns:p14="http://schemas.microsoft.com/office/powerpoint/2010/main" val="9612208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theme" Target="../theme/theme10.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2.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3.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image" Target="../media/image10.png"/><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heme" Target="../theme/theme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6.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8.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2.xml"/><Relationship Id="rId7" Type="http://schemas.openxmlformats.org/officeDocument/2006/relationships/image" Target="../media/image21.jpg"/><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theme" Target="../theme/theme9.xml"/><Relationship Id="rId5" Type="http://schemas.openxmlformats.org/officeDocument/2006/relationships/slideLayout" Target="../slideLayouts/slideLayout84.xml"/><Relationship Id="rId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C0666E-5378-4528-8736-3AB9836DFA05}"/>
              </a:ext>
            </a:extLst>
          </p:cNvPr>
          <p:cNvSpPr>
            <a:spLocks noGrp="1"/>
          </p:cNvSpPr>
          <p:nvPr>
            <p:ph type="body" idx="1"/>
          </p:nvPr>
        </p:nvSpPr>
        <p:spPr>
          <a:xfrm>
            <a:off x="538479" y="1246853"/>
            <a:ext cx="11115043" cy="4694091"/>
          </a:xfrm>
          <a:prstGeom prst="rect">
            <a:avLst/>
          </a:prstGeom>
        </p:spPr>
        <p:txBody>
          <a:bodyPr vert="horz" lIns="0" tIns="45720" rIns="91440" bIns="45720" numCol="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Nine level</a:t>
            </a:r>
          </a:p>
        </p:txBody>
      </p:sp>
      <p:sp>
        <p:nvSpPr>
          <p:cNvPr id="6" name="Slide Number Placeholder 5">
            <a:extLst>
              <a:ext uri="{FF2B5EF4-FFF2-40B4-BE49-F238E27FC236}">
                <a16:creationId xmlns:a16="http://schemas.microsoft.com/office/drawing/2014/main" id="{D1D7EA15-E893-489D-AF56-91E2C2B3AE63}"/>
              </a:ext>
            </a:extLst>
          </p:cNvPr>
          <p:cNvSpPr>
            <a:spLocks noGrp="1"/>
          </p:cNvSpPr>
          <p:nvPr>
            <p:ph type="sldNum" sz="quarter" idx="4"/>
          </p:nvPr>
        </p:nvSpPr>
        <p:spPr>
          <a:xfrm>
            <a:off x="121998" y="6355415"/>
            <a:ext cx="622469" cy="331932"/>
          </a:xfrm>
          <a:prstGeom prst="rect">
            <a:avLst/>
          </a:prstGeom>
        </p:spPr>
        <p:txBody>
          <a:bodyPr vert="horz" lIns="91440" tIns="45720" rIns="91440" bIns="45720" numCol="1" rtlCol="0" anchor="ctr"/>
          <a:lstStyle>
            <a:lvl1pPr algn="l">
              <a:defRPr sz="1200">
                <a:solidFill>
                  <a:schemeClr val="tx1"/>
                </a:solidFill>
                <a:latin typeface="Calibri" charset="0"/>
                <a:ea typeface="Calibri" charset="0"/>
                <a:cs typeface="Calibri" charset="0"/>
              </a:defRPr>
            </a:lvl1pPr>
          </a:lstStyle>
          <a:p>
            <a:fld id="{1A6EDD1C-0EF8-4B1A-B820-5E6CBEB03D26}" type="slidenum">
              <a:rPr lang="en-US" smtClean="0"/>
              <a:pPr/>
              <a:t>‹#›</a:t>
            </a:fld>
            <a:endParaRPr lang="en-US"/>
          </a:p>
        </p:txBody>
      </p:sp>
      <p:sp>
        <p:nvSpPr>
          <p:cNvPr id="49" name="Freeform 16">
            <a:extLst>
              <a:ext uri="{FF2B5EF4-FFF2-40B4-BE49-F238E27FC236}">
                <a16:creationId xmlns:a16="http://schemas.microsoft.com/office/drawing/2014/main" id="{C7834AEE-9269-4C49-A0B9-5CFCC2A53C0B}"/>
              </a:ext>
            </a:extLst>
          </p:cNvPr>
          <p:cNvSpPr>
            <a:spLocks/>
          </p:cNvSpPr>
          <p:nvPr userDrawn="1"/>
        </p:nvSpPr>
        <p:spPr>
          <a:xfrm>
            <a:off x="9994564" y="5905315"/>
            <a:ext cx="352425" cy="311151"/>
          </a:xfrm>
          <a:custGeom>
            <a:avLst/>
            <a:gdLst>
              <a:gd name="T0" fmla="*/ 53 w 222"/>
              <a:gd name="T1" fmla="*/ 196 h 196"/>
              <a:gd name="T2" fmla="*/ 0 w 222"/>
              <a:gd name="T3" fmla="*/ 101 h 196"/>
              <a:gd name="T4" fmla="*/ 53 w 222"/>
              <a:gd name="T5" fmla="*/ 0 h 196"/>
              <a:gd name="T6" fmla="*/ 169 w 222"/>
              <a:gd name="T7" fmla="*/ 0 h 196"/>
              <a:gd name="T8" fmla="*/ 222 w 222"/>
              <a:gd name="T9" fmla="*/ 101 h 196"/>
              <a:gd name="T10" fmla="*/ 169 w 222"/>
              <a:gd name="T11" fmla="*/ 196 h 196"/>
              <a:gd name="T12" fmla="*/ 53 w 222"/>
              <a:gd name="T13" fmla="*/ 196 h 196"/>
            </a:gdLst>
            <a:ahLst/>
            <a:cxnLst>
              <a:cxn ang="0">
                <a:pos x="T0" y="T1"/>
              </a:cxn>
              <a:cxn ang="0">
                <a:pos x="T2" y="T3"/>
              </a:cxn>
              <a:cxn ang="0">
                <a:pos x="T4" y="T5"/>
              </a:cxn>
              <a:cxn ang="0">
                <a:pos x="T6" y="T7"/>
              </a:cxn>
              <a:cxn ang="0">
                <a:pos x="T8" y="T9"/>
              </a:cxn>
              <a:cxn ang="0">
                <a:pos x="T10" y="T11"/>
              </a:cxn>
              <a:cxn ang="0">
                <a:pos x="T12" y="T13"/>
              </a:cxn>
            </a:cxnLst>
            <a:rect l="0" t="0" r="r" b="b"/>
            <a:pathLst>
              <a:path w="222" h="196">
                <a:moveTo>
                  <a:pt x="53" y="196"/>
                </a:moveTo>
                <a:lnTo>
                  <a:pt x="0" y="101"/>
                </a:lnTo>
                <a:lnTo>
                  <a:pt x="53" y="0"/>
                </a:lnTo>
                <a:lnTo>
                  <a:pt x="169" y="0"/>
                </a:lnTo>
                <a:lnTo>
                  <a:pt x="222" y="101"/>
                </a:lnTo>
                <a:lnTo>
                  <a:pt x="169" y="196"/>
                </a:lnTo>
                <a:lnTo>
                  <a:pt x="53" y="1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50" name="Freeform 17">
            <a:extLst>
              <a:ext uri="{FF2B5EF4-FFF2-40B4-BE49-F238E27FC236}">
                <a16:creationId xmlns:a16="http://schemas.microsoft.com/office/drawing/2014/main" id="{4131C01E-8716-402E-84FA-11040A7BF5F8}"/>
              </a:ext>
            </a:extLst>
          </p:cNvPr>
          <p:cNvSpPr>
            <a:spLocks/>
          </p:cNvSpPr>
          <p:nvPr userDrawn="1"/>
        </p:nvSpPr>
        <p:spPr>
          <a:xfrm>
            <a:off x="9951699" y="5871978"/>
            <a:ext cx="438151" cy="377825"/>
          </a:xfrm>
          <a:custGeom>
            <a:avLst/>
            <a:gdLst>
              <a:gd name="T0" fmla="*/ 207 w 276"/>
              <a:gd name="T1" fmla="*/ 0 h 238"/>
              <a:gd name="T2" fmla="*/ 69 w 276"/>
              <a:gd name="T3" fmla="*/ 0 h 238"/>
              <a:gd name="T4" fmla="*/ 0 w 276"/>
              <a:gd name="T5" fmla="*/ 122 h 238"/>
              <a:gd name="T6" fmla="*/ 69 w 276"/>
              <a:gd name="T7" fmla="*/ 238 h 238"/>
              <a:gd name="T8" fmla="*/ 207 w 276"/>
              <a:gd name="T9" fmla="*/ 238 h 238"/>
              <a:gd name="T10" fmla="*/ 276 w 276"/>
              <a:gd name="T11" fmla="*/ 122 h 238"/>
              <a:gd name="T12" fmla="*/ 207 w 276"/>
              <a:gd name="T13" fmla="*/ 0 h 238"/>
            </a:gdLst>
            <a:ahLst/>
            <a:cxnLst>
              <a:cxn ang="0">
                <a:pos x="T0" y="T1"/>
              </a:cxn>
              <a:cxn ang="0">
                <a:pos x="T2" y="T3"/>
              </a:cxn>
              <a:cxn ang="0">
                <a:pos x="T4" y="T5"/>
              </a:cxn>
              <a:cxn ang="0">
                <a:pos x="T6" y="T7"/>
              </a:cxn>
              <a:cxn ang="0">
                <a:pos x="T8" y="T9"/>
              </a:cxn>
              <a:cxn ang="0">
                <a:pos x="T10" y="T11"/>
              </a:cxn>
              <a:cxn ang="0">
                <a:pos x="T12" y="T13"/>
              </a:cxn>
            </a:cxnLst>
            <a:rect l="0" t="0" r="r" b="b"/>
            <a:pathLst>
              <a:path w="276" h="238">
                <a:moveTo>
                  <a:pt x="207" y="0"/>
                </a:moveTo>
                <a:lnTo>
                  <a:pt x="69" y="0"/>
                </a:lnTo>
                <a:lnTo>
                  <a:pt x="0" y="122"/>
                </a:lnTo>
                <a:lnTo>
                  <a:pt x="69" y="238"/>
                </a:lnTo>
                <a:lnTo>
                  <a:pt x="207" y="238"/>
                </a:lnTo>
                <a:lnTo>
                  <a:pt x="276" y="122"/>
                </a:lnTo>
                <a:lnTo>
                  <a:pt x="2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1">
              <a:latin typeface="Calibri" charset="0"/>
              <a:ea typeface="Calibri" charset="0"/>
              <a:cs typeface="Calibri" charset="0"/>
            </a:endParaRPr>
          </a:p>
        </p:txBody>
      </p:sp>
      <p:sp>
        <p:nvSpPr>
          <p:cNvPr id="7" name="Title Placeholder 6"/>
          <p:cNvSpPr>
            <a:spLocks noGrp="1"/>
          </p:cNvSpPr>
          <p:nvPr>
            <p:ph type="title"/>
          </p:nvPr>
        </p:nvSpPr>
        <p:spPr>
          <a:xfrm>
            <a:off x="538479" y="308513"/>
            <a:ext cx="11115043" cy="763599"/>
          </a:xfrm>
          <a:prstGeom prst="rect">
            <a:avLst/>
          </a:prstGeom>
        </p:spPr>
        <p:txBody>
          <a:bodyPr vert="horz" lIns="91440" tIns="45720" rIns="91440" bIns="45720" numCol="1" rtlCol="0" anchor="ctr">
            <a:noAutofit/>
          </a:bodyPr>
          <a:lstStyle/>
          <a:p>
            <a:r>
              <a:rPr lang="en-US"/>
              <a:t>Click To Edit Master Title Style</a:t>
            </a:r>
          </a:p>
        </p:txBody>
      </p:sp>
      <p:pic>
        <p:nvPicPr>
          <p:cNvPr id="8" name="Google Shape;6;p28" descr="Picture 32">
            <a:extLst>
              <a:ext uri="{FF2B5EF4-FFF2-40B4-BE49-F238E27FC236}">
                <a16:creationId xmlns:a16="http://schemas.microsoft.com/office/drawing/2014/main" id="{DC5CAB9F-D542-BF4A-BFB7-88DCDBC5D4D9}"/>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10573943" y="6318888"/>
            <a:ext cx="1304067" cy="288016"/>
          </a:xfrm>
          <a:prstGeom prst="rect">
            <a:avLst/>
          </a:prstGeom>
          <a:noFill/>
          <a:ln>
            <a:noFill/>
          </a:ln>
        </p:spPr>
      </p:pic>
    </p:spTree>
    <p:extLst>
      <p:ext uri="{BB962C8B-B14F-4D97-AF65-F5344CB8AC3E}">
        <p14:creationId xmlns:p14="http://schemas.microsoft.com/office/powerpoint/2010/main" val="974362059"/>
      </p:ext>
    </p:extLst>
  </p:cSld>
  <p:clrMap bg1="lt1" tx1="dk1" bg2="lt2" tx2="dk2" accent1="accent1" accent2="accent2" accent3="accent3" accent4="accent4" accent5="accent5" accent6="accent6" hlink="hlink" folHlink="folHlink"/>
  <p:sldLayoutIdLst>
    <p:sldLayoutId id="2147483774" r:id="rId1"/>
  </p:sldLayoutIdLst>
  <p:transition spd="med">
    <p:fade/>
  </p:transition>
  <p:hf hdr="0" ftr="0" dt="0"/>
  <p:txStyles>
    <p:titleStyle>
      <a:lvl1pPr algn="ctr" defTabSz="914354" rtl="0" eaLnBrk="1" latinLnBrk="0" hangingPunct="1">
        <a:lnSpc>
          <a:spcPct val="90000"/>
        </a:lnSpc>
        <a:spcBef>
          <a:spcPct val="0"/>
        </a:spcBef>
        <a:buNone/>
        <a:defRPr sz="3200" kern="1200" cap="none" baseline="0">
          <a:solidFill>
            <a:schemeClr val="tx1"/>
          </a:solidFill>
          <a:latin typeface="Calibri" charset="0"/>
          <a:ea typeface="Calibri" charset="0"/>
          <a:cs typeface="Calibri" charset="0"/>
        </a:defRPr>
      </a:lvl1pPr>
    </p:titleStyle>
    <p:bodyStyle>
      <a:lvl1pPr marL="228589" indent="-228589" algn="l" defTabSz="914354" rtl="0" eaLnBrk="1" latinLnBrk="0" hangingPunct="1">
        <a:lnSpc>
          <a:spcPct val="120000"/>
        </a:lnSpc>
        <a:spcBef>
          <a:spcPts val="1000"/>
        </a:spcBef>
        <a:buClr>
          <a:schemeClr val="accent1"/>
        </a:buClr>
        <a:buSzPct val="150000"/>
        <a:buFont typeface="Arial" panose="020B0604020202020204" pitchFamily="34" charset="0"/>
        <a:buChar char="›"/>
        <a:defRPr sz="2133" kern="1200">
          <a:solidFill>
            <a:schemeClr val="tx1"/>
          </a:solidFill>
          <a:latin typeface="Calibri" charset="0"/>
          <a:ea typeface="Calibri" charset="0"/>
          <a:cs typeface="Calibri" charset="0"/>
        </a:defRPr>
      </a:lvl1pPr>
      <a:lvl2pPr marL="457178" indent="-228589" algn="l" defTabSz="914354" rtl="0" eaLnBrk="1" latinLnBrk="0" hangingPunct="1">
        <a:lnSpc>
          <a:spcPct val="120000"/>
        </a:lnSpc>
        <a:spcBef>
          <a:spcPts val="500"/>
        </a:spcBef>
        <a:buClr>
          <a:schemeClr val="tx1"/>
        </a:buClr>
        <a:buFont typeface="Arial" panose="020B0604020202020204" pitchFamily="34" charset="0"/>
        <a:buChar char="•"/>
        <a:defRPr sz="1800" kern="1200">
          <a:solidFill>
            <a:schemeClr val="tx1"/>
          </a:solidFill>
          <a:latin typeface="Calibri" charset="0"/>
          <a:ea typeface="Calibri" charset="0"/>
          <a:cs typeface="Calibri" charset="0"/>
        </a:defRPr>
      </a:lvl2pPr>
      <a:lvl3pPr marL="685766" indent="-228589" algn="l" defTabSz="914354" rtl="0" eaLnBrk="1" latinLnBrk="0" hangingPunct="1">
        <a:lnSpc>
          <a:spcPct val="120000"/>
        </a:lnSpc>
        <a:spcBef>
          <a:spcPts val="500"/>
        </a:spcBef>
        <a:buClr>
          <a:schemeClr val="tx1"/>
        </a:buClr>
        <a:buFont typeface="Arial" panose="020B0604020202020204" pitchFamily="34" charset="0"/>
        <a:buChar char="•"/>
        <a:defRPr sz="1600" kern="1200">
          <a:solidFill>
            <a:schemeClr val="tx1"/>
          </a:solidFill>
          <a:latin typeface="Calibri" charset="0"/>
          <a:ea typeface="Calibri" charset="0"/>
          <a:cs typeface="Calibri" charset="0"/>
        </a:defRPr>
      </a:lvl3pPr>
      <a:lvl4pPr marL="914354"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4pPr>
      <a:lvl5pPr marL="114294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5pPr>
      <a:lvl6pPr marL="1371532"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6pPr>
      <a:lvl7pPr marL="1600120"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7pPr>
      <a:lvl8pPr marL="1828709"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8pPr>
      <a:lvl9pPr marL="2057298" indent="-228589" algn="l" defTabSz="914354" rtl="0" eaLnBrk="1" latinLnBrk="0" hangingPunct="1">
        <a:lnSpc>
          <a:spcPct val="120000"/>
        </a:lnSpc>
        <a:spcBef>
          <a:spcPts val="500"/>
        </a:spcBef>
        <a:buClr>
          <a:schemeClr val="tx1"/>
        </a:buClr>
        <a:buFont typeface="Arial" panose="020B0604020202020204" pitchFamily="34" charset="0"/>
        <a:buChar char="•"/>
        <a:defRPr sz="1400" kern="1200">
          <a:solidFill>
            <a:schemeClr val="tx1"/>
          </a:solidFill>
          <a:latin typeface="Calibri" charset="0"/>
          <a:ea typeface="Calibri" charset="0"/>
          <a:cs typeface="Calibri" charset="0"/>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4" orient="horz" pos="600">
          <p15:clr>
            <a:srgbClr val="F26B43"/>
          </p15:clr>
        </p15:guide>
        <p15:guide id="5" orient="horz" pos="3108">
          <p15:clr>
            <a:srgbClr val="F26B43"/>
          </p15:clr>
        </p15:guide>
        <p15:guide id="6" pos="5472">
          <p15:clr>
            <a:srgbClr val="F26B43"/>
          </p15:clr>
        </p15:guide>
        <p15:guide id="7" pos="288">
          <p15:clr>
            <a:srgbClr val="F26B43"/>
          </p15:clr>
        </p15:guide>
        <p15:guide id="8" pos="756">
          <p15:clr>
            <a:srgbClr val="F26B43"/>
          </p15:clr>
        </p15:guide>
        <p15:guide id="9" orient="horz" pos="86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Title Placeholder 1">
            <a:extLst>
              <a:ext uri="{FF2B5EF4-FFF2-40B4-BE49-F238E27FC236}">
                <a16:creationId xmlns:a16="http://schemas.microsoft.com/office/drawing/2014/main" id="{72C63A40-9D35-9140-8E05-B9EEB0226D21}"/>
              </a:ext>
            </a:extLst>
          </p:cNvPr>
          <p:cNvSpPr>
            <a:spLocks noGrp="1"/>
          </p:cNvSpPr>
          <p:nvPr>
            <p:ph type="title"/>
          </p:nvPr>
        </p:nvSpPr>
        <p:spPr>
          <a:xfrm>
            <a:off x="457200" y="381002"/>
            <a:ext cx="11277600" cy="812799"/>
          </a:xfrm>
          <a:prstGeom prst="rect">
            <a:avLst/>
          </a:prstGeom>
        </p:spPr>
        <p:txBody>
          <a:bodyPr vert="horz" lIns="0" tIns="0" rIns="0" bIns="0" rtlCol="0" anchor="t" anchorCtr="0">
            <a:noAutofit/>
          </a:bodyPr>
          <a:lstStyle/>
          <a:p>
            <a:r>
              <a:rPr lang="en-US"/>
              <a:t>Click to edit Master title style</a:t>
            </a:r>
          </a:p>
        </p:txBody>
      </p:sp>
      <p:grpSp>
        <p:nvGrpSpPr>
          <p:cNvPr id="58" name="Group 57">
            <a:extLst>
              <a:ext uri="{FF2B5EF4-FFF2-40B4-BE49-F238E27FC236}">
                <a16:creationId xmlns:a16="http://schemas.microsoft.com/office/drawing/2014/main" id="{102589C8-9D4E-814A-B36A-FA7F45C4A589}"/>
              </a:ext>
            </a:extLst>
          </p:cNvPr>
          <p:cNvGrpSpPr/>
          <p:nvPr/>
        </p:nvGrpSpPr>
        <p:grpSpPr>
          <a:xfrm>
            <a:off x="457201" y="6519981"/>
            <a:ext cx="643353" cy="211020"/>
            <a:chOff x="6710369" y="2087303"/>
            <a:chExt cx="413131" cy="135507"/>
          </a:xfrm>
          <a:solidFill>
            <a:schemeClr val="tx2"/>
          </a:solidFill>
        </p:grpSpPr>
        <p:sp>
          <p:nvSpPr>
            <p:cNvPr id="66" name="Freeform 629">
              <a:extLst>
                <a:ext uri="{FF2B5EF4-FFF2-40B4-BE49-F238E27FC236}">
                  <a16:creationId xmlns:a16="http://schemas.microsoft.com/office/drawing/2014/main" id="{209794B7-A5AB-DA46-B12D-89BBFA08C000}"/>
                </a:ext>
              </a:extLst>
            </p:cNvPr>
            <p:cNvSpPr>
              <a:spLocks noEditPoints="1"/>
            </p:cNvSpPr>
            <p:nvPr/>
          </p:nvSpPr>
          <p:spPr bwMode="auto">
            <a:xfrm>
              <a:off x="7108077" y="2206285"/>
              <a:ext cx="9916" cy="12119"/>
            </a:xfrm>
            <a:custGeom>
              <a:avLst/>
              <a:gdLst>
                <a:gd name="T0" fmla="*/ 4 w 17"/>
                <a:gd name="T1" fmla="*/ 3 h 23"/>
                <a:gd name="T2" fmla="*/ 8 w 17"/>
                <a:gd name="T3" fmla="*/ 3 h 23"/>
                <a:gd name="T4" fmla="*/ 13 w 17"/>
                <a:gd name="T5" fmla="*/ 6 h 23"/>
                <a:gd name="T6" fmla="*/ 8 w 17"/>
                <a:gd name="T7" fmla="*/ 10 h 23"/>
                <a:gd name="T8" fmla="*/ 4 w 17"/>
                <a:gd name="T9" fmla="*/ 10 h 23"/>
                <a:gd name="T10" fmla="*/ 4 w 17"/>
                <a:gd name="T11" fmla="*/ 3 h 23"/>
                <a:gd name="T12" fmla="*/ 0 w 17"/>
                <a:gd name="T13" fmla="*/ 23 h 23"/>
                <a:gd name="T14" fmla="*/ 4 w 17"/>
                <a:gd name="T15" fmla="*/ 23 h 23"/>
                <a:gd name="T16" fmla="*/ 4 w 17"/>
                <a:gd name="T17" fmla="*/ 13 h 23"/>
                <a:gd name="T18" fmla="*/ 8 w 17"/>
                <a:gd name="T19" fmla="*/ 13 h 23"/>
                <a:gd name="T20" fmla="*/ 14 w 17"/>
                <a:gd name="T21" fmla="*/ 23 h 23"/>
                <a:gd name="T22" fmla="*/ 17 w 17"/>
                <a:gd name="T23" fmla="*/ 23 h 23"/>
                <a:gd name="T24" fmla="*/ 11 w 17"/>
                <a:gd name="T25" fmla="*/ 13 h 23"/>
                <a:gd name="T26" fmla="*/ 17 w 17"/>
                <a:gd name="T27" fmla="*/ 7 h 23"/>
                <a:gd name="T28" fmla="*/ 9 w 17"/>
                <a:gd name="T29" fmla="*/ 0 h 23"/>
                <a:gd name="T30" fmla="*/ 0 w 17"/>
                <a:gd name="T31" fmla="*/ 0 h 23"/>
                <a:gd name="T32" fmla="*/ 0 w 17"/>
                <a:gd name="T33" fmla="*/ 23 h 23"/>
                <a:gd name="T34" fmla="*/ 0 w 17"/>
                <a:gd name="T3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3">
                  <a:moveTo>
                    <a:pt x="4" y="3"/>
                  </a:moveTo>
                  <a:lnTo>
                    <a:pt x="8" y="3"/>
                  </a:lnTo>
                  <a:cubicBezTo>
                    <a:pt x="11" y="3"/>
                    <a:pt x="13" y="4"/>
                    <a:pt x="13" y="6"/>
                  </a:cubicBezTo>
                  <a:cubicBezTo>
                    <a:pt x="13" y="10"/>
                    <a:pt x="11" y="10"/>
                    <a:pt x="8" y="10"/>
                  </a:cubicBezTo>
                  <a:lnTo>
                    <a:pt x="4" y="10"/>
                  </a:lnTo>
                  <a:lnTo>
                    <a:pt x="4" y="3"/>
                  </a:lnTo>
                  <a:close/>
                  <a:moveTo>
                    <a:pt x="0" y="23"/>
                  </a:moveTo>
                  <a:lnTo>
                    <a:pt x="4" y="23"/>
                  </a:lnTo>
                  <a:lnTo>
                    <a:pt x="4" y="13"/>
                  </a:lnTo>
                  <a:lnTo>
                    <a:pt x="8" y="13"/>
                  </a:lnTo>
                  <a:lnTo>
                    <a:pt x="14" y="23"/>
                  </a:lnTo>
                  <a:lnTo>
                    <a:pt x="17" y="23"/>
                  </a:lnTo>
                  <a:lnTo>
                    <a:pt x="11" y="13"/>
                  </a:lnTo>
                  <a:cubicBezTo>
                    <a:pt x="14" y="12"/>
                    <a:pt x="17" y="11"/>
                    <a:pt x="17" y="7"/>
                  </a:cubicBezTo>
                  <a:cubicBezTo>
                    <a:pt x="17" y="2"/>
                    <a:pt x="14" y="0"/>
                    <a:pt x="9" y="0"/>
                  </a:cubicBezTo>
                  <a:lnTo>
                    <a:pt x="0" y="0"/>
                  </a:lnTo>
                  <a:lnTo>
                    <a:pt x="0" y="23"/>
                  </a:lnTo>
                  <a:lnTo>
                    <a:pt x="0" y="23"/>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2"/>
                </a:solidFill>
              </a:endParaRPr>
            </a:p>
          </p:txBody>
        </p:sp>
        <p:sp>
          <p:nvSpPr>
            <p:cNvPr id="67" name="Freeform 630">
              <a:extLst>
                <a:ext uri="{FF2B5EF4-FFF2-40B4-BE49-F238E27FC236}">
                  <a16:creationId xmlns:a16="http://schemas.microsoft.com/office/drawing/2014/main" id="{7C82BC25-3E89-6841-9886-C40C5FF8EBDD}"/>
                </a:ext>
              </a:extLst>
            </p:cNvPr>
            <p:cNvSpPr>
              <a:spLocks noEditPoints="1"/>
            </p:cNvSpPr>
            <p:nvPr/>
          </p:nvSpPr>
          <p:spPr bwMode="auto">
            <a:xfrm>
              <a:off x="7102568" y="2201878"/>
              <a:ext cx="20932" cy="20932"/>
            </a:xfrm>
            <a:custGeom>
              <a:avLst/>
              <a:gdLst>
                <a:gd name="T0" fmla="*/ 36 w 40"/>
                <a:gd name="T1" fmla="*/ 19 h 39"/>
                <a:gd name="T2" fmla="*/ 20 w 40"/>
                <a:gd name="T3" fmla="*/ 36 h 39"/>
                <a:gd name="T4" fmla="*/ 4 w 40"/>
                <a:gd name="T5" fmla="*/ 19 h 39"/>
                <a:gd name="T6" fmla="*/ 20 w 40"/>
                <a:gd name="T7" fmla="*/ 3 h 39"/>
                <a:gd name="T8" fmla="*/ 36 w 40"/>
                <a:gd name="T9" fmla="*/ 19 h 39"/>
                <a:gd name="T10" fmla="*/ 0 w 40"/>
                <a:gd name="T11" fmla="*/ 19 h 39"/>
                <a:gd name="T12" fmla="*/ 20 w 40"/>
                <a:gd name="T13" fmla="*/ 39 h 39"/>
                <a:gd name="T14" fmla="*/ 40 w 40"/>
                <a:gd name="T15" fmla="*/ 19 h 39"/>
                <a:gd name="T16" fmla="*/ 20 w 40"/>
                <a:gd name="T17" fmla="*/ 0 h 39"/>
                <a:gd name="T18" fmla="*/ 0 w 40"/>
                <a:gd name="T19" fmla="*/ 19 h 39"/>
                <a:gd name="T20" fmla="*/ 0 w 40"/>
                <a:gd name="T21"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39">
                  <a:moveTo>
                    <a:pt x="36" y="19"/>
                  </a:moveTo>
                  <a:cubicBezTo>
                    <a:pt x="36" y="29"/>
                    <a:pt x="29" y="36"/>
                    <a:pt x="20" y="36"/>
                  </a:cubicBezTo>
                  <a:cubicBezTo>
                    <a:pt x="11" y="36"/>
                    <a:pt x="4" y="29"/>
                    <a:pt x="4" y="19"/>
                  </a:cubicBezTo>
                  <a:cubicBezTo>
                    <a:pt x="4" y="10"/>
                    <a:pt x="11" y="3"/>
                    <a:pt x="20" y="3"/>
                  </a:cubicBezTo>
                  <a:cubicBezTo>
                    <a:pt x="29" y="3"/>
                    <a:pt x="36" y="10"/>
                    <a:pt x="36" y="19"/>
                  </a:cubicBezTo>
                  <a:close/>
                  <a:moveTo>
                    <a:pt x="0" y="19"/>
                  </a:moveTo>
                  <a:cubicBezTo>
                    <a:pt x="0" y="31"/>
                    <a:pt x="9" y="39"/>
                    <a:pt x="20" y="39"/>
                  </a:cubicBezTo>
                  <a:cubicBezTo>
                    <a:pt x="31" y="39"/>
                    <a:pt x="40" y="31"/>
                    <a:pt x="40" y="19"/>
                  </a:cubicBezTo>
                  <a:cubicBezTo>
                    <a:pt x="40" y="8"/>
                    <a:pt x="31" y="0"/>
                    <a:pt x="20" y="0"/>
                  </a:cubicBezTo>
                  <a:cubicBezTo>
                    <a:pt x="9" y="0"/>
                    <a:pt x="0" y="8"/>
                    <a:pt x="0" y="19"/>
                  </a:cubicBezTo>
                  <a:lnTo>
                    <a:pt x="0" y="19"/>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2"/>
                </a:solidFill>
              </a:endParaRPr>
            </a:p>
          </p:txBody>
        </p:sp>
        <p:sp>
          <p:nvSpPr>
            <p:cNvPr id="68" name="Freeform 631">
              <a:extLst>
                <a:ext uri="{FF2B5EF4-FFF2-40B4-BE49-F238E27FC236}">
                  <a16:creationId xmlns:a16="http://schemas.microsoft.com/office/drawing/2014/main" id="{78CB54C8-B337-7F4D-A037-F7D34014BE47}"/>
                </a:ext>
              </a:extLst>
            </p:cNvPr>
            <p:cNvSpPr>
              <a:spLocks/>
            </p:cNvSpPr>
            <p:nvPr/>
          </p:nvSpPr>
          <p:spPr bwMode="auto">
            <a:xfrm>
              <a:off x="6813927" y="2090607"/>
              <a:ext cx="116779" cy="132202"/>
            </a:xfrm>
            <a:custGeom>
              <a:avLst/>
              <a:gdLst>
                <a:gd name="T0" fmla="*/ 173 w 221"/>
                <a:gd name="T1" fmla="*/ 250 h 250"/>
                <a:gd name="T2" fmla="*/ 221 w 221"/>
                <a:gd name="T3" fmla="*/ 250 h 250"/>
                <a:gd name="T4" fmla="*/ 192 w 221"/>
                <a:gd name="T5" fmla="*/ 0 h 250"/>
                <a:gd name="T6" fmla="*/ 137 w 221"/>
                <a:gd name="T7" fmla="*/ 0 h 250"/>
                <a:gd name="T8" fmla="*/ 0 w 221"/>
                <a:gd name="T9" fmla="*/ 250 h 250"/>
                <a:gd name="T10" fmla="*/ 52 w 221"/>
                <a:gd name="T11" fmla="*/ 250 h 250"/>
                <a:gd name="T12" fmla="*/ 80 w 221"/>
                <a:gd name="T13" fmla="*/ 200 h 250"/>
                <a:gd name="T14" fmla="*/ 155 w 221"/>
                <a:gd name="T15" fmla="*/ 200 h 250"/>
                <a:gd name="T16" fmla="*/ 163 w 221"/>
                <a:gd name="T17" fmla="*/ 163 h 250"/>
                <a:gd name="T18" fmla="*/ 99 w 221"/>
                <a:gd name="T19" fmla="*/ 163 h 250"/>
                <a:gd name="T20" fmla="*/ 99 w 221"/>
                <a:gd name="T21" fmla="*/ 163 h 250"/>
                <a:gd name="T22" fmla="*/ 154 w 221"/>
                <a:gd name="T23" fmla="*/ 68 h 250"/>
                <a:gd name="T24" fmla="*/ 173 w 221"/>
                <a:gd name="T25" fmla="*/ 250 h 250"/>
                <a:gd name="T26" fmla="*/ 173 w 221"/>
                <a:gd name="T27"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 h="250">
                  <a:moveTo>
                    <a:pt x="173" y="250"/>
                  </a:moveTo>
                  <a:lnTo>
                    <a:pt x="221" y="250"/>
                  </a:lnTo>
                  <a:lnTo>
                    <a:pt x="192" y="0"/>
                  </a:lnTo>
                  <a:lnTo>
                    <a:pt x="137" y="0"/>
                  </a:lnTo>
                  <a:lnTo>
                    <a:pt x="0" y="250"/>
                  </a:lnTo>
                  <a:lnTo>
                    <a:pt x="52" y="250"/>
                  </a:lnTo>
                  <a:cubicBezTo>
                    <a:pt x="52" y="250"/>
                    <a:pt x="79" y="202"/>
                    <a:pt x="80" y="200"/>
                  </a:cubicBezTo>
                  <a:lnTo>
                    <a:pt x="155" y="200"/>
                  </a:lnTo>
                  <a:lnTo>
                    <a:pt x="163" y="163"/>
                  </a:lnTo>
                  <a:lnTo>
                    <a:pt x="99" y="163"/>
                  </a:lnTo>
                  <a:cubicBezTo>
                    <a:pt x="99" y="163"/>
                    <a:pt x="99" y="163"/>
                    <a:pt x="99" y="163"/>
                  </a:cubicBezTo>
                  <a:cubicBezTo>
                    <a:pt x="103" y="155"/>
                    <a:pt x="152" y="70"/>
                    <a:pt x="154" y="68"/>
                  </a:cubicBezTo>
                  <a:cubicBezTo>
                    <a:pt x="154" y="70"/>
                    <a:pt x="173" y="250"/>
                    <a:pt x="173" y="250"/>
                  </a:cubicBezTo>
                  <a:lnTo>
                    <a:pt x="173" y="250"/>
                  </a:lnTo>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2"/>
                </a:solidFill>
              </a:endParaRPr>
            </a:p>
          </p:txBody>
        </p:sp>
        <p:sp>
          <p:nvSpPr>
            <p:cNvPr id="69" name="Freeform 632">
              <a:extLst>
                <a:ext uri="{FF2B5EF4-FFF2-40B4-BE49-F238E27FC236}">
                  <a16:creationId xmlns:a16="http://schemas.microsoft.com/office/drawing/2014/main" id="{3B48E95D-214B-5C4A-949B-F84BEB4FB2F0}"/>
                </a:ext>
              </a:extLst>
            </p:cNvPr>
            <p:cNvSpPr>
              <a:spLocks/>
            </p:cNvSpPr>
            <p:nvPr/>
          </p:nvSpPr>
          <p:spPr bwMode="auto">
            <a:xfrm>
              <a:off x="6942824" y="2090607"/>
              <a:ext cx="56186" cy="132202"/>
            </a:xfrm>
            <a:custGeom>
              <a:avLst/>
              <a:gdLst>
                <a:gd name="T0" fmla="*/ 51 w 51"/>
                <a:gd name="T1" fmla="*/ 0 h 120"/>
                <a:gd name="T2" fmla="*/ 25 w 51"/>
                <a:gd name="T3" fmla="*/ 0 h 120"/>
                <a:gd name="T4" fmla="*/ 0 w 51"/>
                <a:gd name="T5" fmla="*/ 120 h 120"/>
                <a:gd name="T6" fmla="*/ 27 w 51"/>
                <a:gd name="T7" fmla="*/ 120 h 120"/>
                <a:gd name="T8" fmla="*/ 51 w 51"/>
                <a:gd name="T9" fmla="*/ 0 h 120"/>
                <a:gd name="T10" fmla="*/ 51 w 51"/>
                <a:gd name="T11" fmla="*/ 0 h 120"/>
              </a:gdLst>
              <a:ahLst/>
              <a:cxnLst>
                <a:cxn ang="0">
                  <a:pos x="T0" y="T1"/>
                </a:cxn>
                <a:cxn ang="0">
                  <a:pos x="T2" y="T3"/>
                </a:cxn>
                <a:cxn ang="0">
                  <a:pos x="T4" y="T5"/>
                </a:cxn>
                <a:cxn ang="0">
                  <a:pos x="T6" y="T7"/>
                </a:cxn>
                <a:cxn ang="0">
                  <a:pos x="T8" y="T9"/>
                </a:cxn>
                <a:cxn ang="0">
                  <a:pos x="T10" y="T11"/>
                </a:cxn>
              </a:cxnLst>
              <a:rect l="0" t="0" r="r" b="b"/>
              <a:pathLst>
                <a:path w="51" h="120">
                  <a:moveTo>
                    <a:pt x="51" y="0"/>
                  </a:moveTo>
                  <a:lnTo>
                    <a:pt x="25" y="0"/>
                  </a:lnTo>
                  <a:lnTo>
                    <a:pt x="0" y="120"/>
                  </a:lnTo>
                  <a:lnTo>
                    <a:pt x="27" y="120"/>
                  </a:lnTo>
                  <a:lnTo>
                    <a:pt x="51" y="0"/>
                  </a:lnTo>
                  <a:lnTo>
                    <a:pt x="51"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2"/>
                </a:solidFill>
              </a:endParaRPr>
            </a:p>
          </p:txBody>
        </p:sp>
        <p:sp>
          <p:nvSpPr>
            <p:cNvPr id="70" name="Freeform 633">
              <a:extLst>
                <a:ext uri="{FF2B5EF4-FFF2-40B4-BE49-F238E27FC236}">
                  <a16:creationId xmlns:a16="http://schemas.microsoft.com/office/drawing/2014/main" id="{B281215A-A711-EE4E-B8E3-6EBE503306CB}"/>
                </a:ext>
              </a:extLst>
            </p:cNvPr>
            <p:cNvSpPr>
              <a:spLocks/>
            </p:cNvSpPr>
            <p:nvPr/>
          </p:nvSpPr>
          <p:spPr bwMode="auto">
            <a:xfrm>
              <a:off x="7000112" y="2090607"/>
              <a:ext cx="113474" cy="132202"/>
            </a:xfrm>
            <a:custGeom>
              <a:avLst/>
              <a:gdLst>
                <a:gd name="T0" fmla="*/ 78 w 215"/>
                <a:gd name="T1" fmla="*/ 62 h 250"/>
                <a:gd name="T2" fmla="*/ 100 w 215"/>
                <a:gd name="T3" fmla="*/ 40 h 250"/>
                <a:gd name="T4" fmla="*/ 205 w 215"/>
                <a:gd name="T5" fmla="*/ 40 h 250"/>
                <a:gd name="T6" fmla="*/ 215 w 215"/>
                <a:gd name="T7" fmla="*/ 0 h 250"/>
                <a:gd name="T8" fmla="*/ 87 w 215"/>
                <a:gd name="T9" fmla="*/ 0 h 250"/>
                <a:gd name="T10" fmla="*/ 32 w 215"/>
                <a:gd name="T11" fmla="*/ 66 h 250"/>
                <a:gd name="T12" fmla="*/ 6 w 215"/>
                <a:gd name="T13" fmla="*/ 190 h 250"/>
                <a:gd name="T14" fmla="*/ 57 w 215"/>
                <a:gd name="T15" fmla="*/ 250 h 250"/>
                <a:gd name="T16" fmla="*/ 174 w 215"/>
                <a:gd name="T17" fmla="*/ 250 h 250"/>
                <a:gd name="T18" fmla="*/ 183 w 215"/>
                <a:gd name="T19" fmla="*/ 209 h 250"/>
                <a:gd name="T20" fmla="*/ 75 w 215"/>
                <a:gd name="T21" fmla="*/ 209 h 250"/>
                <a:gd name="T22" fmla="*/ 57 w 215"/>
                <a:gd name="T23" fmla="*/ 180 h 250"/>
                <a:gd name="T24" fmla="*/ 68 w 215"/>
                <a:gd name="T25" fmla="*/ 121 h 250"/>
                <a:gd name="T26" fmla="*/ 68 w 215"/>
                <a:gd name="T27" fmla="*/ 121 h 250"/>
                <a:gd name="T28" fmla="*/ 78 w 215"/>
                <a:gd name="T29" fmla="*/ 62 h 250"/>
                <a:gd name="T30" fmla="*/ 78 w 215"/>
                <a:gd name="T31" fmla="*/ 6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5" h="250">
                  <a:moveTo>
                    <a:pt x="78" y="62"/>
                  </a:moveTo>
                  <a:cubicBezTo>
                    <a:pt x="80" y="54"/>
                    <a:pt x="82" y="40"/>
                    <a:pt x="100" y="40"/>
                  </a:cubicBezTo>
                  <a:cubicBezTo>
                    <a:pt x="110" y="40"/>
                    <a:pt x="205" y="40"/>
                    <a:pt x="205" y="40"/>
                  </a:cubicBezTo>
                  <a:lnTo>
                    <a:pt x="215" y="0"/>
                  </a:lnTo>
                  <a:cubicBezTo>
                    <a:pt x="215" y="0"/>
                    <a:pt x="122" y="0"/>
                    <a:pt x="87" y="0"/>
                  </a:cubicBezTo>
                  <a:cubicBezTo>
                    <a:pt x="38" y="0"/>
                    <a:pt x="35" y="50"/>
                    <a:pt x="32" y="66"/>
                  </a:cubicBezTo>
                  <a:cubicBezTo>
                    <a:pt x="28" y="83"/>
                    <a:pt x="7" y="185"/>
                    <a:pt x="6" y="190"/>
                  </a:cubicBezTo>
                  <a:cubicBezTo>
                    <a:pt x="0" y="219"/>
                    <a:pt x="15" y="250"/>
                    <a:pt x="57" y="250"/>
                  </a:cubicBezTo>
                  <a:lnTo>
                    <a:pt x="174" y="250"/>
                  </a:lnTo>
                  <a:lnTo>
                    <a:pt x="183" y="209"/>
                  </a:lnTo>
                  <a:lnTo>
                    <a:pt x="75" y="209"/>
                  </a:lnTo>
                  <a:cubicBezTo>
                    <a:pt x="55" y="209"/>
                    <a:pt x="54" y="197"/>
                    <a:pt x="57" y="180"/>
                  </a:cubicBezTo>
                  <a:lnTo>
                    <a:pt x="68" y="121"/>
                  </a:lnTo>
                  <a:lnTo>
                    <a:pt x="68" y="121"/>
                  </a:lnTo>
                  <a:cubicBezTo>
                    <a:pt x="68" y="121"/>
                    <a:pt x="74" y="85"/>
                    <a:pt x="78" y="62"/>
                  </a:cubicBezTo>
                  <a:lnTo>
                    <a:pt x="78" y="62"/>
                  </a:lnTo>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2"/>
                </a:solidFill>
              </a:endParaRPr>
            </a:p>
          </p:txBody>
        </p:sp>
        <p:sp>
          <p:nvSpPr>
            <p:cNvPr id="71" name="Freeform 634">
              <a:extLst>
                <a:ext uri="{FF2B5EF4-FFF2-40B4-BE49-F238E27FC236}">
                  <a16:creationId xmlns:a16="http://schemas.microsoft.com/office/drawing/2014/main" id="{EDDDDD5B-76BC-4D46-BB94-DF09EB8AE1C3}"/>
                </a:ext>
              </a:extLst>
            </p:cNvPr>
            <p:cNvSpPr>
              <a:spLocks/>
            </p:cNvSpPr>
            <p:nvPr/>
          </p:nvSpPr>
          <p:spPr bwMode="auto">
            <a:xfrm>
              <a:off x="6710369" y="2087303"/>
              <a:ext cx="117881" cy="135507"/>
            </a:xfrm>
            <a:custGeom>
              <a:avLst/>
              <a:gdLst>
                <a:gd name="T0" fmla="*/ 88 w 223"/>
                <a:gd name="T1" fmla="*/ 68 h 255"/>
                <a:gd name="T2" fmla="*/ 113 w 223"/>
                <a:gd name="T3" fmla="*/ 45 h 255"/>
                <a:gd name="T4" fmla="*/ 214 w 223"/>
                <a:gd name="T5" fmla="*/ 45 h 255"/>
                <a:gd name="T6" fmla="*/ 223 w 223"/>
                <a:gd name="T7" fmla="*/ 5 h 255"/>
                <a:gd name="T8" fmla="*/ 102 w 223"/>
                <a:gd name="T9" fmla="*/ 5 h 255"/>
                <a:gd name="T10" fmla="*/ 42 w 223"/>
                <a:gd name="T11" fmla="*/ 64 h 255"/>
                <a:gd name="T12" fmla="*/ 35 w 223"/>
                <a:gd name="T13" fmla="*/ 114 h 255"/>
                <a:gd name="T14" fmla="*/ 69 w 223"/>
                <a:gd name="T15" fmla="*/ 143 h 255"/>
                <a:gd name="T16" fmla="*/ 142 w 223"/>
                <a:gd name="T17" fmla="*/ 143 h 255"/>
                <a:gd name="T18" fmla="*/ 155 w 223"/>
                <a:gd name="T19" fmla="*/ 152 h 255"/>
                <a:gd name="T20" fmla="*/ 145 w 223"/>
                <a:gd name="T21" fmla="*/ 203 h 255"/>
                <a:gd name="T22" fmla="*/ 113 w 223"/>
                <a:gd name="T23" fmla="*/ 214 h 255"/>
                <a:gd name="T24" fmla="*/ 9 w 223"/>
                <a:gd name="T25" fmla="*/ 214 h 255"/>
                <a:gd name="T26" fmla="*/ 0 w 223"/>
                <a:gd name="T27" fmla="*/ 255 h 255"/>
                <a:gd name="T28" fmla="*/ 131 w 223"/>
                <a:gd name="T29" fmla="*/ 255 h 255"/>
                <a:gd name="T30" fmla="*/ 191 w 223"/>
                <a:gd name="T31" fmla="*/ 217 h 255"/>
                <a:gd name="T32" fmla="*/ 205 w 223"/>
                <a:gd name="T33" fmla="*/ 147 h 255"/>
                <a:gd name="T34" fmla="*/ 164 w 223"/>
                <a:gd name="T35" fmla="*/ 100 h 255"/>
                <a:gd name="T36" fmla="*/ 100 w 223"/>
                <a:gd name="T37" fmla="*/ 100 h 255"/>
                <a:gd name="T38" fmla="*/ 85 w 223"/>
                <a:gd name="T39" fmla="*/ 90 h 255"/>
                <a:gd name="T40" fmla="*/ 88 w 223"/>
                <a:gd name="T41" fmla="*/ 68 h 255"/>
                <a:gd name="T42" fmla="*/ 88 w 223"/>
                <a:gd name="T43" fmla="*/ 6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3" h="255">
                  <a:moveTo>
                    <a:pt x="88" y="68"/>
                  </a:moveTo>
                  <a:cubicBezTo>
                    <a:pt x="92" y="51"/>
                    <a:pt x="90" y="45"/>
                    <a:pt x="113" y="45"/>
                  </a:cubicBezTo>
                  <a:cubicBezTo>
                    <a:pt x="145" y="45"/>
                    <a:pt x="214" y="45"/>
                    <a:pt x="214" y="45"/>
                  </a:cubicBezTo>
                  <a:lnTo>
                    <a:pt x="223" y="5"/>
                  </a:lnTo>
                  <a:cubicBezTo>
                    <a:pt x="223" y="5"/>
                    <a:pt x="148" y="5"/>
                    <a:pt x="102" y="5"/>
                  </a:cubicBezTo>
                  <a:cubicBezTo>
                    <a:pt x="86" y="5"/>
                    <a:pt x="51" y="0"/>
                    <a:pt x="42" y="64"/>
                  </a:cubicBezTo>
                  <a:cubicBezTo>
                    <a:pt x="38" y="92"/>
                    <a:pt x="35" y="105"/>
                    <a:pt x="35" y="114"/>
                  </a:cubicBezTo>
                  <a:cubicBezTo>
                    <a:pt x="33" y="137"/>
                    <a:pt x="53" y="143"/>
                    <a:pt x="69" y="143"/>
                  </a:cubicBezTo>
                  <a:cubicBezTo>
                    <a:pt x="92" y="143"/>
                    <a:pt x="142" y="143"/>
                    <a:pt x="142" y="143"/>
                  </a:cubicBezTo>
                  <a:cubicBezTo>
                    <a:pt x="153" y="143"/>
                    <a:pt x="157" y="143"/>
                    <a:pt x="155" y="152"/>
                  </a:cubicBezTo>
                  <a:cubicBezTo>
                    <a:pt x="153" y="166"/>
                    <a:pt x="147" y="194"/>
                    <a:pt x="145" y="203"/>
                  </a:cubicBezTo>
                  <a:cubicBezTo>
                    <a:pt x="143" y="216"/>
                    <a:pt x="127" y="214"/>
                    <a:pt x="113" y="214"/>
                  </a:cubicBezTo>
                  <a:lnTo>
                    <a:pt x="9" y="214"/>
                  </a:lnTo>
                  <a:lnTo>
                    <a:pt x="0" y="255"/>
                  </a:lnTo>
                  <a:lnTo>
                    <a:pt x="131" y="255"/>
                  </a:lnTo>
                  <a:cubicBezTo>
                    <a:pt x="158" y="255"/>
                    <a:pt x="184" y="245"/>
                    <a:pt x="191" y="217"/>
                  </a:cubicBezTo>
                  <a:cubicBezTo>
                    <a:pt x="198" y="189"/>
                    <a:pt x="201" y="169"/>
                    <a:pt x="205" y="147"/>
                  </a:cubicBezTo>
                  <a:cubicBezTo>
                    <a:pt x="210" y="120"/>
                    <a:pt x="194" y="100"/>
                    <a:pt x="164" y="100"/>
                  </a:cubicBezTo>
                  <a:lnTo>
                    <a:pt x="100" y="100"/>
                  </a:lnTo>
                  <a:cubicBezTo>
                    <a:pt x="94" y="100"/>
                    <a:pt x="82" y="102"/>
                    <a:pt x="85" y="90"/>
                  </a:cubicBezTo>
                  <a:cubicBezTo>
                    <a:pt x="85" y="85"/>
                    <a:pt x="86" y="79"/>
                    <a:pt x="88" y="68"/>
                  </a:cubicBezTo>
                  <a:lnTo>
                    <a:pt x="88" y="68"/>
                  </a:lnTo>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2"/>
                </a:solidFill>
              </a:endParaRPr>
            </a:p>
          </p:txBody>
        </p:sp>
      </p:grpSp>
      <p:sp>
        <p:nvSpPr>
          <p:cNvPr id="4" name="Slide Number Placeholder 5">
            <a:extLst>
              <a:ext uri="{FF2B5EF4-FFF2-40B4-BE49-F238E27FC236}">
                <a16:creationId xmlns:a16="http://schemas.microsoft.com/office/drawing/2014/main" id="{73DC6720-DDA4-DB3C-1D6E-BA8AE221FE93}"/>
              </a:ext>
            </a:extLst>
          </p:cNvPr>
          <p:cNvSpPr txBox="1">
            <a:spLocks/>
          </p:cNvSpPr>
          <p:nvPr userDrawn="1"/>
        </p:nvSpPr>
        <p:spPr>
          <a:xfrm>
            <a:off x="11737333" y="6513084"/>
            <a:ext cx="236232" cy="205872"/>
          </a:xfrm>
          <a:prstGeom prst="rect">
            <a:avLst/>
          </a:prstGeom>
        </p:spPr>
        <p:txBody>
          <a:bodyPr vert="horz" wrap="square" lIns="0" tIns="0" rIns="0" bIns="0" rtlCol="0" anchor="b" anchorCtr="0"/>
          <a:lstStyle>
            <a:defPPr>
              <a:defRPr lang="en-US"/>
            </a:defPPr>
            <a:lvl1pPr marL="0" algn="r" defTabSz="914400" rtl="0" eaLnBrk="1" latinLnBrk="0" hangingPunct="1">
              <a:defRPr sz="800" b="0" i="0" kern="1200">
                <a:solidFill>
                  <a:schemeClr val="tx2"/>
                </a:solidFill>
                <a:latin typeface="Gill Sans MT" panose="020B0502020104020203" pitchFamily="34" charset="77"/>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5B7371F-B25E-42BE-91F9-DCD17E1CF49D}" type="slidenum">
              <a:rPr lang="en-US" sz="933" b="0" smtClean="0"/>
              <a:pPr algn="l"/>
              <a:t>‹#›</a:t>
            </a:fld>
            <a:endParaRPr lang="en-US" sz="933" b="0"/>
          </a:p>
        </p:txBody>
      </p:sp>
      <p:sp>
        <p:nvSpPr>
          <p:cNvPr id="5" name="TextBox 4">
            <a:extLst>
              <a:ext uri="{FF2B5EF4-FFF2-40B4-BE49-F238E27FC236}">
                <a16:creationId xmlns:a16="http://schemas.microsoft.com/office/drawing/2014/main" id="{193D96FC-472A-108C-22DC-042A31F7B959}"/>
              </a:ext>
            </a:extLst>
          </p:cNvPr>
          <p:cNvSpPr txBox="1"/>
          <p:nvPr userDrawn="1"/>
        </p:nvSpPr>
        <p:spPr>
          <a:xfrm>
            <a:off x="8028089" y="6657368"/>
            <a:ext cx="3615295" cy="92333"/>
          </a:xfrm>
          <a:prstGeom prst="rect">
            <a:avLst/>
          </a:prstGeom>
          <a:noFill/>
        </p:spPr>
        <p:txBody>
          <a:bodyPr wrap="square" lIns="0" tIns="0" rIns="0" bIns="0"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600" b="0" i="0" spc="0">
                <a:solidFill>
                  <a:schemeClr val="tx2"/>
                </a:solidFill>
                <a:latin typeface="Gill Sans MT" panose="020B0502020104020203" pitchFamily="34" charset="77"/>
              </a:rPr>
              <a:t>SAIC PROPRIETARY INFORMATION  I  </a:t>
            </a:r>
            <a:r>
              <a:rPr lang="en-US" sz="600" b="0" i="0" spc="0">
                <a:solidFill>
                  <a:schemeClr val="tx2"/>
                </a:solidFill>
                <a:latin typeface="Gill Sans MT" panose="020B0502020104020203" pitchFamily="34" charset="77"/>
                <a:cs typeface="Arial" pitchFamily="34" charset="0"/>
              </a:rPr>
              <a:t>© SAIC.</a:t>
            </a:r>
            <a:r>
              <a:rPr lang="en-US" sz="600" b="0" i="0" spc="0" baseline="0">
                <a:solidFill>
                  <a:schemeClr val="tx2"/>
                </a:solidFill>
                <a:latin typeface="Gill Sans MT" panose="020B0502020104020203" pitchFamily="34" charset="77"/>
                <a:cs typeface="Arial" pitchFamily="34" charset="0"/>
              </a:rPr>
              <a:t> ALL RIGHTS RESERVED</a:t>
            </a:r>
            <a:r>
              <a:rPr lang="en-US" sz="600" b="0" i="0" spc="0">
                <a:solidFill>
                  <a:schemeClr val="tx2"/>
                </a:solidFill>
                <a:latin typeface="Gill Sans MT" panose="020B0502020104020203" pitchFamily="34" charset="77"/>
              </a:rPr>
              <a:t> </a:t>
            </a:r>
            <a:endParaRPr lang="en-US" sz="600" b="0" i="0" spc="0">
              <a:solidFill>
                <a:schemeClr val="tx2"/>
              </a:solidFill>
              <a:latin typeface="Gill Sans MT" panose="020B0502020104020203" pitchFamily="34" charset="77"/>
              <a:cs typeface="Arial" pitchFamily="34" charset="0"/>
            </a:endParaRPr>
          </a:p>
        </p:txBody>
      </p:sp>
      <p:cxnSp>
        <p:nvCxnSpPr>
          <p:cNvPr id="6" name="Straight Connector 5">
            <a:extLst>
              <a:ext uri="{FF2B5EF4-FFF2-40B4-BE49-F238E27FC236}">
                <a16:creationId xmlns:a16="http://schemas.microsoft.com/office/drawing/2014/main" id="{777298C3-1E88-6F98-5D26-745AAD47C698}"/>
              </a:ext>
            </a:extLst>
          </p:cNvPr>
          <p:cNvCxnSpPr>
            <a:cxnSpLocks/>
          </p:cNvCxnSpPr>
          <p:nvPr userDrawn="1"/>
        </p:nvCxnSpPr>
        <p:spPr>
          <a:xfrm flipH="1">
            <a:off x="11737333" y="6731000"/>
            <a:ext cx="454667"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7FF9ABE9-0E2D-EDC0-A198-C62D08EBB2F8}"/>
              </a:ext>
            </a:extLst>
          </p:cNvPr>
          <p:cNvSpPr>
            <a:spLocks noGrp="1"/>
          </p:cNvSpPr>
          <p:nvPr>
            <p:ph type="body" idx="1"/>
          </p:nvPr>
        </p:nvSpPr>
        <p:spPr>
          <a:xfrm>
            <a:off x="457200" y="1346201"/>
            <a:ext cx="11277600" cy="4826000"/>
          </a:xfrm>
          <a:prstGeom prst="rect">
            <a:avLst/>
          </a:prstGeom>
        </p:spPr>
        <p:txBody>
          <a:bodyPr vert="horz" lIns="0" tIns="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32006607"/>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Lst>
  <p:hf hdr="0" ftr="0" dt="0"/>
  <p:txStyles>
    <p:titleStyle>
      <a:lvl1pPr algn="l" defTabSz="1219170" rtl="0" eaLnBrk="1" latinLnBrk="0" hangingPunct="1">
        <a:lnSpc>
          <a:spcPts val="3200"/>
        </a:lnSpc>
        <a:spcBef>
          <a:spcPct val="0"/>
        </a:spcBef>
        <a:buNone/>
        <a:defRPr sz="3200" b="1" i="0" kern="1200" cap="all" baseline="0">
          <a:solidFill>
            <a:schemeClr val="tx2"/>
          </a:solidFill>
          <a:effectLst/>
          <a:latin typeface="Gill Sans MT" panose="020B0502020104020203" pitchFamily="34" charset="77"/>
          <a:ea typeface="Gill Sans MT" panose="020B0502020104020203" pitchFamily="34" charset="77"/>
          <a:cs typeface="Gill Sans MT" panose="020B0502020104020203" pitchFamily="34" charset="77"/>
        </a:defRPr>
      </a:lvl1pPr>
    </p:titleStyle>
    <p:bodyStyle>
      <a:lvl1pPr marL="228594" indent="-228594" algn="l" defTabSz="1219170" rtl="0" eaLnBrk="1" latinLnBrk="0" hangingPunct="1">
        <a:spcBef>
          <a:spcPts val="0"/>
        </a:spcBef>
        <a:spcAft>
          <a:spcPts val="400"/>
        </a:spcAft>
        <a:buClr>
          <a:schemeClr val="accent1"/>
        </a:buClr>
        <a:buFont typeface="Arial" panose="020B0604020202020204" pitchFamily="34" charset="0"/>
        <a:buChar char="•"/>
        <a:defRPr lang="en-US" sz="2133" kern="1200" dirty="0" smtClean="0">
          <a:solidFill>
            <a:schemeClr val="accent6"/>
          </a:solidFill>
          <a:latin typeface="+mn-lt"/>
          <a:ea typeface="+mn-ea"/>
          <a:cs typeface="Arial" pitchFamily="34" charset="0"/>
        </a:defRPr>
      </a:lvl1pPr>
      <a:lvl2pPr marL="457189" indent="-230712" algn="l" defTabSz="1219170" rtl="0" eaLnBrk="1" latinLnBrk="0" hangingPunct="1">
        <a:spcBef>
          <a:spcPts val="0"/>
        </a:spcBef>
        <a:spcAft>
          <a:spcPts val="400"/>
        </a:spcAft>
        <a:buClr>
          <a:schemeClr val="accent1"/>
        </a:buClr>
        <a:buFont typeface="Arial" panose="020B0604020202020204" pitchFamily="34" charset="0"/>
        <a:buChar char="–"/>
        <a:defRPr sz="1867" kern="1200">
          <a:solidFill>
            <a:schemeClr val="accent6"/>
          </a:solidFill>
          <a:latin typeface="+mn-lt"/>
          <a:ea typeface="+mn-ea"/>
          <a:cs typeface="Arial" pitchFamily="34" charset="0"/>
        </a:defRPr>
      </a:lvl2pPr>
      <a:lvl3pPr marL="683667" indent="-228594" algn="l" defTabSz="1219170" rtl="0" eaLnBrk="1" latinLnBrk="0" hangingPunct="1">
        <a:spcBef>
          <a:spcPts val="0"/>
        </a:spcBef>
        <a:spcAft>
          <a:spcPts val="400"/>
        </a:spcAft>
        <a:buClr>
          <a:schemeClr val="accent1"/>
        </a:buClr>
        <a:buSzPct val="80000"/>
        <a:buFont typeface="Arial" panose="020B0604020202020204" pitchFamily="34" charset="0"/>
        <a:buChar char="•"/>
        <a:tabLst/>
        <a:defRPr sz="1867" kern="1200">
          <a:solidFill>
            <a:schemeClr val="accent6"/>
          </a:solidFill>
          <a:latin typeface="+mn-lt"/>
          <a:ea typeface="+mn-ea"/>
          <a:cs typeface="Arial" pitchFamily="34" charset="0"/>
        </a:defRPr>
      </a:lvl3pPr>
      <a:lvl4pPr marL="916494" indent="-228594" algn="l" defTabSz="1219170" rtl="0" eaLnBrk="1" latinLnBrk="0" hangingPunct="1">
        <a:spcBef>
          <a:spcPts val="0"/>
        </a:spcBef>
        <a:spcAft>
          <a:spcPts val="400"/>
        </a:spcAft>
        <a:buClr>
          <a:schemeClr val="accent1"/>
        </a:buClr>
        <a:buFont typeface="Arial" panose="020B0604020202020204" pitchFamily="34" charset="0"/>
        <a:buChar char="–"/>
        <a:defRPr sz="1600" kern="1200">
          <a:solidFill>
            <a:schemeClr val="accent6"/>
          </a:solidFill>
          <a:latin typeface="+mn-lt"/>
          <a:ea typeface="+mn-ea"/>
          <a:cs typeface="Arial" pitchFamily="34" charset="0"/>
        </a:defRPr>
      </a:lvl4pPr>
      <a:lvl5pPr marL="2438339" indent="0" algn="l" defTabSz="1219170" rtl="0" eaLnBrk="1" latinLnBrk="0" hangingPunct="1">
        <a:spcBef>
          <a:spcPct val="20000"/>
        </a:spcBef>
        <a:buClr>
          <a:schemeClr val="accent1"/>
        </a:buClr>
        <a:buFont typeface="Arial" panose="020B0604020202020204" pitchFamily="34" charset="0"/>
        <a:buNone/>
        <a:defRPr sz="2133" kern="1200">
          <a:solidFill>
            <a:schemeClr val="tx1"/>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16">
          <p15:clr>
            <a:srgbClr val="F26B43"/>
          </p15:clr>
        </p15:guide>
        <p15:guide id="2" pos="216">
          <p15:clr>
            <a:srgbClr val="F26B43"/>
          </p15:clr>
        </p15:guide>
        <p15:guide id="3" pos="5544">
          <p15:clr>
            <a:srgbClr val="F26B43"/>
          </p15:clr>
        </p15:guide>
        <p15:guide id="5" orient="horz" pos="180">
          <p15:clr>
            <a:srgbClr val="F26B43"/>
          </p15:clr>
        </p15:guide>
        <p15:guide id="6" orient="horz" pos="3180">
          <p15:clr>
            <a:srgbClr val="F26B43"/>
          </p15:clr>
        </p15:guide>
        <p15:guide id="8" orient="horz" pos="636">
          <p15:clr>
            <a:srgbClr val="F26B43"/>
          </p15:clr>
        </p15:guide>
        <p15:guide id="9" pos="2880">
          <p15:clr>
            <a:srgbClr val="F26B43"/>
          </p15:clr>
        </p15:guide>
        <p15:guide id="10" orient="horz" pos="56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3" name="Title Placeholder 1">
            <a:extLst>
              <a:ext uri="{FF2B5EF4-FFF2-40B4-BE49-F238E27FC236}">
                <a16:creationId xmlns:a16="http://schemas.microsoft.com/office/drawing/2014/main" id="{72C63A40-9D35-9140-8E05-B9EEB0226D21}"/>
              </a:ext>
            </a:extLst>
          </p:cNvPr>
          <p:cNvSpPr>
            <a:spLocks noGrp="1"/>
          </p:cNvSpPr>
          <p:nvPr>
            <p:ph type="title"/>
          </p:nvPr>
        </p:nvSpPr>
        <p:spPr>
          <a:xfrm>
            <a:off x="457200" y="381001"/>
            <a:ext cx="11277600" cy="812799"/>
          </a:xfrm>
          <a:prstGeom prst="rect">
            <a:avLst/>
          </a:prstGeom>
        </p:spPr>
        <p:txBody>
          <a:bodyPr vert="horz" lIns="0" tIns="0" rIns="0" bIns="0" rtlCol="0" anchor="t" anchorCtr="0">
            <a:noAutofit/>
          </a:bodyPr>
          <a:lstStyle/>
          <a:p>
            <a:r>
              <a:rPr lang="en-US"/>
              <a:t>Click to edit Master title style</a:t>
            </a:r>
          </a:p>
        </p:txBody>
      </p:sp>
      <p:grpSp>
        <p:nvGrpSpPr>
          <p:cNvPr id="58" name="Group 57">
            <a:extLst>
              <a:ext uri="{FF2B5EF4-FFF2-40B4-BE49-F238E27FC236}">
                <a16:creationId xmlns:a16="http://schemas.microsoft.com/office/drawing/2014/main" id="{102589C8-9D4E-814A-B36A-FA7F45C4A589}"/>
              </a:ext>
            </a:extLst>
          </p:cNvPr>
          <p:cNvGrpSpPr/>
          <p:nvPr/>
        </p:nvGrpSpPr>
        <p:grpSpPr bwMode="black">
          <a:xfrm>
            <a:off x="457201" y="6519981"/>
            <a:ext cx="643353" cy="211020"/>
            <a:chOff x="6710369" y="2087303"/>
            <a:chExt cx="413131" cy="135507"/>
          </a:xfrm>
          <a:solidFill>
            <a:schemeClr val="bg2"/>
          </a:solidFill>
        </p:grpSpPr>
        <p:sp>
          <p:nvSpPr>
            <p:cNvPr id="66" name="Freeform 629">
              <a:extLst>
                <a:ext uri="{FF2B5EF4-FFF2-40B4-BE49-F238E27FC236}">
                  <a16:creationId xmlns:a16="http://schemas.microsoft.com/office/drawing/2014/main" id="{209794B7-A5AB-DA46-B12D-89BBFA08C000}"/>
                </a:ext>
              </a:extLst>
            </p:cNvPr>
            <p:cNvSpPr>
              <a:spLocks noEditPoints="1"/>
            </p:cNvSpPr>
            <p:nvPr/>
          </p:nvSpPr>
          <p:spPr bwMode="black">
            <a:xfrm>
              <a:off x="7108077" y="2206285"/>
              <a:ext cx="9916" cy="12119"/>
            </a:xfrm>
            <a:custGeom>
              <a:avLst/>
              <a:gdLst>
                <a:gd name="T0" fmla="*/ 4 w 17"/>
                <a:gd name="T1" fmla="*/ 3 h 23"/>
                <a:gd name="T2" fmla="*/ 8 w 17"/>
                <a:gd name="T3" fmla="*/ 3 h 23"/>
                <a:gd name="T4" fmla="*/ 13 w 17"/>
                <a:gd name="T5" fmla="*/ 6 h 23"/>
                <a:gd name="T6" fmla="*/ 8 w 17"/>
                <a:gd name="T7" fmla="*/ 10 h 23"/>
                <a:gd name="T8" fmla="*/ 4 w 17"/>
                <a:gd name="T9" fmla="*/ 10 h 23"/>
                <a:gd name="T10" fmla="*/ 4 w 17"/>
                <a:gd name="T11" fmla="*/ 3 h 23"/>
                <a:gd name="T12" fmla="*/ 0 w 17"/>
                <a:gd name="T13" fmla="*/ 23 h 23"/>
                <a:gd name="T14" fmla="*/ 4 w 17"/>
                <a:gd name="T15" fmla="*/ 23 h 23"/>
                <a:gd name="T16" fmla="*/ 4 w 17"/>
                <a:gd name="T17" fmla="*/ 13 h 23"/>
                <a:gd name="T18" fmla="*/ 8 w 17"/>
                <a:gd name="T19" fmla="*/ 13 h 23"/>
                <a:gd name="T20" fmla="*/ 14 w 17"/>
                <a:gd name="T21" fmla="*/ 23 h 23"/>
                <a:gd name="T22" fmla="*/ 17 w 17"/>
                <a:gd name="T23" fmla="*/ 23 h 23"/>
                <a:gd name="T24" fmla="*/ 11 w 17"/>
                <a:gd name="T25" fmla="*/ 13 h 23"/>
                <a:gd name="T26" fmla="*/ 17 w 17"/>
                <a:gd name="T27" fmla="*/ 7 h 23"/>
                <a:gd name="T28" fmla="*/ 9 w 17"/>
                <a:gd name="T29" fmla="*/ 0 h 23"/>
                <a:gd name="T30" fmla="*/ 0 w 17"/>
                <a:gd name="T31" fmla="*/ 0 h 23"/>
                <a:gd name="T32" fmla="*/ 0 w 17"/>
                <a:gd name="T33" fmla="*/ 23 h 23"/>
                <a:gd name="T34" fmla="*/ 0 w 17"/>
                <a:gd name="T3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23">
                  <a:moveTo>
                    <a:pt x="4" y="3"/>
                  </a:moveTo>
                  <a:lnTo>
                    <a:pt x="8" y="3"/>
                  </a:lnTo>
                  <a:cubicBezTo>
                    <a:pt x="11" y="3"/>
                    <a:pt x="13" y="4"/>
                    <a:pt x="13" y="6"/>
                  </a:cubicBezTo>
                  <a:cubicBezTo>
                    <a:pt x="13" y="10"/>
                    <a:pt x="11" y="10"/>
                    <a:pt x="8" y="10"/>
                  </a:cubicBezTo>
                  <a:lnTo>
                    <a:pt x="4" y="10"/>
                  </a:lnTo>
                  <a:lnTo>
                    <a:pt x="4" y="3"/>
                  </a:lnTo>
                  <a:close/>
                  <a:moveTo>
                    <a:pt x="0" y="23"/>
                  </a:moveTo>
                  <a:lnTo>
                    <a:pt x="4" y="23"/>
                  </a:lnTo>
                  <a:lnTo>
                    <a:pt x="4" y="13"/>
                  </a:lnTo>
                  <a:lnTo>
                    <a:pt x="8" y="13"/>
                  </a:lnTo>
                  <a:lnTo>
                    <a:pt x="14" y="23"/>
                  </a:lnTo>
                  <a:lnTo>
                    <a:pt x="17" y="23"/>
                  </a:lnTo>
                  <a:lnTo>
                    <a:pt x="11" y="13"/>
                  </a:lnTo>
                  <a:cubicBezTo>
                    <a:pt x="14" y="12"/>
                    <a:pt x="17" y="11"/>
                    <a:pt x="17" y="7"/>
                  </a:cubicBezTo>
                  <a:cubicBezTo>
                    <a:pt x="17" y="2"/>
                    <a:pt x="14" y="0"/>
                    <a:pt x="9" y="0"/>
                  </a:cubicBezTo>
                  <a:lnTo>
                    <a:pt x="0" y="0"/>
                  </a:lnTo>
                  <a:lnTo>
                    <a:pt x="0" y="23"/>
                  </a:lnTo>
                  <a:lnTo>
                    <a:pt x="0" y="23"/>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2"/>
                </a:solidFill>
              </a:endParaRPr>
            </a:p>
          </p:txBody>
        </p:sp>
        <p:sp>
          <p:nvSpPr>
            <p:cNvPr id="67" name="Freeform 630">
              <a:extLst>
                <a:ext uri="{FF2B5EF4-FFF2-40B4-BE49-F238E27FC236}">
                  <a16:creationId xmlns:a16="http://schemas.microsoft.com/office/drawing/2014/main" id="{7C82BC25-3E89-6841-9886-C40C5FF8EBDD}"/>
                </a:ext>
              </a:extLst>
            </p:cNvPr>
            <p:cNvSpPr>
              <a:spLocks noEditPoints="1"/>
            </p:cNvSpPr>
            <p:nvPr/>
          </p:nvSpPr>
          <p:spPr bwMode="black">
            <a:xfrm>
              <a:off x="7102568" y="2201878"/>
              <a:ext cx="20932" cy="20932"/>
            </a:xfrm>
            <a:custGeom>
              <a:avLst/>
              <a:gdLst>
                <a:gd name="T0" fmla="*/ 36 w 40"/>
                <a:gd name="T1" fmla="*/ 19 h 39"/>
                <a:gd name="T2" fmla="*/ 20 w 40"/>
                <a:gd name="T3" fmla="*/ 36 h 39"/>
                <a:gd name="T4" fmla="*/ 4 w 40"/>
                <a:gd name="T5" fmla="*/ 19 h 39"/>
                <a:gd name="T6" fmla="*/ 20 w 40"/>
                <a:gd name="T7" fmla="*/ 3 h 39"/>
                <a:gd name="T8" fmla="*/ 36 w 40"/>
                <a:gd name="T9" fmla="*/ 19 h 39"/>
                <a:gd name="T10" fmla="*/ 0 w 40"/>
                <a:gd name="T11" fmla="*/ 19 h 39"/>
                <a:gd name="T12" fmla="*/ 20 w 40"/>
                <a:gd name="T13" fmla="*/ 39 h 39"/>
                <a:gd name="T14" fmla="*/ 40 w 40"/>
                <a:gd name="T15" fmla="*/ 19 h 39"/>
                <a:gd name="T16" fmla="*/ 20 w 40"/>
                <a:gd name="T17" fmla="*/ 0 h 39"/>
                <a:gd name="T18" fmla="*/ 0 w 40"/>
                <a:gd name="T19" fmla="*/ 19 h 39"/>
                <a:gd name="T20" fmla="*/ 0 w 40"/>
                <a:gd name="T21"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39">
                  <a:moveTo>
                    <a:pt x="36" y="19"/>
                  </a:moveTo>
                  <a:cubicBezTo>
                    <a:pt x="36" y="29"/>
                    <a:pt x="29" y="36"/>
                    <a:pt x="20" y="36"/>
                  </a:cubicBezTo>
                  <a:cubicBezTo>
                    <a:pt x="11" y="36"/>
                    <a:pt x="4" y="29"/>
                    <a:pt x="4" y="19"/>
                  </a:cubicBezTo>
                  <a:cubicBezTo>
                    <a:pt x="4" y="10"/>
                    <a:pt x="11" y="3"/>
                    <a:pt x="20" y="3"/>
                  </a:cubicBezTo>
                  <a:cubicBezTo>
                    <a:pt x="29" y="3"/>
                    <a:pt x="36" y="10"/>
                    <a:pt x="36" y="19"/>
                  </a:cubicBezTo>
                  <a:close/>
                  <a:moveTo>
                    <a:pt x="0" y="19"/>
                  </a:moveTo>
                  <a:cubicBezTo>
                    <a:pt x="0" y="31"/>
                    <a:pt x="9" y="39"/>
                    <a:pt x="20" y="39"/>
                  </a:cubicBezTo>
                  <a:cubicBezTo>
                    <a:pt x="31" y="39"/>
                    <a:pt x="40" y="31"/>
                    <a:pt x="40" y="19"/>
                  </a:cubicBezTo>
                  <a:cubicBezTo>
                    <a:pt x="40" y="8"/>
                    <a:pt x="31" y="0"/>
                    <a:pt x="20" y="0"/>
                  </a:cubicBezTo>
                  <a:cubicBezTo>
                    <a:pt x="9" y="0"/>
                    <a:pt x="0" y="8"/>
                    <a:pt x="0" y="19"/>
                  </a:cubicBezTo>
                  <a:lnTo>
                    <a:pt x="0" y="19"/>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2"/>
                </a:solidFill>
              </a:endParaRPr>
            </a:p>
          </p:txBody>
        </p:sp>
        <p:sp>
          <p:nvSpPr>
            <p:cNvPr id="68" name="Freeform 631">
              <a:extLst>
                <a:ext uri="{FF2B5EF4-FFF2-40B4-BE49-F238E27FC236}">
                  <a16:creationId xmlns:a16="http://schemas.microsoft.com/office/drawing/2014/main" id="{78CB54C8-B337-7F4D-A037-F7D34014BE47}"/>
                </a:ext>
              </a:extLst>
            </p:cNvPr>
            <p:cNvSpPr>
              <a:spLocks/>
            </p:cNvSpPr>
            <p:nvPr/>
          </p:nvSpPr>
          <p:spPr bwMode="black">
            <a:xfrm>
              <a:off x="6813927" y="2090607"/>
              <a:ext cx="116779" cy="132202"/>
            </a:xfrm>
            <a:custGeom>
              <a:avLst/>
              <a:gdLst>
                <a:gd name="T0" fmla="*/ 173 w 221"/>
                <a:gd name="T1" fmla="*/ 250 h 250"/>
                <a:gd name="T2" fmla="*/ 221 w 221"/>
                <a:gd name="T3" fmla="*/ 250 h 250"/>
                <a:gd name="T4" fmla="*/ 192 w 221"/>
                <a:gd name="T5" fmla="*/ 0 h 250"/>
                <a:gd name="T6" fmla="*/ 137 w 221"/>
                <a:gd name="T7" fmla="*/ 0 h 250"/>
                <a:gd name="T8" fmla="*/ 0 w 221"/>
                <a:gd name="T9" fmla="*/ 250 h 250"/>
                <a:gd name="T10" fmla="*/ 52 w 221"/>
                <a:gd name="T11" fmla="*/ 250 h 250"/>
                <a:gd name="T12" fmla="*/ 80 w 221"/>
                <a:gd name="T13" fmla="*/ 200 h 250"/>
                <a:gd name="T14" fmla="*/ 155 w 221"/>
                <a:gd name="T15" fmla="*/ 200 h 250"/>
                <a:gd name="T16" fmla="*/ 163 w 221"/>
                <a:gd name="T17" fmla="*/ 163 h 250"/>
                <a:gd name="T18" fmla="*/ 99 w 221"/>
                <a:gd name="T19" fmla="*/ 163 h 250"/>
                <a:gd name="T20" fmla="*/ 99 w 221"/>
                <a:gd name="T21" fmla="*/ 163 h 250"/>
                <a:gd name="T22" fmla="*/ 154 w 221"/>
                <a:gd name="T23" fmla="*/ 68 h 250"/>
                <a:gd name="T24" fmla="*/ 173 w 221"/>
                <a:gd name="T25" fmla="*/ 250 h 250"/>
                <a:gd name="T26" fmla="*/ 173 w 221"/>
                <a:gd name="T27"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 h="250">
                  <a:moveTo>
                    <a:pt x="173" y="250"/>
                  </a:moveTo>
                  <a:lnTo>
                    <a:pt x="221" y="250"/>
                  </a:lnTo>
                  <a:lnTo>
                    <a:pt x="192" y="0"/>
                  </a:lnTo>
                  <a:lnTo>
                    <a:pt x="137" y="0"/>
                  </a:lnTo>
                  <a:lnTo>
                    <a:pt x="0" y="250"/>
                  </a:lnTo>
                  <a:lnTo>
                    <a:pt x="52" y="250"/>
                  </a:lnTo>
                  <a:cubicBezTo>
                    <a:pt x="52" y="250"/>
                    <a:pt x="79" y="202"/>
                    <a:pt x="80" y="200"/>
                  </a:cubicBezTo>
                  <a:lnTo>
                    <a:pt x="155" y="200"/>
                  </a:lnTo>
                  <a:lnTo>
                    <a:pt x="163" y="163"/>
                  </a:lnTo>
                  <a:lnTo>
                    <a:pt x="99" y="163"/>
                  </a:lnTo>
                  <a:cubicBezTo>
                    <a:pt x="99" y="163"/>
                    <a:pt x="99" y="163"/>
                    <a:pt x="99" y="163"/>
                  </a:cubicBezTo>
                  <a:cubicBezTo>
                    <a:pt x="103" y="155"/>
                    <a:pt x="152" y="70"/>
                    <a:pt x="154" y="68"/>
                  </a:cubicBezTo>
                  <a:cubicBezTo>
                    <a:pt x="154" y="70"/>
                    <a:pt x="173" y="250"/>
                    <a:pt x="173" y="250"/>
                  </a:cubicBezTo>
                  <a:lnTo>
                    <a:pt x="173" y="250"/>
                  </a:lnTo>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2"/>
                </a:solidFill>
              </a:endParaRPr>
            </a:p>
          </p:txBody>
        </p:sp>
        <p:sp>
          <p:nvSpPr>
            <p:cNvPr id="69" name="Freeform 632">
              <a:extLst>
                <a:ext uri="{FF2B5EF4-FFF2-40B4-BE49-F238E27FC236}">
                  <a16:creationId xmlns:a16="http://schemas.microsoft.com/office/drawing/2014/main" id="{3B48E95D-214B-5C4A-949B-F84BEB4FB2F0}"/>
                </a:ext>
              </a:extLst>
            </p:cNvPr>
            <p:cNvSpPr>
              <a:spLocks/>
            </p:cNvSpPr>
            <p:nvPr/>
          </p:nvSpPr>
          <p:spPr bwMode="black">
            <a:xfrm>
              <a:off x="6942824" y="2090607"/>
              <a:ext cx="56186" cy="132202"/>
            </a:xfrm>
            <a:custGeom>
              <a:avLst/>
              <a:gdLst>
                <a:gd name="T0" fmla="*/ 51 w 51"/>
                <a:gd name="T1" fmla="*/ 0 h 120"/>
                <a:gd name="T2" fmla="*/ 25 w 51"/>
                <a:gd name="T3" fmla="*/ 0 h 120"/>
                <a:gd name="T4" fmla="*/ 0 w 51"/>
                <a:gd name="T5" fmla="*/ 120 h 120"/>
                <a:gd name="T6" fmla="*/ 27 w 51"/>
                <a:gd name="T7" fmla="*/ 120 h 120"/>
                <a:gd name="T8" fmla="*/ 51 w 51"/>
                <a:gd name="T9" fmla="*/ 0 h 120"/>
                <a:gd name="T10" fmla="*/ 51 w 51"/>
                <a:gd name="T11" fmla="*/ 0 h 120"/>
              </a:gdLst>
              <a:ahLst/>
              <a:cxnLst>
                <a:cxn ang="0">
                  <a:pos x="T0" y="T1"/>
                </a:cxn>
                <a:cxn ang="0">
                  <a:pos x="T2" y="T3"/>
                </a:cxn>
                <a:cxn ang="0">
                  <a:pos x="T4" y="T5"/>
                </a:cxn>
                <a:cxn ang="0">
                  <a:pos x="T6" y="T7"/>
                </a:cxn>
                <a:cxn ang="0">
                  <a:pos x="T8" y="T9"/>
                </a:cxn>
                <a:cxn ang="0">
                  <a:pos x="T10" y="T11"/>
                </a:cxn>
              </a:cxnLst>
              <a:rect l="0" t="0" r="r" b="b"/>
              <a:pathLst>
                <a:path w="51" h="120">
                  <a:moveTo>
                    <a:pt x="51" y="0"/>
                  </a:moveTo>
                  <a:lnTo>
                    <a:pt x="25" y="0"/>
                  </a:lnTo>
                  <a:lnTo>
                    <a:pt x="0" y="120"/>
                  </a:lnTo>
                  <a:lnTo>
                    <a:pt x="27" y="120"/>
                  </a:lnTo>
                  <a:lnTo>
                    <a:pt x="51" y="0"/>
                  </a:lnTo>
                  <a:lnTo>
                    <a:pt x="51"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2"/>
                </a:solidFill>
              </a:endParaRPr>
            </a:p>
          </p:txBody>
        </p:sp>
        <p:sp>
          <p:nvSpPr>
            <p:cNvPr id="70" name="Freeform 633">
              <a:extLst>
                <a:ext uri="{FF2B5EF4-FFF2-40B4-BE49-F238E27FC236}">
                  <a16:creationId xmlns:a16="http://schemas.microsoft.com/office/drawing/2014/main" id="{B281215A-A711-EE4E-B8E3-6EBE503306CB}"/>
                </a:ext>
              </a:extLst>
            </p:cNvPr>
            <p:cNvSpPr>
              <a:spLocks/>
            </p:cNvSpPr>
            <p:nvPr/>
          </p:nvSpPr>
          <p:spPr bwMode="black">
            <a:xfrm>
              <a:off x="7000112" y="2090607"/>
              <a:ext cx="113474" cy="132202"/>
            </a:xfrm>
            <a:custGeom>
              <a:avLst/>
              <a:gdLst>
                <a:gd name="T0" fmla="*/ 78 w 215"/>
                <a:gd name="T1" fmla="*/ 62 h 250"/>
                <a:gd name="T2" fmla="*/ 100 w 215"/>
                <a:gd name="T3" fmla="*/ 40 h 250"/>
                <a:gd name="T4" fmla="*/ 205 w 215"/>
                <a:gd name="T5" fmla="*/ 40 h 250"/>
                <a:gd name="T6" fmla="*/ 215 w 215"/>
                <a:gd name="T7" fmla="*/ 0 h 250"/>
                <a:gd name="T8" fmla="*/ 87 w 215"/>
                <a:gd name="T9" fmla="*/ 0 h 250"/>
                <a:gd name="T10" fmla="*/ 32 w 215"/>
                <a:gd name="T11" fmla="*/ 66 h 250"/>
                <a:gd name="T12" fmla="*/ 6 w 215"/>
                <a:gd name="T13" fmla="*/ 190 h 250"/>
                <a:gd name="T14" fmla="*/ 57 w 215"/>
                <a:gd name="T15" fmla="*/ 250 h 250"/>
                <a:gd name="T16" fmla="*/ 174 w 215"/>
                <a:gd name="T17" fmla="*/ 250 h 250"/>
                <a:gd name="T18" fmla="*/ 183 w 215"/>
                <a:gd name="T19" fmla="*/ 209 h 250"/>
                <a:gd name="T20" fmla="*/ 75 w 215"/>
                <a:gd name="T21" fmla="*/ 209 h 250"/>
                <a:gd name="T22" fmla="*/ 57 w 215"/>
                <a:gd name="T23" fmla="*/ 180 h 250"/>
                <a:gd name="T24" fmla="*/ 68 w 215"/>
                <a:gd name="T25" fmla="*/ 121 h 250"/>
                <a:gd name="T26" fmla="*/ 68 w 215"/>
                <a:gd name="T27" fmla="*/ 121 h 250"/>
                <a:gd name="T28" fmla="*/ 78 w 215"/>
                <a:gd name="T29" fmla="*/ 62 h 250"/>
                <a:gd name="T30" fmla="*/ 78 w 215"/>
                <a:gd name="T31" fmla="*/ 6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5" h="250">
                  <a:moveTo>
                    <a:pt x="78" y="62"/>
                  </a:moveTo>
                  <a:cubicBezTo>
                    <a:pt x="80" y="54"/>
                    <a:pt x="82" y="40"/>
                    <a:pt x="100" y="40"/>
                  </a:cubicBezTo>
                  <a:cubicBezTo>
                    <a:pt x="110" y="40"/>
                    <a:pt x="205" y="40"/>
                    <a:pt x="205" y="40"/>
                  </a:cubicBezTo>
                  <a:lnTo>
                    <a:pt x="215" y="0"/>
                  </a:lnTo>
                  <a:cubicBezTo>
                    <a:pt x="215" y="0"/>
                    <a:pt x="122" y="0"/>
                    <a:pt x="87" y="0"/>
                  </a:cubicBezTo>
                  <a:cubicBezTo>
                    <a:pt x="38" y="0"/>
                    <a:pt x="35" y="50"/>
                    <a:pt x="32" y="66"/>
                  </a:cubicBezTo>
                  <a:cubicBezTo>
                    <a:pt x="28" y="83"/>
                    <a:pt x="7" y="185"/>
                    <a:pt x="6" y="190"/>
                  </a:cubicBezTo>
                  <a:cubicBezTo>
                    <a:pt x="0" y="219"/>
                    <a:pt x="15" y="250"/>
                    <a:pt x="57" y="250"/>
                  </a:cubicBezTo>
                  <a:lnTo>
                    <a:pt x="174" y="250"/>
                  </a:lnTo>
                  <a:lnTo>
                    <a:pt x="183" y="209"/>
                  </a:lnTo>
                  <a:lnTo>
                    <a:pt x="75" y="209"/>
                  </a:lnTo>
                  <a:cubicBezTo>
                    <a:pt x="55" y="209"/>
                    <a:pt x="54" y="197"/>
                    <a:pt x="57" y="180"/>
                  </a:cubicBezTo>
                  <a:lnTo>
                    <a:pt x="68" y="121"/>
                  </a:lnTo>
                  <a:lnTo>
                    <a:pt x="68" y="121"/>
                  </a:lnTo>
                  <a:cubicBezTo>
                    <a:pt x="68" y="121"/>
                    <a:pt x="74" y="85"/>
                    <a:pt x="78" y="62"/>
                  </a:cubicBezTo>
                  <a:lnTo>
                    <a:pt x="78" y="62"/>
                  </a:lnTo>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2"/>
                </a:solidFill>
              </a:endParaRPr>
            </a:p>
          </p:txBody>
        </p:sp>
        <p:sp>
          <p:nvSpPr>
            <p:cNvPr id="71" name="Freeform 634">
              <a:extLst>
                <a:ext uri="{FF2B5EF4-FFF2-40B4-BE49-F238E27FC236}">
                  <a16:creationId xmlns:a16="http://schemas.microsoft.com/office/drawing/2014/main" id="{EDDDDD5B-76BC-4D46-BB94-DF09EB8AE1C3}"/>
                </a:ext>
              </a:extLst>
            </p:cNvPr>
            <p:cNvSpPr>
              <a:spLocks/>
            </p:cNvSpPr>
            <p:nvPr/>
          </p:nvSpPr>
          <p:spPr bwMode="black">
            <a:xfrm>
              <a:off x="6710369" y="2087303"/>
              <a:ext cx="117881" cy="135507"/>
            </a:xfrm>
            <a:custGeom>
              <a:avLst/>
              <a:gdLst>
                <a:gd name="T0" fmla="*/ 88 w 223"/>
                <a:gd name="T1" fmla="*/ 68 h 255"/>
                <a:gd name="T2" fmla="*/ 113 w 223"/>
                <a:gd name="T3" fmla="*/ 45 h 255"/>
                <a:gd name="T4" fmla="*/ 214 w 223"/>
                <a:gd name="T5" fmla="*/ 45 h 255"/>
                <a:gd name="T6" fmla="*/ 223 w 223"/>
                <a:gd name="T7" fmla="*/ 5 h 255"/>
                <a:gd name="T8" fmla="*/ 102 w 223"/>
                <a:gd name="T9" fmla="*/ 5 h 255"/>
                <a:gd name="T10" fmla="*/ 42 w 223"/>
                <a:gd name="T11" fmla="*/ 64 h 255"/>
                <a:gd name="T12" fmla="*/ 35 w 223"/>
                <a:gd name="T13" fmla="*/ 114 h 255"/>
                <a:gd name="T14" fmla="*/ 69 w 223"/>
                <a:gd name="T15" fmla="*/ 143 h 255"/>
                <a:gd name="T16" fmla="*/ 142 w 223"/>
                <a:gd name="T17" fmla="*/ 143 h 255"/>
                <a:gd name="T18" fmla="*/ 155 w 223"/>
                <a:gd name="T19" fmla="*/ 152 h 255"/>
                <a:gd name="T20" fmla="*/ 145 w 223"/>
                <a:gd name="T21" fmla="*/ 203 h 255"/>
                <a:gd name="T22" fmla="*/ 113 w 223"/>
                <a:gd name="T23" fmla="*/ 214 h 255"/>
                <a:gd name="T24" fmla="*/ 9 w 223"/>
                <a:gd name="T25" fmla="*/ 214 h 255"/>
                <a:gd name="T26" fmla="*/ 0 w 223"/>
                <a:gd name="T27" fmla="*/ 255 h 255"/>
                <a:gd name="T28" fmla="*/ 131 w 223"/>
                <a:gd name="T29" fmla="*/ 255 h 255"/>
                <a:gd name="T30" fmla="*/ 191 w 223"/>
                <a:gd name="T31" fmla="*/ 217 h 255"/>
                <a:gd name="T32" fmla="*/ 205 w 223"/>
                <a:gd name="T33" fmla="*/ 147 h 255"/>
                <a:gd name="T34" fmla="*/ 164 w 223"/>
                <a:gd name="T35" fmla="*/ 100 h 255"/>
                <a:gd name="T36" fmla="*/ 100 w 223"/>
                <a:gd name="T37" fmla="*/ 100 h 255"/>
                <a:gd name="T38" fmla="*/ 85 w 223"/>
                <a:gd name="T39" fmla="*/ 90 h 255"/>
                <a:gd name="T40" fmla="*/ 88 w 223"/>
                <a:gd name="T41" fmla="*/ 68 h 255"/>
                <a:gd name="T42" fmla="*/ 88 w 223"/>
                <a:gd name="T43" fmla="*/ 6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3" h="255">
                  <a:moveTo>
                    <a:pt x="88" y="68"/>
                  </a:moveTo>
                  <a:cubicBezTo>
                    <a:pt x="92" y="51"/>
                    <a:pt x="90" y="45"/>
                    <a:pt x="113" y="45"/>
                  </a:cubicBezTo>
                  <a:cubicBezTo>
                    <a:pt x="145" y="45"/>
                    <a:pt x="214" y="45"/>
                    <a:pt x="214" y="45"/>
                  </a:cubicBezTo>
                  <a:lnTo>
                    <a:pt x="223" y="5"/>
                  </a:lnTo>
                  <a:cubicBezTo>
                    <a:pt x="223" y="5"/>
                    <a:pt x="148" y="5"/>
                    <a:pt x="102" y="5"/>
                  </a:cubicBezTo>
                  <a:cubicBezTo>
                    <a:pt x="86" y="5"/>
                    <a:pt x="51" y="0"/>
                    <a:pt x="42" y="64"/>
                  </a:cubicBezTo>
                  <a:cubicBezTo>
                    <a:pt x="38" y="92"/>
                    <a:pt x="35" y="105"/>
                    <a:pt x="35" y="114"/>
                  </a:cubicBezTo>
                  <a:cubicBezTo>
                    <a:pt x="33" y="137"/>
                    <a:pt x="53" y="143"/>
                    <a:pt x="69" y="143"/>
                  </a:cubicBezTo>
                  <a:cubicBezTo>
                    <a:pt x="92" y="143"/>
                    <a:pt x="142" y="143"/>
                    <a:pt x="142" y="143"/>
                  </a:cubicBezTo>
                  <a:cubicBezTo>
                    <a:pt x="153" y="143"/>
                    <a:pt x="157" y="143"/>
                    <a:pt x="155" y="152"/>
                  </a:cubicBezTo>
                  <a:cubicBezTo>
                    <a:pt x="153" y="166"/>
                    <a:pt x="147" y="194"/>
                    <a:pt x="145" y="203"/>
                  </a:cubicBezTo>
                  <a:cubicBezTo>
                    <a:pt x="143" y="216"/>
                    <a:pt x="127" y="214"/>
                    <a:pt x="113" y="214"/>
                  </a:cubicBezTo>
                  <a:lnTo>
                    <a:pt x="9" y="214"/>
                  </a:lnTo>
                  <a:lnTo>
                    <a:pt x="0" y="255"/>
                  </a:lnTo>
                  <a:lnTo>
                    <a:pt x="131" y="255"/>
                  </a:lnTo>
                  <a:cubicBezTo>
                    <a:pt x="158" y="255"/>
                    <a:pt x="184" y="245"/>
                    <a:pt x="191" y="217"/>
                  </a:cubicBezTo>
                  <a:cubicBezTo>
                    <a:pt x="198" y="189"/>
                    <a:pt x="201" y="169"/>
                    <a:pt x="205" y="147"/>
                  </a:cubicBezTo>
                  <a:cubicBezTo>
                    <a:pt x="210" y="120"/>
                    <a:pt x="194" y="100"/>
                    <a:pt x="164" y="100"/>
                  </a:cubicBezTo>
                  <a:lnTo>
                    <a:pt x="100" y="100"/>
                  </a:lnTo>
                  <a:cubicBezTo>
                    <a:pt x="94" y="100"/>
                    <a:pt x="82" y="102"/>
                    <a:pt x="85" y="90"/>
                  </a:cubicBezTo>
                  <a:cubicBezTo>
                    <a:pt x="85" y="85"/>
                    <a:pt x="86" y="79"/>
                    <a:pt x="88" y="68"/>
                  </a:cubicBezTo>
                  <a:lnTo>
                    <a:pt x="88" y="68"/>
                  </a:lnTo>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2"/>
                </a:solidFill>
              </a:endParaRPr>
            </a:p>
          </p:txBody>
        </p:sp>
      </p:grpSp>
      <p:sp>
        <p:nvSpPr>
          <p:cNvPr id="7" name="Text Placeholder 6">
            <a:extLst>
              <a:ext uri="{FF2B5EF4-FFF2-40B4-BE49-F238E27FC236}">
                <a16:creationId xmlns:a16="http://schemas.microsoft.com/office/drawing/2014/main" id="{7FF9ABE9-0E2D-EDC0-A198-C62D08EBB2F8}"/>
              </a:ext>
            </a:extLst>
          </p:cNvPr>
          <p:cNvSpPr>
            <a:spLocks noGrp="1"/>
          </p:cNvSpPr>
          <p:nvPr>
            <p:ph type="body" idx="1"/>
          </p:nvPr>
        </p:nvSpPr>
        <p:spPr>
          <a:xfrm>
            <a:off x="457200" y="1346200"/>
            <a:ext cx="11277600" cy="4826000"/>
          </a:xfrm>
          <a:prstGeom prst="rect">
            <a:avLst/>
          </a:prstGeom>
        </p:spPr>
        <p:txBody>
          <a:bodyPr vert="horz" lIns="0" tIns="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laceholder 5">
            <a:extLst>
              <a:ext uri="{FF2B5EF4-FFF2-40B4-BE49-F238E27FC236}">
                <a16:creationId xmlns:a16="http://schemas.microsoft.com/office/drawing/2014/main" id="{9B24D01B-A59D-3898-C664-3729BAFD41FF}"/>
              </a:ext>
            </a:extLst>
          </p:cNvPr>
          <p:cNvSpPr txBox="1">
            <a:spLocks/>
          </p:cNvSpPr>
          <p:nvPr userDrawn="1"/>
        </p:nvSpPr>
        <p:spPr>
          <a:xfrm>
            <a:off x="11737333" y="6513084"/>
            <a:ext cx="236232" cy="205872"/>
          </a:xfrm>
          <a:prstGeom prst="rect">
            <a:avLst/>
          </a:prstGeom>
        </p:spPr>
        <p:txBody>
          <a:bodyPr vert="horz" wrap="square" lIns="0" tIns="0" rIns="0" bIns="0" rtlCol="0" anchor="b" anchorCtr="0"/>
          <a:lstStyle>
            <a:defPPr>
              <a:defRPr lang="en-US"/>
            </a:defPPr>
            <a:lvl1pPr marL="0" algn="r" defTabSz="914400" rtl="0" eaLnBrk="1" latinLnBrk="0" hangingPunct="1">
              <a:defRPr sz="800" b="0" i="0" kern="1200">
                <a:solidFill>
                  <a:schemeClr val="tx2"/>
                </a:solidFill>
                <a:latin typeface="Gill Sans MT" panose="020B0502020104020203" pitchFamily="34" charset="77"/>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5B7371F-B25E-42BE-91F9-DCD17E1CF49D}" type="slidenum">
              <a:rPr lang="en-US" sz="933" b="0" smtClean="0">
                <a:solidFill>
                  <a:schemeClr val="bg1"/>
                </a:solidFill>
              </a:rPr>
              <a:pPr algn="l"/>
              <a:t>‹#›</a:t>
            </a:fld>
            <a:endParaRPr lang="en-US" sz="933" b="0">
              <a:solidFill>
                <a:schemeClr val="bg1"/>
              </a:solidFill>
            </a:endParaRPr>
          </a:p>
        </p:txBody>
      </p:sp>
      <p:sp>
        <p:nvSpPr>
          <p:cNvPr id="3" name="TextBox 2">
            <a:extLst>
              <a:ext uri="{FF2B5EF4-FFF2-40B4-BE49-F238E27FC236}">
                <a16:creationId xmlns:a16="http://schemas.microsoft.com/office/drawing/2014/main" id="{39765831-4FFB-2A42-9DD3-EFEFF8411B58}"/>
              </a:ext>
            </a:extLst>
          </p:cNvPr>
          <p:cNvSpPr txBox="1"/>
          <p:nvPr userDrawn="1"/>
        </p:nvSpPr>
        <p:spPr>
          <a:xfrm>
            <a:off x="8028089" y="6657368"/>
            <a:ext cx="3615295" cy="92333"/>
          </a:xfrm>
          <a:prstGeom prst="rect">
            <a:avLst/>
          </a:prstGeom>
          <a:noFill/>
        </p:spPr>
        <p:txBody>
          <a:bodyPr wrap="square" lIns="0" tIns="0" rIns="0" bIns="0" rtlCol="0" anchor="b" anchorCtr="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lang="en-US" sz="600" b="0" i="0" spc="0">
                <a:solidFill>
                  <a:schemeClr val="bg1"/>
                </a:solidFill>
                <a:latin typeface="Gill Sans MT" panose="020B0502020104020203" pitchFamily="34" charset="77"/>
              </a:rPr>
              <a:t>SAIC PROPRIETARY INFORMATION  I  </a:t>
            </a:r>
            <a:r>
              <a:rPr lang="en-US" sz="600" b="0" i="0" spc="0">
                <a:solidFill>
                  <a:schemeClr val="bg1"/>
                </a:solidFill>
                <a:latin typeface="Gill Sans MT" panose="020B0502020104020203" pitchFamily="34" charset="77"/>
                <a:cs typeface="Arial" pitchFamily="34" charset="0"/>
              </a:rPr>
              <a:t>© SAIC.</a:t>
            </a:r>
            <a:r>
              <a:rPr lang="en-US" sz="600" b="0" i="0" spc="0" baseline="0">
                <a:solidFill>
                  <a:schemeClr val="bg1"/>
                </a:solidFill>
                <a:latin typeface="Gill Sans MT" panose="020B0502020104020203" pitchFamily="34" charset="77"/>
                <a:cs typeface="Arial" pitchFamily="34" charset="0"/>
              </a:rPr>
              <a:t> ALL RIGHTS RESERVED</a:t>
            </a:r>
            <a:r>
              <a:rPr lang="en-US" sz="600" b="0" i="0" spc="0">
                <a:solidFill>
                  <a:schemeClr val="bg1"/>
                </a:solidFill>
                <a:latin typeface="Gill Sans MT" panose="020B0502020104020203" pitchFamily="34" charset="77"/>
              </a:rPr>
              <a:t> </a:t>
            </a:r>
            <a:endParaRPr lang="en-US" sz="600" b="0" i="0" spc="0">
              <a:solidFill>
                <a:schemeClr val="bg1"/>
              </a:solidFill>
              <a:latin typeface="Gill Sans MT" panose="020B0502020104020203" pitchFamily="34" charset="77"/>
              <a:cs typeface="Arial" pitchFamily="34" charset="0"/>
            </a:endParaRPr>
          </a:p>
        </p:txBody>
      </p:sp>
      <p:cxnSp>
        <p:nvCxnSpPr>
          <p:cNvPr id="8" name="Straight Connector 7">
            <a:extLst>
              <a:ext uri="{FF2B5EF4-FFF2-40B4-BE49-F238E27FC236}">
                <a16:creationId xmlns:a16="http://schemas.microsoft.com/office/drawing/2014/main" id="{CD8B38F1-2038-CC86-1F2E-BE45A58BBBD9}"/>
              </a:ext>
            </a:extLst>
          </p:cNvPr>
          <p:cNvCxnSpPr>
            <a:cxnSpLocks/>
          </p:cNvCxnSpPr>
          <p:nvPr userDrawn="1"/>
        </p:nvCxnSpPr>
        <p:spPr>
          <a:xfrm flipH="1">
            <a:off x="11737333" y="6731000"/>
            <a:ext cx="454667" cy="0"/>
          </a:xfrm>
          <a:prstGeom prst="line">
            <a:avLst/>
          </a:prstGeom>
          <a:ln w="63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360152"/>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Lst>
  <p:hf hdr="0" ftr="0" dt="0"/>
  <p:txStyles>
    <p:titleStyle>
      <a:lvl1pPr algn="l" defTabSz="1219170" rtl="0" eaLnBrk="1" latinLnBrk="0" hangingPunct="1">
        <a:lnSpc>
          <a:spcPts val="3200"/>
        </a:lnSpc>
        <a:spcBef>
          <a:spcPct val="0"/>
        </a:spcBef>
        <a:buNone/>
        <a:defRPr sz="3200" b="1" i="0" kern="1200" cap="all" baseline="0">
          <a:solidFill>
            <a:schemeClr val="bg1"/>
          </a:solidFill>
          <a:effectLst/>
          <a:latin typeface="+mn-lt"/>
          <a:ea typeface="Gill Sans MT" panose="020B0502020104020203" pitchFamily="34" charset="77"/>
          <a:cs typeface="Gill Sans MT" panose="020B0502020104020203" pitchFamily="34" charset="77"/>
        </a:defRPr>
      </a:lvl1pPr>
    </p:titleStyle>
    <p:bodyStyle>
      <a:lvl1pPr marL="228594" indent="-228594" algn="l" defTabSz="1219170" rtl="0" eaLnBrk="1" latinLnBrk="0" hangingPunct="1">
        <a:spcBef>
          <a:spcPts val="0"/>
        </a:spcBef>
        <a:spcAft>
          <a:spcPts val="400"/>
        </a:spcAft>
        <a:buClr>
          <a:schemeClr val="accent1"/>
        </a:buClr>
        <a:buFont typeface="Arial" panose="020B0604020202020204" pitchFamily="34" charset="0"/>
        <a:buChar char="•"/>
        <a:defRPr lang="en-US" sz="2133" kern="1200" dirty="0" smtClean="0">
          <a:solidFill>
            <a:schemeClr val="bg1"/>
          </a:solidFill>
          <a:latin typeface="+mn-lt"/>
          <a:ea typeface="+mn-ea"/>
          <a:cs typeface="Arial" pitchFamily="34" charset="0"/>
        </a:defRPr>
      </a:lvl1pPr>
      <a:lvl2pPr marL="457189" indent="-230712" algn="l" defTabSz="1219170" rtl="0" eaLnBrk="1" latinLnBrk="0" hangingPunct="1">
        <a:spcBef>
          <a:spcPts val="0"/>
        </a:spcBef>
        <a:spcAft>
          <a:spcPts val="400"/>
        </a:spcAft>
        <a:buClr>
          <a:schemeClr val="accent1"/>
        </a:buClr>
        <a:buFont typeface="Arial" panose="020B0604020202020204" pitchFamily="34" charset="0"/>
        <a:buChar char="–"/>
        <a:defRPr sz="1867" kern="1200">
          <a:solidFill>
            <a:schemeClr val="bg1"/>
          </a:solidFill>
          <a:latin typeface="+mn-lt"/>
          <a:ea typeface="+mn-ea"/>
          <a:cs typeface="Arial" pitchFamily="34" charset="0"/>
        </a:defRPr>
      </a:lvl2pPr>
      <a:lvl3pPr marL="683667" indent="-228594" algn="l" defTabSz="1219170" rtl="0" eaLnBrk="1" latinLnBrk="0" hangingPunct="1">
        <a:spcBef>
          <a:spcPts val="0"/>
        </a:spcBef>
        <a:spcAft>
          <a:spcPts val="400"/>
        </a:spcAft>
        <a:buClr>
          <a:schemeClr val="accent1"/>
        </a:buClr>
        <a:buSzPct val="80000"/>
        <a:buFont typeface="Arial" panose="020B0604020202020204" pitchFamily="34" charset="0"/>
        <a:buChar char="•"/>
        <a:tabLst/>
        <a:defRPr sz="1867" kern="1200">
          <a:solidFill>
            <a:schemeClr val="bg1"/>
          </a:solidFill>
          <a:latin typeface="+mn-lt"/>
          <a:ea typeface="+mn-ea"/>
          <a:cs typeface="Arial" pitchFamily="34" charset="0"/>
        </a:defRPr>
      </a:lvl3pPr>
      <a:lvl4pPr marL="916494" indent="-228594" algn="l" defTabSz="1219170" rtl="0" eaLnBrk="1" latinLnBrk="0" hangingPunct="1">
        <a:spcBef>
          <a:spcPts val="0"/>
        </a:spcBef>
        <a:spcAft>
          <a:spcPts val="400"/>
        </a:spcAft>
        <a:buClr>
          <a:schemeClr val="accent1"/>
        </a:buClr>
        <a:buFont typeface="Arial" panose="020B0604020202020204" pitchFamily="34" charset="0"/>
        <a:buChar char="–"/>
        <a:defRPr sz="1600" kern="1200">
          <a:solidFill>
            <a:schemeClr val="bg1"/>
          </a:solidFill>
          <a:latin typeface="+mn-lt"/>
          <a:ea typeface="+mn-ea"/>
          <a:cs typeface="Arial" pitchFamily="34" charset="0"/>
        </a:defRPr>
      </a:lvl4pPr>
      <a:lvl5pPr marL="2438339" indent="0" algn="l" defTabSz="1219170" rtl="0" eaLnBrk="1" latinLnBrk="0" hangingPunct="1">
        <a:spcBef>
          <a:spcPct val="20000"/>
        </a:spcBef>
        <a:buClr>
          <a:schemeClr val="accent1"/>
        </a:buClr>
        <a:buFont typeface="Arial" panose="020B0604020202020204" pitchFamily="34" charset="0"/>
        <a:buNone/>
        <a:defRPr sz="2133" kern="1200">
          <a:solidFill>
            <a:schemeClr val="tx1"/>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16">
          <p15:clr>
            <a:srgbClr val="F26B43"/>
          </p15:clr>
        </p15:guide>
        <p15:guide id="2" pos="216">
          <p15:clr>
            <a:srgbClr val="F26B43"/>
          </p15:clr>
        </p15:guide>
        <p15:guide id="3" pos="5544">
          <p15:clr>
            <a:srgbClr val="F26B43"/>
          </p15:clr>
        </p15:guide>
        <p15:guide id="5" orient="horz" pos="180">
          <p15:clr>
            <a:srgbClr val="F26B43"/>
          </p15:clr>
        </p15:guide>
        <p15:guide id="6" orient="horz" pos="3180">
          <p15:clr>
            <a:srgbClr val="F26B43"/>
          </p15:clr>
        </p15:guide>
        <p15:guide id="8" orient="horz" pos="636">
          <p15:clr>
            <a:srgbClr val="F26B43"/>
          </p15:clr>
        </p15:guide>
        <p15:guide id="9" pos="2880">
          <p15:clr>
            <a:srgbClr val="F26B43"/>
          </p15:clr>
        </p15:guide>
        <p15:guide id="10" orient="horz" pos="564">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975781"/>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Lst>
  <p:hf hdr="0" ftr="0" dt="0"/>
  <p:txStyles>
    <p:titleStyle>
      <a:lvl1pPr algn="l" defTabSz="1219170" rtl="0" eaLnBrk="1" latinLnBrk="0" hangingPunct="1">
        <a:lnSpc>
          <a:spcPts val="3787"/>
        </a:lnSpc>
        <a:spcBef>
          <a:spcPct val="0"/>
        </a:spcBef>
        <a:buNone/>
        <a:defRPr sz="3733" b="0" i="0" kern="1200">
          <a:solidFill>
            <a:schemeClr val="tx2"/>
          </a:solidFill>
          <a:effectLst/>
          <a:latin typeface="Gill Sans MT" panose="020B0502020104020203" pitchFamily="34" charset="77"/>
          <a:ea typeface="Gill Sans MT" panose="020B0502020104020203" pitchFamily="34" charset="77"/>
          <a:cs typeface="Gill Sans MT" panose="020B0502020104020203" pitchFamily="34" charset="77"/>
        </a:defRPr>
      </a:lvl1pPr>
    </p:titleStyle>
    <p:bodyStyle>
      <a:lvl1pPr marL="0" indent="0" algn="l" defTabSz="1219170" rtl="0" eaLnBrk="1" latinLnBrk="0" hangingPunct="1">
        <a:spcBef>
          <a:spcPts val="267"/>
        </a:spcBef>
        <a:buClr>
          <a:schemeClr val="tx2"/>
        </a:buClr>
        <a:buFontTx/>
        <a:buNone/>
        <a:defRPr lang="en-US" sz="2133" kern="1200" dirty="0" smtClean="0">
          <a:solidFill>
            <a:schemeClr val="accent2"/>
          </a:solidFill>
          <a:latin typeface="+mn-lt"/>
          <a:ea typeface="+mn-ea"/>
          <a:cs typeface="Arial" pitchFamily="34" charset="0"/>
        </a:defRPr>
      </a:lvl1pPr>
      <a:lvl2pPr marL="533387" indent="-230712" algn="l" defTabSz="1219170" rtl="0" eaLnBrk="1" latinLnBrk="0" hangingPunct="1">
        <a:spcBef>
          <a:spcPct val="20000"/>
        </a:spcBef>
        <a:buClr>
          <a:schemeClr val="bg1">
            <a:lumMod val="65000"/>
          </a:schemeClr>
        </a:buClr>
        <a:buFont typeface="Arial" pitchFamily="34" charset="0"/>
        <a:buChar char="–"/>
        <a:defRPr sz="1867" kern="1200">
          <a:solidFill>
            <a:schemeClr val="tx1"/>
          </a:solidFill>
          <a:latin typeface="Arial" pitchFamily="34" charset="0"/>
          <a:ea typeface="+mn-ea"/>
          <a:cs typeface="Arial" pitchFamily="34" charset="0"/>
        </a:defRPr>
      </a:lvl2pPr>
      <a:lvl3pPr marL="764098" indent="-230712" algn="l" defTabSz="1219170" rtl="0" eaLnBrk="1" latinLnBrk="0" hangingPunct="1">
        <a:spcBef>
          <a:spcPct val="20000"/>
        </a:spcBef>
        <a:buClr>
          <a:schemeClr val="bg1">
            <a:lumMod val="65000"/>
          </a:schemeClr>
        </a:buClr>
        <a:buSzPct val="80000"/>
        <a:buFont typeface="Arial"/>
        <a:buChar char="•"/>
        <a:tabLst/>
        <a:defRPr sz="1867" kern="1200">
          <a:solidFill>
            <a:schemeClr val="tx1"/>
          </a:solidFill>
          <a:latin typeface="Arial" pitchFamily="34" charset="0"/>
          <a:ea typeface="+mn-ea"/>
          <a:cs typeface="Arial" pitchFamily="34" charset="0"/>
        </a:defRPr>
      </a:lvl3pPr>
      <a:lvl4pPr marL="988459" indent="-224361" algn="l" defTabSz="1219170" rtl="0" eaLnBrk="1" latinLnBrk="0" hangingPunct="1">
        <a:spcBef>
          <a:spcPct val="20000"/>
        </a:spcBef>
        <a:buClr>
          <a:schemeClr val="bg1">
            <a:lumMod val="65000"/>
          </a:schemeClr>
        </a:buClr>
        <a:buFont typeface="Arial" pitchFamily="34" charset="0"/>
        <a:buChar char="–"/>
        <a:defRPr sz="1600" kern="1200">
          <a:solidFill>
            <a:schemeClr val="tx1"/>
          </a:solidFill>
          <a:latin typeface="Arial" pitchFamily="34" charset="0"/>
          <a:ea typeface="+mn-ea"/>
          <a:cs typeface="Arial" pitchFamily="34" charset="0"/>
        </a:defRPr>
      </a:lvl4pPr>
      <a:lvl5pPr marL="2743131" indent="-304792" algn="l" defTabSz="1219170" rtl="0" eaLnBrk="1" latinLnBrk="0" hangingPunct="1">
        <a:spcBef>
          <a:spcPct val="20000"/>
        </a:spcBef>
        <a:buFont typeface="Arial" pitchFamily="34" charset="0"/>
        <a:buChar char="»"/>
        <a:defRPr sz="2133" kern="1200">
          <a:solidFill>
            <a:schemeClr val="tx1"/>
          </a:solidFill>
          <a:latin typeface="Arial"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16">
          <p15:clr>
            <a:srgbClr val="F26B43"/>
          </p15:clr>
        </p15:guide>
        <p15:guide id="3" pos="5568">
          <p15:clr>
            <a:srgbClr val="F26B43"/>
          </p15:clr>
        </p15:guide>
        <p15:guide id="4" orient="horz" pos="708">
          <p15:clr>
            <a:srgbClr val="F26B43"/>
          </p15:clr>
        </p15:guide>
        <p15:guide id="5" orient="horz" pos="132">
          <p15:clr>
            <a:srgbClr val="F26B43"/>
          </p15:clr>
        </p15:guide>
        <p15:guide id="6" orient="horz" pos="3180">
          <p15:clr>
            <a:srgbClr val="F26B43"/>
          </p15:clr>
        </p15:guide>
        <p15:guide id="7" orient="horz" pos="2940">
          <p15:clr>
            <a:srgbClr val="F26B43"/>
          </p15:clr>
        </p15:guide>
        <p15:guide id="8" orient="horz" pos="564">
          <p15:clr>
            <a:srgbClr val="F26B43"/>
          </p15:clr>
        </p15:guide>
        <p15:guide id="9" pos="2880">
          <p15:clr>
            <a:srgbClr val="F26B43"/>
          </p15:clr>
        </p15:guide>
        <p15:guide id="10" orient="horz" pos="3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7409" y="440766"/>
            <a:ext cx="11454121" cy="683329"/>
          </a:xfrm>
          <a:prstGeom prst="rect">
            <a:avLst/>
          </a:prstGeom>
        </p:spPr>
        <p:txBody>
          <a:bodyPr vert="horz" lIns="91440" tIns="45720" rIns="91440" bIns="45720" rtlCol="0" anchor="t">
            <a:spAutoFit/>
          </a:bodyPr>
          <a:lstStyle/>
          <a:p>
            <a:endParaRPr lang="en-US"/>
          </a:p>
        </p:txBody>
      </p:sp>
      <p:sp>
        <p:nvSpPr>
          <p:cNvPr id="4" name="Text Placeholder 3">
            <a:extLst>
              <a:ext uri="{FF2B5EF4-FFF2-40B4-BE49-F238E27FC236}">
                <a16:creationId xmlns:a16="http://schemas.microsoft.com/office/drawing/2014/main" id="{5E2A3165-5B9D-614B-BE5E-3F16F0D234A2}"/>
              </a:ext>
            </a:extLst>
          </p:cNvPr>
          <p:cNvSpPr>
            <a:spLocks noGrp="1"/>
          </p:cNvSpPr>
          <p:nvPr>
            <p:ph type="body" idx="1"/>
          </p:nvPr>
        </p:nvSpPr>
        <p:spPr>
          <a:xfrm>
            <a:off x="387409" y="1671687"/>
            <a:ext cx="11454119" cy="43995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5A1E957-FEAD-DB66-5ADB-3AD7D6275371}"/>
              </a:ext>
            </a:extLst>
          </p:cNvPr>
          <p:cNvPicPr>
            <a:picLocks noChangeAspect="1"/>
          </p:cNvPicPr>
          <p:nvPr userDrawn="1"/>
        </p:nvPicPr>
        <p:blipFill>
          <a:blip r:embed="rId3"/>
          <a:stretch>
            <a:fillRect/>
          </a:stretch>
        </p:blipFill>
        <p:spPr>
          <a:xfrm>
            <a:off x="10868829" y="6171869"/>
            <a:ext cx="1046196" cy="545472"/>
          </a:xfrm>
          <a:prstGeom prst="rect">
            <a:avLst/>
          </a:prstGeom>
        </p:spPr>
      </p:pic>
      <p:sp>
        <p:nvSpPr>
          <p:cNvPr id="10" name="TextBox 9">
            <a:extLst>
              <a:ext uri="{FF2B5EF4-FFF2-40B4-BE49-F238E27FC236}">
                <a16:creationId xmlns:a16="http://schemas.microsoft.com/office/drawing/2014/main" id="{F4CD9022-D66E-A77D-A614-D94E421B6093}"/>
              </a:ext>
            </a:extLst>
          </p:cNvPr>
          <p:cNvSpPr txBox="1"/>
          <p:nvPr userDrawn="1"/>
        </p:nvSpPr>
        <p:spPr>
          <a:xfrm>
            <a:off x="151482" y="6648638"/>
            <a:ext cx="1809181" cy="205313"/>
          </a:xfrm>
          <a:prstGeom prst="rect">
            <a:avLst/>
          </a:prstGeom>
          <a:noFill/>
        </p:spPr>
        <p:txBody>
          <a:bodyPr wrap="square" lIns="0" tIns="0" rIns="0" bIns="0" rtlCol="0">
            <a:spAutoFit/>
          </a:bodyPr>
          <a:lstStyle/>
          <a:p>
            <a:r>
              <a:rPr lang="en-US" sz="667" b="0" i="0">
                <a:solidFill>
                  <a:schemeClr val="bg1">
                    <a:lumMod val="50000"/>
                  </a:schemeClr>
                </a:solidFill>
                <a:latin typeface="Haas Grot Disp 55 Roman" panose="020D0504030502050203" pitchFamily="34" charset="77"/>
              </a:rPr>
              <a:t>2022 CrowdStrike, Inc. All rights reserved.</a:t>
            </a:r>
          </a:p>
        </p:txBody>
      </p:sp>
    </p:spTree>
    <p:extLst>
      <p:ext uri="{BB962C8B-B14F-4D97-AF65-F5344CB8AC3E}">
        <p14:creationId xmlns:p14="http://schemas.microsoft.com/office/powerpoint/2010/main" val="3164971172"/>
      </p:ext>
    </p:extLst>
  </p:cSld>
  <p:clrMap bg1="lt1" tx1="dk1" bg2="lt2" tx2="dk2" accent1="accent1" accent2="accent2" accent3="accent3" accent4="accent4" accent5="accent5" accent6="accent6" hlink="hlink" folHlink="folHlink"/>
  <p:sldLayoutIdLst>
    <p:sldLayoutId id="2147483775" r:id="rId1"/>
  </p:sldLayoutIdLst>
  <p:hf sldNum="0" hdr="0" dt="0"/>
  <p:txStyles>
    <p:titleStyle>
      <a:lvl1pPr algn="ctr" defTabSz="609585" rtl="0" eaLnBrk="1" latinLnBrk="0" hangingPunct="1">
        <a:lnSpc>
          <a:spcPct val="90000"/>
        </a:lnSpc>
        <a:spcBef>
          <a:spcPct val="0"/>
        </a:spcBef>
        <a:buNone/>
        <a:defRPr sz="4267" b="1" i="0" kern="1200" cap="none" spc="0" baseline="0">
          <a:solidFill>
            <a:schemeClr val="bg1"/>
          </a:solidFill>
          <a:latin typeface="Haas Grot Disp 75 Bold" panose="020D0504030502050203" pitchFamily="34" charset="77"/>
          <a:ea typeface="Haas Grot Disp 75 Bold" panose="020D0504030502050203" pitchFamily="34" charset="77"/>
          <a:cs typeface="Haas Grot Disp 75 Bold" panose="020D0504030502050203" pitchFamily="34" charset="77"/>
        </a:defRPr>
      </a:lvl1pPr>
    </p:titleStyle>
    <p:bodyStyle>
      <a:lvl1pPr marL="241294" indent="-241294" algn="l" defTabSz="609585" rtl="0" eaLnBrk="1" latinLnBrk="0" hangingPunct="1">
        <a:lnSpc>
          <a:spcPct val="95000"/>
        </a:lnSpc>
        <a:spcBef>
          <a:spcPts val="1067"/>
        </a:spcBef>
        <a:spcAft>
          <a:spcPts val="0"/>
        </a:spcAft>
        <a:buClr>
          <a:schemeClr val="bg1"/>
        </a:buClr>
        <a:buFont typeface="Wingdings" charset="2"/>
        <a:buChar char="§"/>
        <a:tabLst/>
        <a:defRPr sz="2133" b="0" i="0" kern="1200" spc="-27">
          <a:solidFill>
            <a:schemeClr val="bg1"/>
          </a:solidFill>
          <a:latin typeface="Haas Grot Disp 55 Roman" panose="020D0504030502050203" pitchFamily="34" charset="77"/>
          <a:ea typeface="Karla" charset="0"/>
          <a:cs typeface="Haas Grot Disp 55 Roman" panose="020D0504030502050203" pitchFamily="34" charset="77"/>
        </a:defRPr>
      </a:lvl1pPr>
      <a:lvl2pPr marL="482588" indent="-222245" algn="l" defTabSz="609585" rtl="0" eaLnBrk="1" latinLnBrk="0" hangingPunct="1">
        <a:lnSpc>
          <a:spcPct val="95000"/>
        </a:lnSpc>
        <a:spcBef>
          <a:spcPts val="1067"/>
        </a:spcBef>
        <a:spcAft>
          <a:spcPts val="0"/>
        </a:spcAft>
        <a:buClr>
          <a:schemeClr val="bg1"/>
        </a:buClr>
        <a:buFont typeface="Wingdings" charset="2"/>
        <a:buChar char="§"/>
        <a:tabLst/>
        <a:defRPr sz="1867" b="0" i="0" kern="1200" spc="-27">
          <a:solidFill>
            <a:schemeClr val="bg1"/>
          </a:solidFill>
          <a:latin typeface="Haas Grot Disp 55 Roman" panose="020D0504030502050203" pitchFamily="34" charset="77"/>
          <a:ea typeface="Karla" charset="0"/>
          <a:cs typeface="Haas Grot Disp 55 Roman" panose="020D0504030502050203" pitchFamily="34" charset="77"/>
        </a:defRPr>
      </a:lvl2pPr>
      <a:lvl3pPr marL="656150"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3pPr>
      <a:lvl4pPr marL="891095" indent="-190495" algn="l" defTabSz="609585" rtl="0" eaLnBrk="1" latinLnBrk="0" hangingPunct="1">
        <a:lnSpc>
          <a:spcPct val="95000"/>
        </a:lnSpc>
        <a:spcBef>
          <a:spcPts val="1067"/>
        </a:spcBef>
        <a:spcAft>
          <a:spcPts val="0"/>
        </a:spcAft>
        <a:buClr>
          <a:schemeClr val="bg1"/>
        </a:buClr>
        <a:buFont typeface="Wingdings" charset="2"/>
        <a:buChar char="§"/>
        <a:tabLst/>
        <a:defRPr sz="1600" b="0" i="0" kern="1200" spc="-27">
          <a:solidFill>
            <a:schemeClr val="bg1"/>
          </a:solidFill>
          <a:latin typeface="Haas Grot Disp 55 Roman" panose="020D0504030502050203" pitchFamily="34" charset="77"/>
          <a:ea typeface="Karla" charset="0"/>
          <a:cs typeface="Haas Grot Disp 55 Roman" panose="020D0504030502050203" pitchFamily="34" charset="77"/>
        </a:defRPr>
      </a:lvl4pPr>
      <a:lvl5pPr marL="1071007" indent="-184146" algn="l" defTabSz="609585" rtl="0" eaLnBrk="1" latinLnBrk="0" hangingPunct="1">
        <a:lnSpc>
          <a:spcPct val="95000"/>
        </a:lnSpc>
        <a:spcBef>
          <a:spcPts val="1067"/>
        </a:spcBef>
        <a:spcAft>
          <a:spcPts val="0"/>
        </a:spcAft>
        <a:buClr>
          <a:schemeClr val="bg1"/>
        </a:buClr>
        <a:buFont typeface="Wingdings" charset="2"/>
        <a:buChar char="§"/>
        <a:tabLst/>
        <a:defRPr sz="1600" b="0" i="0" kern="1200" spc="-27" baseline="0">
          <a:solidFill>
            <a:schemeClr val="bg1"/>
          </a:solidFill>
          <a:latin typeface="Haas Grot Disp 55 Roman" panose="020D0504030502050203" pitchFamily="34" charset="77"/>
          <a:ea typeface="Karla" charset="0"/>
          <a:cs typeface="Haas Grot Disp 55 Roman" panose="020D0504030502050203" pitchFamily="34"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7">
          <p15:clr>
            <a:srgbClr val="F26B43"/>
          </p15:clr>
        </p15:guide>
        <p15:guide id="5" pos="5593">
          <p15:clr>
            <a:srgbClr val="F26B43"/>
          </p15:clr>
        </p15:guide>
        <p15:guide id="6" orient="horz" pos="2875">
          <p15:clr>
            <a:srgbClr val="F26B43"/>
          </p15:clr>
        </p15:guide>
        <p15:guide id="7" pos="172">
          <p15:clr>
            <a:srgbClr val="F26B43"/>
          </p15:clr>
        </p15:guide>
        <p15:guide id="9" orient="horz" pos="797">
          <p15:clr>
            <a:srgbClr val="F26B43"/>
          </p15:clr>
        </p15:guide>
        <p15:guide id="10" orient="horz" pos="34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1/13/2026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693717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920075"/>
        </a:buClr>
        <a:buFont typeface="Arial" panose="020B0604020202020204" pitchFamily="34" charset="0"/>
        <a:buChar char="•"/>
        <a:defRPr sz="2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6243144" y="1825625"/>
            <a:ext cx="5110655" cy="4351338"/>
          </a:xfrm>
          <a:prstGeom prst="rect">
            <a:avLst/>
          </a:prstGeom>
        </p:spPr>
        <p:txBody>
          <a:bodyPr vert="horz" lIns="91440" tIns="45720" rIns="91440" bIns="45720" rtlCol="0">
            <a:normAutofit/>
          </a:bodyPr>
          <a:lstStyle/>
          <a:p>
            <a:r>
              <a:rPr lang="en-US" sz="2800" b="1" u="none" strike="noStrike">
                <a:solidFill>
                  <a:srgbClr val="414042"/>
                </a:solidFill>
                <a:effectLst/>
                <a:latin typeface="Rajdhani" panose="02000000000000000000" pitchFamily="2" charset="77"/>
                <a:cs typeface="Rajdhani" panose="02000000000000000000" pitchFamily="2" charset="77"/>
              </a:rPr>
              <a:t>Title- Rajdhani 36pt</a:t>
            </a:r>
            <a:endParaRPr lang="en-US" sz="1200" b="1">
              <a:solidFill>
                <a:srgbClr val="414042"/>
              </a:solidFill>
              <a:latin typeface="Rajdhani" panose="02000000000000000000" pitchFamily="2" charset="77"/>
              <a:cs typeface="Rajdhani" panose="02000000000000000000" pitchFamily="2" charset="77"/>
            </a:endParaRP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1/13/2026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30058396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000"/>
        </a:spcBef>
        <a:buClr>
          <a:srgbClr val="920075"/>
        </a:buClr>
        <a:buFont typeface="Arial" panose="020B0604020202020204" pitchFamily="34" charset="0"/>
        <a:buNone/>
        <a:defRPr sz="1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237FCA6-1582-59DD-9302-682A1331A88B}"/>
              </a:ext>
              <a:ext uri="{C183D7F6-B498-43B3-948B-1728B52AA6E4}">
                <adec:decorative xmlns:adec="http://schemas.microsoft.com/office/drawing/2017/decorative" val="1"/>
              </a:ext>
            </a:extLst>
          </p:cNvPr>
          <p:cNvSpPr>
            <a:spLocks noGrp="1"/>
          </p:cNvSpPr>
          <p:nvPr>
            <p:ph type="sldNum" sz="quarter" idx="4"/>
          </p:nvPr>
        </p:nvSpPr>
        <p:spPr>
          <a:xfrm>
            <a:off x="11163299" y="6356350"/>
            <a:ext cx="611809" cy="365125"/>
          </a:xfrm>
          <a:prstGeom prst="rect">
            <a:avLst/>
          </a:prstGeom>
        </p:spPr>
        <p:txBody>
          <a:bodyPr vert="horz" lIns="91440" tIns="45720" rIns="91440" bIns="45720" rtlCol="0" anchor="ctr"/>
          <a:lstStyle>
            <a:lvl1pPr algn="r">
              <a:defRPr sz="1200" b="0" i="0">
                <a:solidFill>
                  <a:schemeClr val="bg1"/>
                </a:solidFill>
                <a:latin typeface="Roboto" panose="02000000000000000000" pitchFamily="2" charset="0"/>
              </a:defRPr>
            </a:lvl1pPr>
          </a:lstStyle>
          <a:p>
            <a:fld id="{A11BE7AE-72B1-CF45-8969-B9FBFFC15BDD}" type="slidenum">
              <a:rPr lang="en-US" smtClean="0"/>
              <a:pPr/>
              <a:t>‹#›</a:t>
            </a:fld>
            <a:endParaRPr lang="en-US"/>
          </a:p>
        </p:txBody>
      </p:sp>
      <p:sp>
        <p:nvSpPr>
          <p:cNvPr id="3" name="Text Placeholder 2">
            <a:extLst>
              <a:ext uri="{FF2B5EF4-FFF2-40B4-BE49-F238E27FC236}">
                <a16:creationId xmlns:a16="http://schemas.microsoft.com/office/drawing/2014/main" id="{670409FF-731A-54E4-BD48-C1281C57F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734EC6CA-DC7C-01C1-3855-44215C746360}"/>
              </a:ext>
            </a:extLst>
          </p:cNvPr>
          <p:cNvSpPr>
            <a:spLocks noGrp="1"/>
          </p:cNvSpPr>
          <p:nvPr>
            <p:ph type="title"/>
          </p:nvPr>
        </p:nvSpPr>
        <p:spPr>
          <a:xfrm>
            <a:off x="838200" y="206100"/>
            <a:ext cx="10515600" cy="1325563"/>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470524155"/>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Lst>
  <p:txStyles>
    <p:titleStyle>
      <a:lvl1pPr algn="l" defTabSz="914400" rtl="0" eaLnBrk="1" latinLnBrk="0" hangingPunct="1">
        <a:lnSpc>
          <a:spcPct val="90000"/>
        </a:lnSpc>
        <a:spcBef>
          <a:spcPct val="0"/>
        </a:spcBef>
        <a:buNone/>
        <a:defRPr sz="3200" b="1" kern="1200">
          <a:solidFill>
            <a:srgbClr val="005E6E"/>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000"/>
        </a:spcBef>
        <a:buClr>
          <a:schemeClr val="accent3"/>
        </a:buClr>
        <a:buFontTx/>
        <a:buNone/>
        <a:defRPr sz="2000" b="1"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Clr>
          <a:schemeClr val="accent3"/>
        </a:buClr>
        <a:buFontTx/>
        <a:buNone/>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751C37-6ECA-4AA8-9193-F0D60A3E61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AFED9D-12FC-9376-C1A3-31A269CBF4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A8932B-A00B-3F81-B235-EF17B3B699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569714-84F4-475F-A496-B49C0F84CDF6}" type="datetimeFigureOut">
              <a:rPr lang="en-US" smtClean="0"/>
              <a:t>1/13/2026</a:t>
            </a:fld>
            <a:endParaRPr lang="en-US"/>
          </a:p>
        </p:txBody>
      </p:sp>
      <p:sp>
        <p:nvSpPr>
          <p:cNvPr id="5" name="Footer Placeholder 4">
            <a:extLst>
              <a:ext uri="{FF2B5EF4-FFF2-40B4-BE49-F238E27FC236}">
                <a16:creationId xmlns:a16="http://schemas.microsoft.com/office/drawing/2014/main" id="{B946617F-933D-101D-2BD0-5A9536A2E2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C1A6DF5-4407-64FE-842E-A829C18CAA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00D01DD-C00B-4145-AB75-24F5121923BE}" type="slidenum">
              <a:rPr lang="en-US" smtClean="0"/>
              <a:t>‹#›</a:t>
            </a:fld>
            <a:endParaRPr lang="en-US"/>
          </a:p>
        </p:txBody>
      </p:sp>
    </p:spTree>
    <p:extLst>
      <p:ext uri="{BB962C8B-B14F-4D97-AF65-F5344CB8AC3E}">
        <p14:creationId xmlns:p14="http://schemas.microsoft.com/office/powerpoint/2010/main" val="154441387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18E5AB-6A76-9B41-C9C2-2C20E50454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2F19C9-7866-C932-5463-0BAF28814A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D76A3-FD2F-E598-2AA8-5D7F373DF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B1F82-4CF7-B14E-A36B-E97882721B01}" type="datetimeFigureOut">
              <a:rPr lang="en-US" smtClean="0"/>
              <a:t>1/13/2026</a:t>
            </a:fld>
            <a:endParaRPr lang="en-US"/>
          </a:p>
        </p:txBody>
      </p:sp>
      <p:sp>
        <p:nvSpPr>
          <p:cNvPr id="5" name="Footer Placeholder 4">
            <a:extLst>
              <a:ext uri="{FF2B5EF4-FFF2-40B4-BE49-F238E27FC236}">
                <a16:creationId xmlns:a16="http://schemas.microsoft.com/office/drawing/2014/main" id="{A57D54DC-D535-8602-CDBE-CABBEA721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86B318-614B-EF07-0E40-9050CDF54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3AE36-7C57-5049-A884-C0AA41E6D933}" type="slidenum">
              <a:rPr lang="en-US" smtClean="0"/>
              <a:t>‹#›</a:t>
            </a:fld>
            <a:endParaRPr lang="en-US"/>
          </a:p>
        </p:txBody>
      </p:sp>
    </p:spTree>
    <p:extLst>
      <p:ext uri="{BB962C8B-B14F-4D97-AF65-F5344CB8AC3E}">
        <p14:creationId xmlns:p14="http://schemas.microsoft.com/office/powerpoint/2010/main" val="1778879899"/>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Lst>
  <p:txStyles>
    <p:titleStyle>
      <a:lvl1pPr algn="l" defTabSz="914400" rtl="0" eaLnBrk="1" latinLnBrk="0" hangingPunct="1">
        <a:lnSpc>
          <a:spcPct val="90000"/>
        </a:lnSpc>
        <a:spcBef>
          <a:spcPct val="0"/>
        </a:spcBef>
        <a:buNone/>
        <a:defRPr sz="4400" b="1" i="0" kern="1200">
          <a:solidFill>
            <a:srgbClr val="105A70"/>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920075"/>
        </a:buClr>
        <a:buFont typeface="Arial" panose="020B0604020202020204" pitchFamily="34" charset="0"/>
        <a:buChar char="•"/>
        <a:defRPr sz="2800" kern="1200">
          <a:solidFill>
            <a:srgbClr val="414042"/>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920075"/>
        </a:buClr>
        <a:buFont typeface="Arial" panose="020B0604020202020204" pitchFamily="34" charset="0"/>
        <a:buChar char="•"/>
        <a:defRPr sz="2400" kern="1200">
          <a:solidFill>
            <a:srgbClr val="414042"/>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920075"/>
        </a:buClr>
        <a:buFont typeface="Arial" panose="020B0604020202020204" pitchFamily="34" charset="0"/>
        <a:buChar char="•"/>
        <a:defRPr sz="2000" kern="1200">
          <a:solidFill>
            <a:srgbClr val="414042"/>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920075"/>
        </a:buClr>
        <a:buFont typeface="Arial" panose="020B0604020202020204" pitchFamily="34" charset="0"/>
        <a:buChar char="•"/>
        <a:defRPr sz="18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B5AD6F-20C8-24D7-4768-0104D70CE5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324B6B-5D3E-008E-61D7-67737821D0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6683AF-4909-37D4-3E59-9FC1010163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6BE2EEE-FB2E-40DA-8DB6-D2CCC87AFE7C}" type="datetimeFigureOut">
              <a:rPr lang="en-US" smtClean="0"/>
              <a:t>1/13/2026</a:t>
            </a:fld>
            <a:endParaRPr lang="en-US"/>
          </a:p>
        </p:txBody>
      </p:sp>
      <p:sp>
        <p:nvSpPr>
          <p:cNvPr id="5" name="Footer Placeholder 4">
            <a:extLst>
              <a:ext uri="{FF2B5EF4-FFF2-40B4-BE49-F238E27FC236}">
                <a16:creationId xmlns:a16="http://schemas.microsoft.com/office/drawing/2014/main" id="{182CFFA5-1D13-1E69-8C9D-9994BA8E8F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3FB1EE5-E8B5-11EA-2E61-F622C28BD7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92EA953-5446-4F97-8C91-0DE41BF7ECFA}" type="slidenum">
              <a:rPr lang="en-US" smtClean="0"/>
              <a:t>‹#›</a:t>
            </a:fld>
            <a:endParaRPr lang="en-US"/>
          </a:p>
        </p:txBody>
      </p:sp>
    </p:spTree>
    <p:extLst>
      <p:ext uri="{BB962C8B-B14F-4D97-AF65-F5344CB8AC3E}">
        <p14:creationId xmlns:p14="http://schemas.microsoft.com/office/powerpoint/2010/main" val="3948259760"/>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92000" cy="6858000"/>
          </a:xfrm>
          <a:prstGeom prst="rect">
            <a:avLst/>
          </a:prstGeom>
        </p:spPr>
      </p:pic>
      <p:sp>
        <p:nvSpPr>
          <p:cNvPr id="2" name="Holder 2"/>
          <p:cNvSpPr>
            <a:spLocks noGrp="1"/>
          </p:cNvSpPr>
          <p:nvPr>
            <p:ph type="title"/>
          </p:nvPr>
        </p:nvSpPr>
        <p:spPr>
          <a:xfrm>
            <a:off x="446264" y="20348"/>
            <a:ext cx="11299473" cy="430887"/>
          </a:xfrm>
          <a:prstGeom prst="rect">
            <a:avLst/>
          </a:prstGeom>
        </p:spPr>
        <p:txBody>
          <a:bodyPr wrap="square" lIns="0" tIns="0" rIns="0" bIns="0">
            <a:spAutoFit/>
          </a:bodyPr>
          <a:lstStyle>
            <a:lvl1pPr>
              <a:defRPr sz="2800" b="1" i="0">
                <a:solidFill>
                  <a:schemeClr val="bg1"/>
                </a:solidFill>
                <a:latin typeface="Calibri"/>
                <a:cs typeface="Calibri"/>
              </a:defRPr>
            </a:lvl1pPr>
          </a:lstStyle>
          <a:p>
            <a:endParaRPr/>
          </a:p>
        </p:txBody>
      </p:sp>
      <p:sp>
        <p:nvSpPr>
          <p:cNvPr id="3" name="Holder 3"/>
          <p:cNvSpPr>
            <a:spLocks noGrp="1"/>
          </p:cNvSpPr>
          <p:nvPr>
            <p:ph type="body" idx="1"/>
          </p:nvPr>
        </p:nvSpPr>
        <p:spPr>
          <a:xfrm>
            <a:off x="446363" y="1801804"/>
            <a:ext cx="4893733" cy="184666"/>
          </a:xfrm>
          <a:prstGeom prst="rect">
            <a:avLst/>
          </a:prstGeom>
        </p:spPr>
        <p:txBody>
          <a:bodyPr wrap="square" lIns="0" tIns="0" rIns="0" bIns="0">
            <a:spAutoFit/>
          </a:bodyPr>
          <a:lstStyle>
            <a:lvl1pPr>
              <a:defRPr sz="1200" b="1" i="0">
                <a:solidFill>
                  <a:srgbClr val="00293C"/>
                </a:solidFill>
                <a:latin typeface="Calibri"/>
                <a:cs typeface="Calibri"/>
              </a:defRPr>
            </a:lvl1pPr>
          </a:lstStyle>
          <a:p>
            <a:endParaRPr/>
          </a:p>
        </p:txBody>
      </p:sp>
      <p:sp>
        <p:nvSpPr>
          <p:cNvPr id="4" name="Holder 4"/>
          <p:cNvSpPr>
            <a:spLocks noGrp="1"/>
          </p:cNvSpPr>
          <p:nvPr>
            <p:ph type="ftr" sz="quarter" idx="5"/>
          </p:nvPr>
        </p:nvSpPr>
        <p:spPr>
          <a:xfrm>
            <a:off x="9504381" y="6388771"/>
            <a:ext cx="1777153" cy="102657"/>
          </a:xfrm>
          <a:prstGeom prst="rect">
            <a:avLst/>
          </a:prstGeom>
        </p:spPr>
        <p:txBody>
          <a:bodyPr wrap="square" lIns="0" tIns="0" rIns="0" bIns="0">
            <a:spAutoFit/>
          </a:bodyPr>
          <a:lstStyle>
            <a:lvl1pPr>
              <a:defRPr sz="667" b="0" i="0">
                <a:solidFill>
                  <a:schemeClr val="bg1"/>
                </a:solidFill>
                <a:latin typeface="Century Gothic"/>
                <a:cs typeface="Century Gothic"/>
              </a:defRPr>
            </a:lvl1pPr>
          </a:lstStyle>
          <a:p>
            <a:pPr marL="16933">
              <a:spcBef>
                <a:spcPts val="113"/>
              </a:spcBef>
            </a:pPr>
            <a:r>
              <a:rPr lang="en-US" spc="-27"/>
              <a:t>©</a:t>
            </a:r>
            <a:r>
              <a:rPr lang="en-US" spc="73"/>
              <a:t> </a:t>
            </a:r>
            <a:r>
              <a:rPr lang="en-US" spc="67"/>
              <a:t>2026</a:t>
            </a:r>
            <a:r>
              <a:rPr lang="en-US" spc="73"/>
              <a:t> </a:t>
            </a:r>
            <a:r>
              <a:rPr lang="en-US"/>
              <a:t>KnowBe4,</a:t>
            </a:r>
            <a:r>
              <a:rPr lang="en-US" spc="80"/>
              <a:t> </a:t>
            </a:r>
            <a:r>
              <a:rPr lang="en-US"/>
              <a:t>Inc.</a:t>
            </a:r>
            <a:r>
              <a:rPr lang="en-US" spc="73"/>
              <a:t> </a:t>
            </a:r>
            <a:r>
              <a:rPr lang="en-US"/>
              <a:t>All</a:t>
            </a:r>
            <a:r>
              <a:rPr lang="en-US" spc="73"/>
              <a:t> </a:t>
            </a:r>
            <a:r>
              <a:rPr lang="en-US"/>
              <a:t>rights</a:t>
            </a:r>
            <a:r>
              <a:rPr lang="en-US" spc="80"/>
              <a:t> </a:t>
            </a:r>
            <a:r>
              <a:rPr lang="en-US" spc="-13"/>
              <a:t>reserved.</a:t>
            </a: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1/13/2026</a:t>
            </a:fld>
            <a:endParaRPr lang="en-US"/>
          </a:p>
        </p:txBody>
      </p:sp>
      <p:sp>
        <p:nvSpPr>
          <p:cNvPr id="6" name="Holder 6"/>
          <p:cNvSpPr>
            <a:spLocks noGrp="1"/>
          </p:cNvSpPr>
          <p:nvPr>
            <p:ph type="sldNum" sz="quarter" idx="7"/>
          </p:nvPr>
        </p:nvSpPr>
        <p:spPr>
          <a:xfrm>
            <a:off x="11604889" y="6333308"/>
            <a:ext cx="298027" cy="410241"/>
          </a:xfrm>
          <a:prstGeom prst="rect">
            <a:avLst/>
          </a:prstGeom>
        </p:spPr>
        <p:txBody>
          <a:bodyPr wrap="square" lIns="0" tIns="0" rIns="0" bIns="0">
            <a:spAutoFit/>
          </a:bodyPr>
          <a:lstStyle>
            <a:lvl1pPr>
              <a:defRPr sz="1333" b="1" i="0">
                <a:solidFill>
                  <a:srgbClr val="00293C"/>
                </a:solidFill>
                <a:latin typeface="Calibri"/>
                <a:cs typeface="Calibri"/>
              </a:defRPr>
            </a:lvl1pPr>
          </a:lstStyle>
          <a:p>
            <a:pPr marL="86357">
              <a:spcBef>
                <a:spcPts val="93"/>
              </a:spcBef>
            </a:pPr>
            <a:fld id="{81D60167-4931-47E6-BA6A-407CBD079E47}" type="slidenum">
              <a:rPr lang="en-US" spc="87" smtClean="0"/>
              <a:pPr marL="86357">
                <a:spcBef>
                  <a:spcPts val="93"/>
                </a:spcBef>
              </a:pPr>
              <a:t>‹#›</a:t>
            </a:fld>
            <a:endParaRPr lang="en-US" spc="87"/>
          </a:p>
        </p:txBody>
      </p:sp>
    </p:spTree>
    <p:extLst>
      <p:ext uri="{BB962C8B-B14F-4D97-AF65-F5344CB8AC3E}">
        <p14:creationId xmlns:p14="http://schemas.microsoft.com/office/powerpoint/2010/main" val="1938838983"/>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8.png"/><Relationship Id="rId1" Type="http://schemas.openxmlformats.org/officeDocument/2006/relationships/slideLayout" Target="../slideLayouts/slideLayout81.xml"/><Relationship Id="rId4" Type="http://schemas.openxmlformats.org/officeDocument/2006/relationships/image" Target="../media/image57.jp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8.png"/><Relationship Id="rId1" Type="http://schemas.openxmlformats.org/officeDocument/2006/relationships/slideLayout" Target="../slideLayouts/slideLayout81.xml"/><Relationship Id="rId4" Type="http://schemas.openxmlformats.org/officeDocument/2006/relationships/image" Target="../media/image58.jp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8.png"/><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8.png"/><Relationship Id="rId1" Type="http://schemas.openxmlformats.org/officeDocument/2006/relationships/slideLayout" Target="../slideLayouts/slideLayout8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4.png"/><Relationship Id="rId1" Type="http://schemas.openxmlformats.org/officeDocument/2006/relationships/slideLayout" Target="../slideLayouts/slideLayout81.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8.png"/><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81.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8" Type="http://schemas.openxmlformats.org/officeDocument/2006/relationships/hyperlink" Target="https://www.knowbe4.com/inside-man-webinar-odw" TargetMode="External"/><Relationship Id="rId3" Type="http://schemas.openxmlformats.org/officeDocument/2006/relationships/image" Target="../media/image23.png"/><Relationship Id="rId7" Type="http://schemas.openxmlformats.org/officeDocument/2006/relationships/image" Target="../media/image77.png"/><Relationship Id="rId2" Type="http://schemas.openxmlformats.org/officeDocument/2006/relationships/image" Target="../media/image73.jpg"/><Relationship Id="rId1" Type="http://schemas.openxmlformats.org/officeDocument/2006/relationships/slideLayout" Target="../slideLayouts/slideLayout8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hyperlink" Target="https://insideman.knowbe4.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hyperlink" Target="http://www.knowbe4.com/free-cybersecurity-tools/program-maturity-assessment" TargetMode="External"/><Relationship Id="rId2" Type="http://schemas.openxmlformats.org/officeDocument/2006/relationships/image" Target="../media/image78.png"/><Relationship Id="rId1" Type="http://schemas.openxmlformats.org/officeDocument/2006/relationships/slideLayout" Target="../slideLayouts/slideLayout82.xml"/><Relationship Id="rId6" Type="http://schemas.openxmlformats.org/officeDocument/2006/relationships/image" Target="../media/image28.png"/><Relationship Id="rId5" Type="http://schemas.openxmlformats.org/officeDocument/2006/relationships/image" Target="../media/image81.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8.png"/><Relationship Id="rId7" Type="http://schemas.openxmlformats.org/officeDocument/2006/relationships/image" Target="../media/image47.png"/><Relationship Id="rId12" Type="http://schemas.openxmlformats.org/officeDocument/2006/relationships/hyperlink" Target="http://www.knowbe4.com/homecourse" TargetMode="External"/><Relationship Id="rId2" Type="http://schemas.openxmlformats.org/officeDocument/2006/relationships/image" Target="../media/image82.png"/><Relationship Id="rId1" Type="http://schemas.openxmlformats.org/officeDocument/2006/relationships/slideLayout" Target="../slideLayouts/slideLayout81.xml"/><Relationship Id="rId6" Type="http://schemas.openxmlformats.org/officeDocument/2006/relationships/image" Target="../media/image85.png"/><Relationship Id="rId11" Type="http://schemas.openxmlformats.org/officeDocument/2006/relationships/image" Target="../media/image87.png"/><Relationship Id="rId5" Type="http://schemas.openxmlformats.org/officeDocument/2006/relationships/image" Target="../media/image84.png"/><Relationship Id="rId10" Type="http://schemas.openxmlformats.org/officeDocument/2006/relationships/image" Target="../media/image86.png"/><Relationship Id="rId4" Type="http://schemas.openxmlformats.org/officeDocument/2006/relationships/image" Target="../media/image83.png"/><Relationship Id="rId9"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hyperlink" Target="https://support.knowbe4.com/hc/en-us" TargetMode="External"/><Relationship Id="rId13" Type="http://schemas.openxmlformats.org/officeDocument/2006/relationships/hyperlink" Target="https://support.knowbe4.com/hc/en-us/articles/37153516648851-KnowBe4-Academy-Guide" TargetMode="External"/><Relationship Id="rId3" Type="http://schemas.openxmlformats.org/officeDocument/2006/relationships/image" Target="../media/image28.png"/><Relationship Id="rId7" Type="http://schemas.openxmlformats.org/officeDocument/2006/relationships/image" Target="../media/image47.png"/><Relationship Id="rId12"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Layout" Target="../slideLayouts/slideLayout81.xml"/><Relationship Id="rId6" Type="http://schemas.openxmlformats.org/officeDocument/2006/relationships/image" Target="../media/image85.png"/><Relationship Id="rId11" Type="http://schemas.openxmlformats.org/officeDocument/2006/relationships/image" Target="../media/image46.png"/><Relationship Id="rId5" Type="http://schemas.openxmlformats.org/officeDocument/2006/relationships/image" Target="../media/image84.png"/><Relationship Id="rId10" Type="http://schemas.openxmlformats.org/officeDocument/2006/relationships/hyperlink" Target="https://www.knowbe4.com/" TargetMode="External"/><Relationship Id="rId4" Type="http://schemas.openxmlformats.org/officeDocument/2006/relationships/image" Target="../media/image83.png"/><Relationship Id="rId9" Type="http://schemas.openxmlformats.org/officeDocument/2006/relationships/hyperlink" Target="https://support.knowbe4.com/hc/en-us/articles/15480944821395"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knowbe4.cventevents.com/event/5d3dfce6-ccb0-482d-83bb-0481ea07617f/summary" TargetMode="External"/><Relationship Id="rId2" Type="http://schemas.openxmlformats.org/officeDocument/2006/relationships/image" Target="../media/image88.jpg"/><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hyperlink" Target="https://www.knowbe4.com/hubfs/7-Steps-Implement-Security-Champions-Program-WP_EN-US.pdf" TargetMode="External"/><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image" Target="../media/image28.png"/><Relationship Id="rId1" Type="http://schemas.openxmlformats.org/officeDocument/2006/relationships/slideLayout" Target="../slideLayouts/slideLayout81.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2.jpg"/><Relationship Id="rId1" Type="http://schemas.openxmlformats.org/officeDocument/2006/relationships/slideLayout" Target="../slideLayouts/slideLayout81.xml"/><Relationship Id="rId4" Type="http://schemas.openxmlformats.org/officeDocument/2006/relationships/image" Target="../media/image41.png"/></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81.xml"/><Relationship Id="rId6" Type="http://schemas.openxmlformats.org/officeDocument/2006/relationships/image" Target="../media/image99.png"/><Relationship Id="rId5" Type="http://schemas.openxmlformats.org/officeDocument/2006/relationships/image" Target="../media/image28.png"/><Relationship Id="rId10" Type="http://schemas.openxmlformats.org/officeDocument/2006/relationships/hyperlink" Target="https://www.knowbe4.com/hubfs/Security-Culture-Maturity-Model-WP_EN-US.pdf?hsCtaTracking=24c36a2c-2f58-4838-83ca-66e1ad0a6bb6%7Cdbfdab2f-9660-4073-ac88-e93fd6e37fbf" TargetMode="External"/><Relationship Id="rId4" Type="http://schemas.openxmlformats.org/officeDocument/2006/relationships/image" Target="../media/image27.png"/><Relationship Id="rId9" Type="http://schemas.openxmlformats.org/officeDocument/2006/relationships/image" Target="../media/image100.png"/></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8.png"/><Relationship Id="rId1" Type="http://schemas.openxmlformats.org/officeDocument/2006/relationships/slideLayout" Target="../slideLayouts/slideLayout82.xml"/><Relationship Id="rId4" Type="http://schemas.openxmlformats.org/officeDocument/2006/relationships/image" Target="../media/image102.png"/></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03.png"/><Relationship Id="rId7" Type="http://schemas.openxmlformats.org/officeDocument/2006/relationships/image" Target="../media/image107.jpg"/><Relationship Id="rId12" Type="http://schemas.openxmlformats.org/officeDocument/2006/relationships/image" Target="../media/image111.png"/><Relationship Id="rId2" Type="http://schemas.openxmlformats.org/officeDocument/2006/relationships/image" Target="../media/image21.jpg"/><Relationship Id="rId1" Type="http://schemas.openxmlformats.org/officeDocument/2006/relationships/slideLayout" Target="../slideLayouts/slideLayout83.xml"/><Relationship Id="rId6" Type="http://schemas.openxmlformats.org/officeDocument/2006/relationships/image" Target="../media/image106.png"/><Relationship Id="rId11" Type="http://schemas.openxmlformats.org/officeDocument/2006/relationships/image" Target="../media/image110.png"/><Relationship Id="rId5" Type="http://schemas.openxmlformats.org/officeDocument/2006/relationships/image" Target="../media/image105.png"/><Relationship Id="rId10" Type="http://schemas.openxmlformats.org/officeDocument/2006/relationships/image" Target="../media/image109.png"/><Relationship Id="rId4" Type="http://schemas.openxmlformats.org/officeDocument/2006/relationships/image" Target="../media/image104.png"/><Relationship Id="rId9" Type="http://schemas.openxmlformats.org/officeDocument/2006/relationships/image" Target="../media/image108.png"/></Relationships>
</file>

<file path=ppt/slides/_rels/slide3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20.png"/><Relationship Id="rId3" Type="http://schemas.openxmlformats.org/officeDocument/2006/relationships/image" Target="../media/image113.png"/><Relationship Id="rId7" Type="http://schemas.openxmlformats.org/officeDocument/2006/relationships/image" Target="../media/image116.png"/><Relationship Id="rId12" Type="http://schemas.openxmlformats.org/officeDocument/2006/relationships/image" Target="../media/image30.png"/><Relationship Id="rId2" Type="http://schemas.openxmlformats.org/officeDocument/2006/relationships/image" Target="../media/image112.png"/><Relationship Id="rId16" Type="http://schemas.openxmlformats.org/officeDocument/2006/relationships/hyperlink" Target="https://helpimg.s3.amazonaws.com/KMSAT/CAM24-GamificationOptions.pdf" TargetMode="External"/><Relationship Id="rId1" Type="http://schemas.openxmlformats.org/officeDocument/2006/relationships/slideLayout" Target="../slideLayouts/slideLayout81.xml"/><Relationship Id="rId6" Type="http://schemas.openxmlformats.org/officeDocument/2006/relationships/image" Target="../media/image28.png"/><Relationship Id="rId11" Type="http://schemas.openxmlformats.org/officeDocument/2006/relationships/image" Target="../media/image119.png"/><Relationship Id="rId5" Type="http://schemas.openxmlformats.org/officeDocument/2006/relationships/image" Target="../media/image115.png"/><Relationship Id="rId15" Type="http://schemas.openxmlformats.org/officeDocument/2006/relationships/image" Target="../media/image122.png"/><Relationship Id="rId10" Type="http://schemas.openxmlformats.org/officeDocument/2006/relationships/image" Target="../media/image118.png"/><Relationship Id="rId4" Type="http://schemas.openxmlformats.org/officeDocument/2006/relationships/image" Target="../media/image114.png"/><Relationship Id="rId9" Type="http://schemas.openxmlformats.org/officeDocument/2006/relationships/image" Target="../media/image117.png"/><Relationship Id="rId14" Type="http://schemas.openxmlformats.org/officeDocument/2006/relationships/image" Target="../media/image121.png"/></Relationships>
</file>

<file path=ppt/slides/_rels/slide34.xml.rels><?xml version="1.0" encoding="UTF-8" standalone="yes"?>
<Relationships xmlns="http://schemas.openxmlformats.org/package/2006/relationships"><Relationship Id="rId8" Type="http://schemas.openxmlformats.org/officeDocument/2006/relationships/hyperlink" Target="https://www.knowbe4.com/hubfs/2025-PIB-Analyzing-Training-Report_EN-US.pdf" TargetMode="External"/><Relationship Id="rId3" Type="http://schemas.openxmlformats.org/officeDocument/2006/relationships/image" Target="../media/image28.png"/><Relationship Id="rId7" Type="http://schemas.openxmlformats.org/officeDocument/2006/relationships/image" Target="../media/image126.png"/><Relationship Id="rId2" Type="http://schemas.openxmlformats.org/officeDocument/2006/relationships/image" Target="../media/image21.jpg"/><Relationship Id="rId1" Type="http://schemas.openxmlformats.org/officeDocument/2006/relationships/slideLayout" Target="../slideLayouts/slideLayout83.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81.xml"/><Relationship Id="rId4" Type="http://schemas.openxmlformats.org/officeDocument/2006/relationships/image" Target="../media/image1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8.png"/><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8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3" Type="http://schemas.openxmlformats.org/officeDocument/2006/relationships/hyperlink" Target="https://www.vita.virginia.gov/it-support/okta-authentication-services/" TargetMode="External"/><Relationship Id="rId2" Type="http://schemas.openxmlformats.org/officeDocument/2006/relationships/hyperlink" Target="https://www.youtube.com/watch?v=Y8ufTj3SY60" TargetMode="External"/><Relationship Id="rId1" Type="http://schemas.openxmlformats.org/officeDocument/2006/relationships/slideLayout" Target="../slideLayouts/slideLayout27.xml"/><Relationship Id="rId5" Type="http://schemas.openxmlformats.org/officeDocument/2006/relationships/hyperlink" Target="https://covgov.sharepoint.com/sites/VITA-Connections-External/SitePages/Okta-SMS-and-voice-retirement-December-update.aspx" TargetMode="External"/><Relationship Id="rId4" Type="http://schemas.openxmlformats.org/officeDocument/2006/relationships/hyperlink" Target="https://www.youtube.com/watch?v=lCqHaRc6ZW8"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81.xml"/><Relationship Id="rId5" Type="http://schemas.openxmlformats.org/officeDocument/2006/relationships/image" Target="../media/image53.png"/><Relationship Id="rId4" Type="http://schemas.openxmlformats.org/officeDocument/2006/relationships/image" Target="../media/image5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7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hyperlink" Target="https://covgov.sharepoint.com/sites/VITA-Connections-External/SitePages/Commonwealth-Security-Risk-Management.aspx?xsdata=MDV8MDJ8fDEyZGY1MmNiYWFjOTRhNjE1MzcxMDhkZDkxOTRhNjQ0fDYyMGFlNWE5NGVjMTRmYTA4NjQxNWQ5ZjM4NmM3MzA5fDB8MHw2Mzg4MjY3ODk3ODcxNjE0NTd8VW5rbm93bnxWR1ZoYlhOVFpXTjFjbWwwZVZObGNuWnBZMlY4ZXlKV0lqb2lNQzR3TGpBd01EQWlMQ0pRSWpvaVYybHVNeklpTENKQlRpSTZJazkwYUdWeUlpd2lWMVFpT2pFeGZRPT18MXxMMk5vWVhSekx6RTVPbUl3TVdZNVpXUTFMVEl4WlRZdE5EZ3dZeTFpWW1Zd0xUQTROMkUxTm1NNVpqZzNORjlrWmprNU5qSTNOaTB5TTJOakxUUmxNV010T1ROa09DMWxaRFZpTXpsbFpXTTFNalpBZFc1eExtZGliQzV6Y0dGalpYTXZiV1Z6YzJGblpYTXZNVGMwTnpBNE1qRTNPREEwT1E9PXw5YjNiNjdlMTBjZTc0M2ZlNTM3MTA4ZGQ5MTk0YTY0NHw1ZmZkNjI2ZTM2YTA0NzE3YjdkYTExNTIyYTJkMTdlZQ%3D%3D&amp;sdata=bFdrM3J4REViS2xlL2U0Q253bXRUOEpGejZXcFZvVDRQSHpkdjcxODhMVT0%3D&amp;ovuser=620ae5a9-4ec1-4fa0-8641-5d9f386c7309%2CJoshua.Kropka%40vita.virginia.gov&amp;OR=Teams-HL&amp;CT=1747142430286&amp;clickparams=eyJBcHBOYW1lIjoiVGVhbXMtRGVza3RvcCIsIkFwcFZlcnNpb24iOiI0OS8yNTAzMTMyMTAxOCIsIkhhc0ZlZGVyYXRlZFVzZXIiOmZhbHNlfQ%3D%3D"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4.xml"/></Relationships>
</file>

<file path=ppt/slides/_rels/slide7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hyperlink" Target="https://forms.office.com/Pages/ResponsePage.aspx?id=qeUKYsFOoE-GQV2fOGxzCaUuMdaE44ZIpxBMMQMzN2FUOFZPRjJaQjRCSUExWkE4UVRCMVVGVjRRRC4u" TargetMode="Externa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8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hyperlink" Target="https://rvatech.com/rvatech-events/cyberconva-2026/"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www.vita.virginia.gov/about/events-conferences/is-orientation/" TargetMode="External"/><Relationship Id="rId2" Type="http://schemas.openxmlformats.org/officeDocument/2006/relationships/notesSlide" Target="../notesSlides/notesSlide13.xml"/><Relationship Id="rId1" Type="http://schemas.openxmlformats.org/officeDocument/2006/relationships/slideLayout" Target="../slideLayouts/slideLayout67.xml"/><Relationship Id="rId4" Type="http://schemas.openxmlformats.org/officeDocument/2006/relationships/image" Target="../media/image142.jpeg"/></Relationships>
</file>

<file path=ppt/slides/_rels/slide82.xml.rels><?xml version="1.0" encoding="UTF-8" standalone="yes"?>
<Relationships xmlns="http://schemas.openxmlformats.org/package/2006/relationships"><Relationship Id="rId3" Type="http://schemas.openxmlformats.org/officeDocument/2006/relationships/hyperlink" Target="https://covaconf.webex.com/weblink/register/r908b477733bd7adfbace299c8e431e4c" TargetMode="External"/><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144.png"/><Relationship Id="rId4" Type="http://schemas.openxmlformats.org/officeDocument/2006/relationships/image" Target="../media/image143.png"/></Relationships>
</file>

<file path=ppt/slides/_rels/slide8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s://publicsectornetwork.com/events/government-innovation-showcase-virginia/" TargetMode="External"/><Relationship Id="rId1" Type="http://schemas.openxmlformats.org/officeDocument/2006/relationships/slideLayout" Target="../slideLayouts/slideLayout67.xml"/><Relationship Id="rId4" Type="http://schemas.openxmlformats.org/officeDocument/2006/relationships/image" Target="../media/image146.png"/></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8.png"/><Relationship Id="rId1" Type="http://schemas.openxmlformats.org/officeDocument/2006/relationships/slideLayout" Target="../slideLayouts/slideLayout81.xm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0B8F47D-265C-FE4C-5E7E-9CC627CDF1B4}"/>
              </a:ext>
            </a:extLst>
          </p:cNvPr>
          <p:cNvSpPr txBox="1"/>
          <p:nvPr/>
        </p:nvSpPr>
        <p:spPr>
          <a:xfrm>
            <a:off x="1256696" y="3006167"/>
            <a:ext cx="15359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Rajdhani" panose="02000000000000000000" pitchFamily="2" charset="77"/>
                <a:ea typeface="+mn-ea"/>
                <a:cs typeface="Rajdhani" panose="02000000000000000000" pitchFamily="2" charset="77"/>
              </a:rPr>
              <a:t>IMAGE</a:t>
            </a:r>
            <a:endParaRPr kumimoji="0" lang="en-US" sz="1600" b="0" i="0" u="none" strike="noStrike" kern="1200" cap="none" spc="0" normalizeH="0" baseline="0" noProof="0">
              <a:ln>
                <a:noFill/>
              </a:ln>
              <a:solidFill>
                <a:prstClr val="white"/>
              </a:solidFill>
              <a:effectLst/>
              <a:uLnTx/>
              <a:uFillTx/>
              <a:latin typeface="Rajdhani" panose="02000000000000000000" pitchFamily="2" charset="77"/>
              <a:ea typeface="+mn-ea"/>
              <a:cs typeface="Rajdhani" panose="02000000000000000000" pitchFamily="2" charset="77"/>
            </a:endParaRPr>
          </a:p>
        </p:txBody>
      </p:sp>
      <p:sp>
        <p:nvSpPr>
          <p:cNvPr id="9" name="Text Placeholder 8">
            <a:extLst>
              <a:ext uri="{FF2B5EF4-FFF2-40B4-BE49-F238E27FC236}">
                <a16:creationId xmlns:a16="http://schemas.microsoft.com/office/drawing/2014/main" id="{7399B764-445D-B882-5C59-0BB35D0677B3}"/>
              </a:ext>
            </a:extLst>
          </p:cNvPr>
          <p:cNvSpPr>
            <a:spLocks noGrp="1"/>
          </p:cNvSpPr>
          <p:nvPr>
            <p:ph type="title" idx="4294967295"/>
          </p:nvPr>
        </p:nvSpPr>
        <p:spPr>
          <a:xfrm>
            <a:off x="660400" y="3106738"/>
            <a:ext cx="7550150" cy="8651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3600" b="1" i="0" u="none" strike="noStrike" kern="1200" cap="none" spc="0" normalizeH="0" baseline="0" noProof="0" dirty="0">
                <a:ln>
                  <a:noFill/>
                </a:ln>
                <a:solidFill>
                  <a:srgbClr val="005E6E"/>
                </a:solidFill>
                <a:effectLst/>
                <a:uLnTx/>
                <a:uFillTx/>
                <a:latin typeface="Rajdhani"/>
                <a:ea typeface="Roboto"/>
                <a:cs typeface="Rajdhani" panose="02000000000000000000" pitchFamily="2" charset="77"/>
              </a:rPr>
              <a:t>Welcome to the January 7, 2026 </a:t>
            </a:r>
            <a:endParaRPr kumimoji="0" lang="en-US" sz="3600" b="1" i="0" u="none" strike="noStrike" kern="1200" cap="none" spc="0" normalizeH="0" baseline="0" noProof="0" dirty="0">
              <a:ln>
                <a:noFill/>
              </a:ln>
              <a:solidFill>
                <a:srgbClr val="414042"/>
              </a:solidFill>
              <a:effectLst/>
              <a:uLnTx/>
              <a:uFillTx/>
              <a:latin typeface="Rajdhani" panose="02000000000000000000" pitchFamily="2" charset="77"/>
              <a:ea typeface="Roboto" panose="02000000000000000000" pitchFamily="2" charset="0"/>
              <a:cs typeface="Rajdhani" panose="02000000000000000000" pitchFamily="2" charset="77"/>
            </a:endParaRPr>
          </a:p>
          <a:p>
            <a:pPr marL="0" marR="0" lvl="0" indent="0" algn="ctr"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3600" b="1" i="0" u="none" strike="noStrike" kern="1200" cap="none" spc="0" normalizeH="0" baseline="0" noProof="0" dirty="0">
                <a:ln>
                  <a:noFill/>
                </a:ln>
                <a:solidFill>
                  <a:srgbClr val="005E6E"/>
                </a:solidFill>
                <a:effectLst/>
                <a:uLnTx/>
                <a:uFillTx/>
                <a:latin typeface="Rajdhani"/>
                <a:ea typeface="Roboto"/>
                <a:cs typeface="Rajdhani" panose="02000000000000000000" pitchFamily="2" charset="77"/>
              </a:rPr>
              <a:t>ISOAG Meeting</a:t>
            </a:r>
            <a:endParaRPr kumimoji="0" lang="en-US" sz="3600" b="1" i="0" u="none" strike="noStrike" kern="1200" cap="none" spc="0" normalizeH="0" baseline="0" noProof="0" dirty="0">
              <a:ln>
                <a:noFill/>
              </a:ln>
              <a:solidFill>
                <a:srgbClr val="414042"/>
              </a:solidFill>
              <a:effectLst/>
              <a:uLnTx/>
              <a:uFillTx/>
              <a:latin typeface="Rajdhani" panose="02000000000000000000" pitchFamily="2" charset="77"/>
              <a:ea typeface="Roboto" panose="02000000000000000000" pitchFamily="2" charset="0"/>
              <a:cs typeface="Rajdhani" panose="02000000000000000000" pitchFamily="2" charset="77"/>
            </a:endParaRPr>
          </a:p>
        </p:txBody>
      </p:sp>
      <p:sp>
        <p:nvSpPr>
          <p:cNvPr id="10" name="Text Placeholder 9">
            <a:extLst>
              <a:ext uri="{FF2B5EF4-FFF2-40B4-BE49-F238E27FC236}">
                <a16:creationId xmlns:a16="http://schemas.microsoft.com/office/drawing/2014/main" id="{1B004BB7-1429-4C4D-AB1D-FB87AA645A3A}"/>
              </a:ext>
            </a:extLst>
          </p:cNvPr>
          <p:cNvSpPr>
            <a:spLocks noGrp="1"/>
          </p:cNvSpPr>
          <p:nvPr>
            <p:ph type="body" sz="quarter" idx="13"/>
          </p:nvPr>
        </p:nvSpPr>
        <p:spPr>
          <a:xfrm>
            <a:off x="1471125" y="4337350"/>
            <a:ext cx="5927860" cy="1168312"/>
          </a:xfrm>
        </p:spPr>
        <p:txBody>
          <a:bodyPr vert="horz" lIns="91440" tIns="45720" rIns="91440" bIns="45720" rtlCol="0" anchor="t">
            <a:normAutofit/>
          </a:bodyPr>
          <a:lstStyle/>
          <a:p>
            <a:r>
              <a:rPr lang="en-US">
                <a:solidFill>
                  <a:srgbClr val="91D8AE"/>
                </a:solidFill>
                <a:latin typeface="Rajdhani"/>
                <a:ea typeface="Roboto"/>
              </a:rPr>
              <a:t>     Information Security Officer’s</a:t>
            </a:r>
          </a:p>
          <a:p>
            <a:pPr algn="ctr"/>
            <a:r>
              <a:rPr lang="en-US">
                <a:solidFill>
                  <a:srgbClr val="91D8AE"/>
                </a:solidFill>
              </a:rPr>
              <a:t>Advisory Group </a:t>
            </a:r>
          </a:p>
          <a:p>
            <a:endParaRPr lang="en-US"/>
          </a:p>
        </p:txBody>
      </p:sp>
    </p:spTree>
    <p:extLst>
      <p:ext uri="{BB962C8B-B14F-4D97-AF65-F5344CB8AC3E}">
        <p14:creationId xmlns:p14="http://schemas.microsoft.com/office/powerpoint/2010/main" val="2159154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1685999" y="3803697"/>
            <a:ext cx="12884000" cy="837772"/>
          </a:xfrm>
          <a:prstGeom prst="rect">
            <a:avLst/>
          </a:prstGeom>
        </p:spPr>
        <p:txBody>
          <a:bodyPr vert="horz" wrap="square" lIns="0" tIns="16933" rIns="0" bIns="0" rtlCol="0">
            <a:spAutoFit/>
          </a:bodyPr>
          <a:lstStyle/>
          <a:p>
            <a:pPr marL="20319">
              <a:spcBef>
                <a:spcPts val="133"/>
              </a:spcBef>
            </a:pPr>
            <a:r>
              <a:rPr sz="5333">
                <a:latin typeface="Arial"/>
                <a:cs typeface="Arial"/>
              </a:rPr>
              <a:t>What</a:t>
            </a:r>
            <a:r>
              <a:rPr sz="5333" spc="-53">
                <a:latin typeface="Arial"/>
                <a:cs typeface="Arial"/>
              </a:rPr>
              <a:t> </a:t>
            </a:r>
            <a:r>
              <a:rPr sz="5333">
                <a:latin typeface="Arial"/>
                <a:cs typeface="Arial"/>
              </a:rPr>
              <a:t>your</a:t>
            </a:r>
            <a:r>
              <a:rPr sz="5333" spc="-40">
                <a:latin typeface="Arial"/>
                <a:cs typeface="Arial"/>
              </a:rPr>
              <a:t> </a:t>
            </a:r>
            <a:r>
              <a:rPr sz="5333">
                <a:latin typeface="Arial"/>
                <a:cs typeface="Arial"/>
              </a:rPr>
              <a:t>subscription</a:t>
            </a:r>
            <a:r>
              <a:rPr sz="5333" spc="-40">
                <a:latin typeface="Arial"/>
                <a:cs typeface="Arial"/>
              </a:rPr>
              <a:t> </a:t>
            </a:r>
            <a:r>
              <a:rPr sz="5333" spc="-13">
                <a:latin typeface="Arial"/>
                <a:cs typeface="Arial"/>
              </a:rPr>
              <a:t>offers</a:t>
            </a:r>
            <a:endParaRPr sz="5333">
              <a:latin typeface="Arial"/>
              <a:cs typeface="Arial"/>
            </a:endParaRPr>
          </a:p>
        </p:txBody>
      </p:sp>
      <p:sp>
        <p:nvSpPr>
          <p:cNvPr id="3" name="object 3"/>
          <p:cNvSpPr txBox="1"/>
          <p:nvPr/>
        </p:nvSpPr>
        <p:spPr>
          <a:xfrm>
            <a:off x="5318075" y="3464568"/>
            <a:ext cx="5619327" cy="345330"/>
          </a:xfrm>
          <a:prstGeom prst="rect">
            <a:avLst/>
          </a:prstGeom>
        </p:spPr>
        <p:txBody>
          <a:bodyPr vert="horz" wrap="square" lIns="0" tIns="16933" rIns="0" bIns="0" rtlCol="0">
            <a:spAutoFit/>
          </a:bodyPr>
          <a:lstStyle/>
          <a:p>
            <a:pPr marL="16933" defTabSz="1219170">
              <a:spcBef>
                <a:spcPts val="133"/>
              </a:spcBef>
            </a:pPr>
            <a:r>
              <a:rPr sz="2133" kern="0" spc="107">
                <a:solidFill>
                  <a:srgbClr val="EE4523"/>
                </a:solidFill>
                <a:latin typeface="Century Gothic"/>
                <a:cs typeface="Century Gothic"/>
              </a:rPr>
              <a:t>Security</a:t>
            </a:r>
            <a:r>
              <a:rPr sz="2133" kern="0" spc="40">
                <a:solidFill>
                  <a:srgbClr val="EE4523"/>
                </a:solidFill>
                <a:latin typeface="Century Gothic"/>
                <a:cs typeface="Century Gothic"/>
              </a:rPr>
              <a:t> </a:t>
            </a:r>
            <a:r>
              <a:rPr sz="2133" kern="0" spc="13">
                <a:solidFill>
                  <a:srgbClr val="EE4523"/>
                </a:solidFill>
                <a:latin typeface="Century Gothic"/>
                <a:cs typeface="Century Gothic"/>
              </a:rPr>
              <a:t>Awareness</a:t>
            </a:r>
            <a:r>
              <a:rPr sz="2133" kern="0" spc="40">
                <a:solidFill>
                  <a:srgbClr val="EE4523"/>
                </a:solidFill>
                <a:latin typeface="Century Gothic"/>
                <a:cs typeface="Century Gothic"/>
              </a:rPr>
              <a:t> </a:t>
            </a:r>
            <a:r>
              <a:rPr sz="2133" kern="0" spc="100">
                <a:solidFill>
                  <a:srgbClr val="EE4523"/>
                </a:solidFill>
                <a:latin typeface="Century Gothic"/>
                <a:cs typeface="Century Gothic"/>
              </a:rPr>
              <a:t>Training</a:t>
            </a:r>
            <a:r>
              <a:rPr sz="2133" kern="0" spc="47">
                <a:solidFill>
                  <a:srgbClr val="EE4523"/>
                </a:solidFill>
                <a:latin typeface="Century Gothic"/>
                <a:cs typeface="Century Gothic"/>
              </a:rPr>
              <a:t> </a:t>
            </a:r>
            <a:r>
              <a:rPr sz="2133" kern="0" spc="-13">
                <a:solidFill>
                  <a:srgbClr val="EE4523"/>
                </a:solidFill>
                <a:latin typeface="Century Gothic"/>
                <a:cs typeface="Century Gothic"/>
              </a:rPr>
              <a:t>Reimagined</a:t>
            </a:r>
            <a:endParaRPr sz="2133" kern="0">
              <a:solidFill>
                <a:sysClr val="windowText" lastClr="000000"/>
              </a:solidFill>
              <a:latin typeface="Century Gothic"/>
              <a:cs typeface="Century Gothic"/>
            </a:endParaRPr>
          </a:p>
        </p:txBody>
      </p:sp>
      <p:sp>
        <p:nvSpPr>
          <p:cNvPr id="4" name="object 4">
            <a:extLst>
              <a:ext uri="{C183D7F6-B498-43B3-948B-1728B52AA6E4}">
                <adec:decorative xmlns:adec="http://schemas.microsoft.com/office/drawing/2017/decorative" val="1"/>
              </a:ext>
            </a:extLst>
          </p:cNvPr>
          <p:cNvSpPr txBox="1">
            <a:spLocks noGrp="1"/>
          </p:cNvSpPr>
          <p:nvPr>
            <p:ph type="sldNum" sz="quarter" idx="7"/>
          </p:nvPr>
        </p:nvSpPr>
        <p:spPr>
          <a:xfrm>
            <a:off x="15473185" y="8444411"/>
            <a:ext cx="397369" cy="217090"/>
          </a:xfrm>
          <a:prstGeom prst="rect">
            <a:avLst/>
          </a:prstGeom>
        </p:spPr>
        <p:txBody>
          <a:bodyPr vert="horz" wrap="square" lIns="0" tIns="11853" rIns="0" bIns="0" rtlCol="0">
            <a:spAutoFit/>
          </a:bodyPr>
          <a:lstStyle/>
          <a:p>
            <a:pPr marL="38944" defTabSz="1219170">
              <a:spcBef>
                <a:spcPts val="93"/>
              </a:spcBef>
            </a:pPr>
            <a:fld id="{81D60167-4931-47E6-BA6A-407CBD079E47}" type="slidenum">
              <a:rPr kern="0" spc="73" dirty="0"/>
              <a:pPr marL="38944" defTabSz="1219170">
                <a:spcBef>
                  <a:spcPts val="93"/>
                </a:spcBef>
              </a:pPr>
              <a:t>10</a:t>
            </a:fld>
            <a:endParaRPr kern="0" spc="73"/>
          </a:p>
        </p:txBody>
      </p:sp>
      <p:sp>
        <p:nvSpPr>
          <p:cNvPr id="5" name="object 5">
            <a:extLst>
              <a:ext uri="{C183D7F6-B498-43B3-948B-1728B52AA6E4}">
                <adec:decorative xmlns:adec="http://schemas.microsoft.com/office/drawing/2017/decorative" val="1"/>
              </a:ext>
            </a:extLst>
          </p:cNvPr>
          <p:cNvSpPr txBox="1">
            <a:spLocks noGrp="1"/>
          </p:cNvSpPr>
          <p:nvPr>
            <p:ph type="ftr" sz="quarter" idx="5"/>
          </p:nvPr>
        </p:nvSpPr>
        <p:spPr>
          <a:xfrm>
            <a:off x="12672508" y="8518361"/>
            <a:ext cx="2369537" cy="117190"/>
          </a:xfrm>
          <a:prstGeom prst="rect">
            <a:avLst/>
          </a:prstGeom>
        </p:spPr>
        <p:txBody>
          <a:bodyPr vert="horz" wrap="square" lIns="0" tIns="14393" rIns="0" bIns="0" rtlCol="0">
            <a:spAutoFit/>
          </a:bodyPr>
          <a:lstStyle/>
          <a:p>
            <a:pPr marL="16933" defTabSz="1219170">
              <a:spcBef>
                <a:spcPts val="113"/>
              </a:spcBef>
            </a:pPr>
            <a:r>
              <a:rPr kern="0" spc="-27">
                <a:solidFill>
                  <a:srgbClr val="00293C"/>
                </a:solidFill>
              </a:rPr>
              <a:t>©</a:t>
            </a:r>
            <a:r>
              <a:rPr kern="0" spc="73">
                <a:solidFill>
                  <a:srgbClr val="00293C"/>
                </a:solidFill>
              </a:rPr>
              <a:t> </a:t>
            </a:r>
            <a:r>
              <a:rPr kern="0" spc="67">
                <a:solidFill>
                  <a:srgbClr val="00293C"/>
                </a:solidFill>
              </a:rPr>
              <a:t>2026</a:t>
            </a:r>
            <a:r>
              <a:rPr kern="0" spc="73">
                <a:solidFill>
                  <a:srgbClr val="00293C"/>
                </a:solidFill>
              </a:rPr>
              <a:t> </a:t>
            </a:r>
            <a:r>
              <a:rPr kern="0">
                <a:solidFill>
                  <a:srgbClr val="00293C"/>
                </a:solidFill>
              </a:rPr>
              <a:t>KnowBe4,</a:t>
            </a:r>
            <a:r>
              <a:rPr kern="0" spc="80">
                <a:solidFill>
                  <a:srgbClr val="00293C"/>
                </a:solidFill>
              </a:rPr>
              <a:t> </a:t>
            </a:r>
            <a:r>
              <a:rPr kern="0">
                <a:solidFill>
                  <a:srgbClr val="00293C"/>
                </a:solidFill>
              </a:rPr>
              <a:t>Inc.</a:t>
            </a:r>
            <a:r>
              <a:rPr kern="0" spc="73">
                <a:solidFill>
                  <a:srgbClr val="00293C"/>
                </a:solidFill>
              </a:rPr>
              <a:t> </a:t>
            </a:r>
            <a:r>
              <a:rPr kern="0">
                <a:solidFill>
                  <a:srgbClr val="00293C"/>
                </a:solidFill>
              </a:rPr>
              <a:t>All</a:t>
            </a:r>
            <a:r>
              <a:rPr kern="0" spc="73">
                <a:solidFill>
                  <a:srgbClr val="00293C"/>
                </a:solidFill>
              </a:rPr>
              <a:t> </a:t>
            </a:r>
            <a:r>
              <a:rPr kern="0">
                <a:solidFill>
                  <a:srgbClr val="00293C"/>
                </a:solidFill>
              </a:rPr>
              <a:t>rights</a:t>
            </a:r>
            <a:r>
              <a:rPr kern="0" spc="80">
                <a:solidFill>
                  <a:srgbClr val="00293C"/>
                </a:solidFill>
              </a:rPr>
              <a:t> </a:t>
            </a:r>
            <a:r>
              <a:rPr kern="0" spc="-13">
                <a:solidFill>
                  <a:srgbClr val="00293C"/>
                </a:solidFill>
              </a:rPr>
              <a:t>reserved.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203201" y="6209732"/>
            <a:ext cx="11786447" cy="487680"/>
            <a:chOff x="152400" y="4657299"/>
            <a:chExt cx="8839835" cy="365760"/>
          </a:xfrm>
        </p:grpSpPr>
        <p:sp>
          <p:nvSpPr>
            <p:cNvPr id="3" name="object 3"/>
            <p:cNvSpPr/>
            <p:nvPr/>
          </p:nvSpPr>
          <p:spPr>
            <a:xfrm>
              <a:off x="152400" y="4657299"/>
              <a:ext cx="8839835" cy="365760"/>
            </a:xfrm>
            <a:custGeom>
              <a:avLst/>
              <a:gdLst/>
              <a:ahLst/>
              <a:cxnLst/>
              <a:rect l="l" t="t" r="r" b="b"/>
              <a:pathLst>
                <a:path w="8839835" h="365760">
                  <a:moveTo>
                    <a:pt x="8656649" y="365699"/>
                  </a:moveTo>
                  <a:lnTo>
                    <a:pt x="182849" y="365699"/>
                  </a:ln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8656649" y="0"/>
                  </a:lnTo>
                  <a:lnTo>
                    <a:pt x="8726623" y="13918"/>
                  </a:lnTo>
                  <a:lnTo>
                    <a:pt x="8785944" y="53555"/>
                  </a:lnTo>
                  <a:lnTo>
                    <a:pt x="8825581" y="112876"/>
                  </a:lnTo>
                  <a:lnTo>
                    <a:pt x="8839499" y="182849"/>
                  </a:lnTo>
                  <a:lnTo>
                    <a:pt x="8832968" y="231458"/>
                  </a:lnTo>
                  <a:lnTo>
                    <a:pt x="8814535" y="275137"/>
                  </a:lnTo>
                  <a:lnTo>
                    <a:pt x="8785944" y="312144"/>
                  </a:lnTo>
                  <a:lnTo>
                    <a:pt x="8748937" y="340735"/>
                  </a:lnTo>
                  <a:lnTo>
                    <a:pt x="8705258" y="359168"/>
                  </a:lnTo>
                  <a:lnTo>
                    <a:pt x="8656649" y="365699"/>
                  </a:lnTo>
                  <a:close/>
                </a:path>
              </a:pathLst>
            </a:custGeom>
            <a:solidFill>
              <a:srgbClr val="D4E3E4"/>
            </a:solidFill>
          </p:spPr>
          <p:txBody>
            <a:bodyPr wrap="square" lIns="0" tIns="0" rIns="0" bIns="0" rtlCol="0"/>
            <a:lstStyle/>
            <a:p>
              <a:pPr defTabSz="1219170"/>
              <a:endParaRPr sz="2400" kern="0">
                <a:solidFill>
                  <a:sysClr val="windowText" lastClr="000000"/>
                </a:solidFill>
              </a:endParaRPr>
            </a:p>
          </p:txBody>
        </p:sp>
        <p:sp>
          <p:nvSpPr>
            <p:cNvPr id="4" name="object 4"/>
            <p:cNvSpPr/>
            <p:nvPr/>
          </p:nvSpPr>
          <p:spPr>
            <a:xfrm>
              <a:off x="8626199" y="4657299"/>
              <a:ext cx="365760" cy="365760"/>
            </a:xfrm>
            <a:custGeom>
              <a:avLst/>
              <a:gdLst/>
              <a:ahLst/>
              <a:cxnLst/>
              <a:rect l="l" t="t" r="r" b="b"/>
              <a:pathLst>
                <a:path w="365759" h="365760">
                  <a:moveTo>
                    <a:pt x="182849" y="365699"/>
                  </a:move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218688" y="3545"/>
                  </a:lnTo>
                  <a:lnTo>
                    <a:pt x="284295" y="30720"/>
                  </a:lnTo>
                  <a:lnTo>
                    <a:pt x="334978" y="81404"/>
                  </a:lnTo>
                  <a:lnTo>
                    <a:pt x="362154" y="147011"/>
                  </a:lnTo>
                  <a:lnTo>
                    <a:pt x="365699" y="182849"/>
                  </a:lnTo>
                  <a:lnTo>
                    <a:pt x="359168" y="231458"/>
                  </a:lnTo>
                  <a:lnTo>
                    <a:pt x="340735" y="275137"/>
                  </a:lnTo>
                  <a:lnTo>
                    <a:pt x="312144" y="312144"/>
                  </a:lnTo>
                  <a:lnTo>
                    <a:pt x="275137" y="340735"/>
                  </a:lnTo>
                  <a:lnTo>
                    <a:pt x="231458" y="359168"/>
                  </a:lnTo>
                  <a:lnTo>
                    <a:pt x="182849" y="365699"/>
                  </a:lnTo>
                  <a:close/>
                </a:path>
              </a:pathLst>
            </a:custGeom>
            <a:solidFill>
              <a:srgbClr val="BBCBCE"/>
            </a:solidFill>
          </p:spPr>
          <p:txBody>
            <a:bodyPr wrap="square" lIns="0" tIns="0" rIns="0" bIns="0" rtlCol="0"/>
            <a:lstStyle/>
            <a:p>
              <a:pPr defTabSz="1219170"/>
              <a:endParaRPr sz="2400" kern="0">
                <a:solidFill>
                  <a:sysClr val="windowText" lastClr="000000"/>
                </a:solidFill>
              </a:endParaRPr>
            </a:p>
          </p:txBody>
        </p:sp>
        <p:pic>
          <p:nvPicPr>
            <p:cNvPr id="5" name="object 5"/>
            <p:cNvPicPr/>
            <p:nvPr/>
          </p:nvPicPr>
          <p:blipFill>
            <a:blip r:embed="rId2" cstate="print"/>
            <a:stretch>
              <a:fillRect/>
            </a:stretch>
          </p:blipFill>
          <p:spPr>
            <a:xfrm>
              <a:off x="311700" y="4721154"/>
              <a:ext cx="640078" cy="227920"/>
            </a:xfrm>
            <a:prstGeom prst="rect">
              <a:avLst/>
            </a:prstGeom>
          </p:spPr>
        </p:pic>
      </p:grpSp>
      <p:sp>
        <p:nvSpPr>
          <p:cNvPr id="11" name="object 11"/>
          <p:cNvSpPr txBox="1">
            <a:spLocks noGrp="1"/>
          </p:cNvSpPr>
          <p:nvPr>
            <p:ph type="title"/>
          </p:nvPr>
        </p:nvSpPr>
        <p:spPr>
          <a:xfrm>
            <a:off x="446367" y="1061107"/>
            <a:ext cx="3627967" cy="591551"/>
          </a:xfrm>
          <a:prstGeom prst="rect">
            <a:avLst/>
          </a:prstGeom>
        </p:spPr>
        <p:txBody>
          <a:bodyPr vert="horz" wrap="square" lIns="0" tIns="16933" rIns="0" bIns="0" rtlCol="0">
            <a:spAutoFit/>
          </a:bodyPr>
          <a:lstStyle/>
          <a:p>
            <a:pPr marL="16933">
              <a:spcBef>
                <a:spcPts val="133"/>
              </a:spcBef>
            </a:pPr>
            <a:r>
              <a:rPr spc="480">
                <a:solidFill>
                  <a:srgbClr val="00293C"/>
                </a:solidFill>
              </a:rPr>
              <a:t>Diamond</a:t>
            </a:r>
            <a:r>
              <a:rPr spc="-7">
                <a:solidFill>
                  <a:srgbClr val="00293C"/>
                </a:solidFill>
              </a:rPr>
              <a:t> </a:t>
            </a:r>
            <a:r>
              <a:rPr spc="353">
                <a:solidFill>
                  <a:srgbClr val="00293C"/>
                </a:solidFill>
              </a:rPr>
              <a:t>Level</a:t>
            </a:r>
          </a:p>
        </p:txBody>
      </p:sp>
      <p:sp>
        <p:nvSpPr>
          <p:cNvPr id="13" name="object 13">
            <a:extLst>
              <a:ext uri="{C183D7F6-B498-43B3-948B-1728B52AA6E4}">
                <adec:decorative xmlns:adec="http://schemas.microsoft.com/office/drawing/2017/decorative" val="1"/>
              </a:ext>
            </a:extLst>
          </p:cNvPr>
          <p:cNvSpPr txBox="1">
            <a:spLocks noGrp="1"/>
          </p:cNvSpPr>
          <p:nvPr>
            <p:ph type="sldNum" sz="quarter" idx="7"/>
          </p:nvPr>
        </p:nvSpPr>
        <p:spPr>
          <a:xfrm>
            <a:off x="15473185" y="8444411"/>
            <a:ext cx="397369" cy="217090"/>
          </a:xfrm>
          <a:prstGeom prst="rect">
            <a:avLst/>
          </a:prstGeom>
        </p:spPr>
        <p:txBody>
          <a:bodyPr vert="horz" wrap="square" lIns="0" tIns="11853" rIns="0" bIns="0" rtlCol="0">
            <a:spAutoFit/>
          </a:bodyPr>
          <a:lstStyle/>
          <a:p>
            <a:pPr marL="38944" defTabSz="1219170">
              <a:spcBef>
                <a:spcPts val="93"/>
              </a:spcBef>
            </a:pPr>
            <a:fld id="{81D60167-4931-47E6-BA6A-407CBD079E47}" type="slidenum">
              <a:rPr kern="0" spc="73" dirty="0"/>
              <a:pPr marL="38944" defTabSz="1219170">
                <a:spcBef>
                  <a:spcPts val="93"/>
                </a:spcBef>
              </a:pPr>
              <a:t>11</a:t>
            </a:fld>
            <a:endParaRPr kern="0" spc="73"/>
          </a:p>
        </p:txBody>
      </p:sp>
      <p:sp>
        <p:nvSpPr>
          <p:cNvPr id="14" name="object 14">
            <a:extLst>
              <a:ext uri="{C183D7F6-B498-43B3-948B-1728B52AA6E4}">
                <adec:decorative xmlns:adec="http://schemas.microsoft.com/office/drawing/2017/decorative" val="1"/>
              </a:ext>
            </a:extLst>
          </p:cNvPr>
          <p:cNvSpPr txBox="1">
            <a:spLocks noGrp="1"/>
          </p:cNvSpPr>
          <p:nvPr>
            <p:ph type="ftr" sz="quarter" idx="5"/>
          </p:nvPr>
        </p:nvSpPr>
        <p:spPr>
          <a:xfrm>
            <a:off x="12672508" y="8518361"/>
            <a:ext cx="2369537" cy="117190"/>
          </a:xfrm>
          <a:prstGeom prst="rect">
            <a:avLst/>
          </a:prstGeom>
        </p:spPr>
        <p:txBody>
          <a:bodyPr vert="horz" wrap="square" lIns="0" tIns="14393" rIns="0" bIns="0" rtlCol="0">
            <a:spAutoFit/>
          </a:bodyPr>
          <a:lstStyle/>
          <a:p>
            <a:pPr marL="16933" defTabSz="1219170">
              <a:spcBef>
                <a:spcPts val="113"/>
              </a:spcBef>
            </a:pPr>
            <a:r>
              <a:rPr kern="0" spc="-27">
                <a:solidFill>
                  <a:srgbClr val="00293C"/>
                </a:solidFill>
              </a:rPr>
              <a:t>©</a:t>
            </a:r>
            <a:r>
              <a:rPr kern="0" spc="73">
                <a:solidFill>
                  <a:srgbClr val="00293C"/>
                </a:solidFill>
              </a:rPr>
              <a:t> </a:t>
            </a:r>
            <a:r>
              <a:rPr kern="0" spc="67">
                <a:solidFill>
                  <a:srgbClr val="00293C"/>
                </a:solidFill>
              </a:rPr>
              <a:t>2026</a:t>
            </a:r>
            <a:r>
              <a:rPr kern="0" spc="73">
                <a:solidFill>
                  <a:srgbClr val="00293C"/>
                </a:solidFill>
              </a:rPr>
              <a:t> </a:t>
            </a:r>
            <a:r>
              <a:rPr kern="0">
                <a:solidFill>
                  <a:srgbClr val="00293C"/>
                </a:solidFill>
              </a:rPr>
              <a:t>KnowBe4,</a:t>
            </a:r>
            <a:r>
              <a:rPr kern="0" spc="80">
                <a:solidFill>
                  <a:srgbClr val="00293C"/>
                </a:solidFill>
              </a:rPr>
              <a:t> </a:t>
            </a:r>
            <a:r>
              <a:rPr kern="0">
                <a:solidFill>
                  <a:srgbClr val="00293C"/>
                </a:solidFill>
              </a:rPr>
              <a:t>Inc.</a:t>
            </a:r>
            <a:r>
              <a:rPr kern="0" spc="73">
                <a:solidFill>
                  <a:srgbClr val="00293C"/>
                </a:solidFill>
              </a:rPr>
              <a:t> </a:t>
            </a:r>
            <a:r>
              <a:rPr kern="0">
                <a:solidFill>
                  <a:srgbClr val="00293C"/>
                </a:solidFill>
              </a:rPr>
              <a:t>All</a:t>
            </a:r>
            <a:r>
              <a:rPr kern="0" spc="73">
                <a:solidFill>
                  <a:srgbClr val="00293C"/>
                </a:solidFill>
              </a:rPr>
              <a:t> </a:t>
            </a:r>
            <a:r>
              <a:rPr kern="0">
                <a:solidFill>
                  <a:srgbClr val="00293C"/>
                </a:solidFill>
              </a:rPr>
              <a:t>rights</a:t>
            </a:r>
            <a:r>
              <a:rPr kern="0" spc="80">
                <a:solidFill>
                  <a:srgbClr val="00293C"/>
                </a:solidFill>
              </a:rPr>
              <a:t> </a:t>
            </a:r>
            <a:r>
              <a:rPr kern="0" spc="-13">
                <a:solidFill>
                  <a:srgbClr val="00293C"/>
                </a:solidFill>
              </a:rPr>
              <a:t>reserved.</a:t>
            </a:r>
          </a:p>
        </p:txBody>
      </p:sp>
      <p:sp>
        <p:nvSpPr>
          <p:cNvPr id="12" name="object 12"/>
          <p:cNvSpPr txBox="1"/>
          <p:nvPr/>
        </p:nvSpPr>
        <p:spPr>
          <a:xfrm>
            <a:off x="509301" y="1796061"/>
            <a:ext cx="4882727" cy="3837631"/>
          </a:xfrm>
          <a:prstGeom prst="rect">
            <a:avLst/>
          </a:prstGeom>
        </p:spPr>
        <p:txBody>
          <a:bodyPr vert="horz" wrap="square" lIns="0" tIns="16933" rIns="0" bIns="0" rtlCol="0">
            <a:spAutoFit/>
          </a:bodyPr>
          <a:lstStyle/>
          <a:p>
            <a:pPr marL="16933" marR="6773" defTabSz="1219170">
              <a:lnSpc>
                <a:spcPct val="114999"/>
              </a:lnSpc>
              <a:spcBef>
                <a:spcPts val="133"/>
              </a:spcBef>
            </a:pPr>
            <a:r>
              <a:rPr sz="1600" kern="0" spc="107">
                <a:solidFill>
                  <a:srgbClr val="00293C"/>
                </a:solidFill>
                <a:latin typeface="Century Gothic"/>
                <a:cs typeface="Century Gothic"/>
              </a:rPr>
              <a:t>With</a:t>
            </a:r>
            <a:r>
              <a:rPr sz="1600" kern="0" spc="40">
                <a:solidFill>
                  <a:srgbClr val="00293C"/>
                </a:solidFill>
                <a:latin typeface="Century Gothic"/>
                <a:cs typeface="Century Gothic"/>
              </a:rPr>
              <a:t> </a:t>
            </a:r>
            <a:r>
              <a:rPr sz="1600" kern="0">
                <a:solidFill>
                  <a:srgbClr val="00293C"/>
                </a:solidFill>
                <a:latin typeface="Century Gothic"/>
                <a:cs typeface="Century Gothic"/>
              </a:rPr>
              <a:t>over</a:t>
            </a:r>
            <a:r>
              <a:rPr sz="1600" kern="0" spc="40">
                <a:solidFill>
                  <a:srgbClr val="00293C"/>
                </a:solidFill>
                <a:latin typeface="Century Gothic"/>
                <a:cs typeface="Century Gothic"/>
              </a:rPr>
              <a:t> </a:t>
            </a:r>
            <a:r>
              <a:rPr sz="1600" kern="0">
                <a:solidFill>
                  <a:srgbClr val="00293C"/>
                </a:solidFill>
                <a:latin typeface="Century Gothic"/>
                <a:cs typeface="Century Gothic"/>
              </a:rPr>
              <a:t>1736+</a:t>
            </a:r>
            <a:r>
              <a:rPr sz="1600" kern="0" spc="40">
                <a:solidFill>
                  <a:srgbClr val="00293C"/>
                </a:solidFill>
                <a:latin typeface="Century Gothic"/>
                <a:cs typeface="Century Gothic"/>
              </a:rPr>
              <a:t> </a:t>
            </a:r>
            <a:r>
              <a:rPr sz="1600" kern="0">
                <a:solidFill>
                  <a:srgbClr val="00293C"/>
                </a:solidFill>
                <a:latin typeface="Century Gothic"/>
                <a:cs typeface="Century Gothic"/>
              </a:rPr>
              <a:t>pieces</a:t>
            </a:r>
            <a:r>
              <a:rPr sz="1600" kern="0" spc="40">
                <a:solidFill>
                  <a:srgbClr val="00293C"/>
                </a:solidFill>
                <a:latin typeface="Century Gothic"/>
                <a:cs typeface="Century Gothic"/>
              </a:rPr>
              <a:t> </a:t>
            </a:r>
            <a:r>
              <a:rPr sz="1600" kern="0">
                <a:solidFill>
                  <a:srgbClr val="00293C"/>
                </a:solidFill>
                <a:latin typeface="Century Gothic"/>
                <a:cs typeface="Century Gothic"/>
              </a:rPr>
              <a:t>of</a:t>
            </a:r>
            <a:r>
              <a:rPr sz="1600" kern="0" spc="40">
                <a:solidFill>
                  <a:srgbClr val="00293C"/>
                </a:solidFill>
                <a:latin typeface="Century Gothic"/>
                <a:cs typeface="Century Gothic"/>
              </a:rPr>
              <a:t> </a:t>
            </a:r>
            <a:r>
              <a:rPr sz="1600" kern="0">
                <a:solidFill>
                  <a:srgbClr val="00293C"/>
                </a:solidFill>
                <a:latin typeface="Century Gothic"/>
                <a:cs typeface="Century Gothic"/>
              </a:rPr>
              <a:t>content</a:t>
            </a:r>
            <a:r>
              <a:rPr sz="1600" kern="0" spc="40">
                <a:solidFill>
                  <a:srgbClr val="00293C"/>
                </a:solidFill>
                <a:latin typeface="Century Gothic"/>
                <a:cs typeface="Century Gothic"/>
              </a:rPr>
              <a:t> </a:t>
            </a:r>
            <a:r>
              <a:rPr sz="1600" kern="0">
                <a:solidFill>
                  <a:srgbClr val="00293C"/>
                </a:solidFill>
                <a:latin typeface="Century Gothic"/>
                <a:cs typeface="Century Gothic"/>
              </a:rPr>
              <a:t>the</a:t>
            </a:r>
            <a:r>
              <a:rPr sz="1600" kern="0" spc="47">
                <a:solidFill>
                  <a:srgbClr val="00293C"/>
                </a:solidFill>
                <a:latin typeface="Century Gothic"/>
                <a:cs typeface="Century Gothic"/>
              </a:rPr>
              <a:t> </a:t>
            </a:r>
            <a:r>
              <a:rPr sz="1600" kern="0" spc="-13">
                <a:solidFill>
                  <a:srgbClr val="00293C"/>
                </a:solidFill>
                <a:latin typeface="Century Gothic"/>
                <a:cs typeface="Century Gothic"/>
              </a:rPr>
              <a:t>Diamond </a:t>
            </a:r>
            <a:r>
              <a:rPr sz="1600" kern="0">
                <a:solidFill>
                  <a:srgbClr val="00293C"/>
                </a:solidFill>
                <a:latin typeface="Century Gothic"/>
                <a:cs typeface="Century Gothic"/>
              </a:rPr>
              <a:t>level</a:t>
            </a:r>
            <a:r>
              <a:rPr sz="1600" kern="0" spc="-27">
                <a:solidFill>
                  <a:srgbClr val="00293C"/>
                </a:solidFill>
                <a:latin typeface="Century Gothic"/>
                <a:cs typeface="Century Gothic"/>
              </a:rPr>
              <a:t> </a:t>
            </a:r>
            <a:r>
              <a:rPr sz="1600" kern="0" spc="80">
                <a:solidFill>
                  <a:srgbClr val="00293C"/>
                </a:solidFill>
                <a:latin typeface="Century Gothic"/>
                <a:cs typeface="Century Gothic"/>
              </a:rPr>
              <a:t>offers</a:t>
            </a:r>
            <a:r>
              <a:rPr sz="1600" kern="0" spc="-27">
                <a:solidFill>
                  <a:srgbClr val="00293C"/>
                </a:solidFill>
                <a:latin typeface="Century Gothic"/>
                <a:cs typeface="Century Gothic"/>
              </a:rPr>
              <a:t> </a:t>
            </a:r>
            <a:r>
              <a:rPr sz="1600" kern="0">
                <a:solidFill>
                  <a:srgbClr val="00293C"/>
                </a:solidFill>
                <a:latin typeface="Century Gothic"/>
                <a:cs typeface="Century Gothic"/>
              </a:rPr>
              <a:t>the</a:t>
            </a:r>
            <a:r>
              <a:rPr sz="1600" kern="0" spc="-27">
                <a:solidFill>
                  <a:srgbClr val="00293C"/>
                </a:solidFill>
                <a:latin typeface="Century Gothic"/>
                <a:cs typeface="Century Gothic"/>
              </a:rPr>
              <a:t> </a:t>
            </a:r>
            <a:r>
              <a:rPr sz="1600" kern="0" spc="107">
                <a:solidFill>
                  <a:srgbClr val="00293C"/>
                </a:solidFill>
                <a:latin typeface="Century Gothic"/>
                <a:cs typeface="Century Gothic"/>
              </a:rPr>
              <a:t>most</a:t>
            </a:r>
            <a:r>
              <a:rPr sz="1600" kern="0" spc="-27">
                <a:solidFill>
                  <a:srgbClr val="00293C"/>
                </a:solidFill>
                <a:latin typeface="Century Gothic"/>
                <a:cs typeface="Century Gothic"/>
              </a:rPr>
              <a:t> </a:t>
            </a:r>
            <a:r>
              <a:rPr sz="1600" kern="0" spc="93">
                <a:solidFill>
                  <a:srgbClr val="00293C"/>
                </a:solidFill>
                <a:latin typeface="Century Gothic"/>
                <a:cs typeface="Century Gothic"/>
              </a:rPr>
              <a:t>robust</a:t>
            </a:r>
            <a:r>
              <a:rPr sz="1600" kern="0" spc="-27">
                <a:solidFill>
                  <a:srgbClr val="00293C"/>
                </a:solidFill>
                <a:latin typeface="Century Gothic"/>
                <a:cs typeface="Century Gothic"/>
              </a:rPr>
              <a:t> </a:t>
            </a:r>
            <a:r>
              <a:rPr sz="1600" kern="0" spc="80">
                <a:solidFill>
                  <a:srgbClr val="00293C"/>
                </a:solidFill>
                <a:latin typeface="Century Gothic"/>
                <a:cs typeface="Century Gothic"/>
              </a:rPr>
              <a:t>offerings</a:t>
            </a:r>
            <a:r>
              <a:rPr sz="1600" kern="0" spc="-20">
                <a:solidFill>
                  <a:srgbClr val="00293C"/>
                </a:solidFill>
                <a:latin typeface="Century Gothic"/>
                <a:cs typeface="Century Gothic"/>
              </a:rPr>
              <a:t> </a:t>
            </a:r>
            <a:r>
              <a:rPr sz="1600" kern="0" spc="-33">
                <a:solidFill>
                  <a:srgbClr val="00293C"/>
                </a:solidFill>
                <a:latin typeface="Century Gothic"/>
                <a:cs typeface="Century Gothic"/>
              </a:rPr>
              <a:t>of </a:t>
            </a:r>
            <a:r>
              <a:rPr sz="1600" kern="0" spc="80">
                <a:solidFill>
                  <a:srgbClr val="00293C"/>
                </a:solidFill>
                <a:latin typeface="Century Gothic"/>
                <a:cs typeface="Century Gothic"/>
              </a:rPr>
              <a:t>security</a:t>
            </a:r>
            <a:r>
              <a:rPr sz="1600" kern="0" spc="-47">
                <a:solidFill>
                  <a:srgbClr val="00293C"/>
                </a:solidFill>
                <a:latin typeface="Century Gothic"/>
                <a:cs typeface="Century Gothic"/>
              </a:rPr>
              <a:t> </a:t>
            </a:r>
            <a:r>
              <a:rPr sz="1600" kern="0">
                <a:solidFill>
                  <a:srgbClr val="00293C"/>
                </a:solidFill>
                <a:latin typeface="Century Gothic"/>
                <a:cs typeface="Century Gothic"/>
              </a:rPr>
              <a:t>awareness,</a:t>
            </a:r>
            <a:r>
              <a:rPr sz="1600" kern="0" spc="-40">
                <a:solidFill>
                  <a:srgbClr val="00293C"/>
                </a:solidFill>
                <a:latin typeface="Century Gothic"/>
                <a:cs typeface="Century Gothic"/>
              </a:rPr>
              <a:t> </a:t>
            </a:r>
            <a:r>
              <a:rPr sz="1600" kern="0" spc="-13">
                <a:solidFill>
                  <a:srgbClr val="00293C"/>
                </a:solidFill>
                <a:latin typeface="Century Gothic"/>
                <a:cs typeface="Century Gothic"/>
              </a:rPr>
              <a:t>human</a:t>
            </a:r>
            <a:r>
              <a:rPr sz="1600" kern="0" spc="-40">
                <a:solidFill>
                  <a:srgbClr val="00293C"/>
                </a:solidFill>
                <a:latin typeface="Century Gothic"/>
                <a:cs typeface="Century Gothic"/>
              </a:rPr>
              <a:t> </a:t>
            </a:r>
            <a:r>
              <a:rPr sz="1600" kern="0" spc="167">
                <a:solidFill>
                  <a:srgbClr val="00293C"/>
                </a:solidFill>
                <a:latin typeface="Century Gothic"/>
                <a:cs typeface="Century Gothic"/>
              </a:rPr>
              <a:t>risk</a:t>
            </a:r>
            <a:r>
              <a:rPr sz="1600" kern="0" spc="-47">
                <a:solidFill>
                  <a:srgbClr val="00293C"/>
                </a:solidFill>
                <a:latin typeface="Century Gothic"/>
                <a:cs typeface="Century Gothic"/>
              </a:rPr>
              <a:t> </a:t>
            </a:r>
            <a:r>
              <a:rPr sz="1600" kern="0" spc="-13">
                <a:solidFill>
                  <a:srgbClr val="00293C"/>
                </a:solidFill>
                <a:latin typeface="Century Gothic"/>
                <a:cs typeface="Century Gothic"/>
              </a:rPr>
              <a:t>management </a:t>
            </a:r>
            <a:r>
              <a:rPr sz="1600" kern="0">
                <a:solidFill>
                  <a:srgbClr val="00293C"/>
                </a:solidFill>
                <a:latin typeface="Century Gothic"/>
                <a:cs typeface="Century Gothic"/>
              </a:rPr>
              <a:t>content</a:t>
            </a:r>
            <a:r>
              <a:rPr sz="1600" kern="0" spc="20">
                <a:solidFill>
                  <a:srgbClr val="00293C"/>
                </a:solidFill>
                <a:latin typeface="Century Gothic"/>
                <a:cs typeface="Century Gothic"/>
              </a:rPr>
              <a:t> </a:t>
            </a:r>
            <a:r>
              <a:rPr sz="1600" kern="0" spc="100">
                <a:solidFill>
                  <a:srgbClr val="00293C"/>
                </a:solidFill>
                <a:latin typeface="Century Gothic"/>
                <a:cs typeface="Century Gothic"/>
              </a:rPr>
              <a:t>in</a:t>
            </a:r>
            <a:r>
              <a:rPr sz="1600" kern="0" spc="27">
                <a:solidFill>
                  <a:srgbClr val="00293C"/>
                </a:solidFill>
                <a:latin typeface="Century Gothic"/>
                <a:cs typeface="Century Gothic"/>
              </a:rPr>
              <a:t> </a:t>
            </a:r>
            <a:r>
              <a:rPr sz="1600" kern="0">
                <a:solidFill>
                  <a:srgbClr val="00293C"/>
                </a:solidFill>
                <a:latin typeface="Century Gothic"/>
                <a:cs typeface="Century Gothic"/>
              </a:rPr>
              <a:t>the</a:t>
            </a:r>
            <a:r>
              <a:rPr sz="1600" kern="0" spc="27">
                <a:solidFill>
                  <a:srgbClr val="00293C"/>
                </a:solidFill>
                <a:latin typeface="Century Gothic"/>
                <a:cs typeface="Century Gothic"/>
              </a:rPr>
              <a:t> </a:t>
            </a:r>
            <a:r>
              <a:rPr sz="1600" kern="0" spc="-13">
                <a:solidFill>
                  <a:srgbClr val="00293C"/>
                </a:solidFill>
                <a:latin typeface="Century Gothic"/>
                <a:cs typeface="Century Gothic"/>
              </a:rPr>
              <a:t>world!</a:t>
            </a:r>
            <a:endParaRPr sz="1600" kern="0">
              <a:solidFill>
                <a:sysClr val="windowText" lastClr="000000"/>
              </a:solidFill>
              <a:latin typeface="Century Gothic"/>
              <a:cs typeface="Century Gothic"/>
            </a:endParaRPr>
          </a:p>
          <a:p>
            <a:pPr marL="16933" defTabSz="1219170">
              <a:spcBef>
                <a:spcPts val="1887"/>
              </a:spcBef>
            </a:pPr>
            <a:r>
              <a:rPr sz="1600" b="1" kern="0" spc="207">
                <a:solidFill>
                  <a:srgbClr val="FF0000"/>
                </a:solidFill>
                <a:latin typeface="Calibri"/>
                <a:cs typeface="Calibri"/>
              </a:rPr>
              <a:t>Content</a:t>
            </a:r>
            <a:r>
              <a:rPr sz="1600" b="1" kern="0">
                <a:solidFill>
                  <a:srgbClr val="FF0000"/>
                </a:solidFill>
                <a:latin typeface="Calibri"/>
                <a:cs typeface="Calibri"/>
              </a:rPr>
              <a:t> </a:t>
            </a:r>
            <a:r>
              <a:rPr sz="1600" b="1" kern="0" spc="187">
                <a:solidFill>
                  <a:srgbClr val="FF0000"/>
                </a:solidFill>
                <a:latin typeface="Calibri"/>
                <a:cs typeface="Calibri"/>
              </a:rPr>
              <a:t>types</a:t>
            </a:r>
            <a:endParaRPr sz="1600" kern="0">
              <a:solidFill>
                <a:sysClr val="windowText" lastClr="000000"/>
              </a:solidFill>
              <a:latin typeface="Calibri"/>
              <a:cs typeface="Calibri"/>
            </a:endParaRPr>
          </a:p>
          <a:p>
            <a:pPr marL="625671" indent="-426709" defTabSz="1219170">
              <a:spcBef>
                <a:spcPts val="1887"/>
              </a:spcBef>
              <a:buFont typeface="Arial"/>
              <a:buChar char="●"/>
              <a:tabLst>
                <a:tab pos="625671" algn="l"/>
              </a:tabLst>
            </a:pPr>
            <a:r>
              <a:rPr sz="1600" kern="0" spc="73">
                <a:solidFill>
                  <a:srgbClr val="00293C"/>
                </a:solidFill>
                <a:latin typeface="Century Gothic"/>
                <a:cs typeface="Century Gothic"/>
              </a:rPr>
              <a:t>Training</a:t>
            </a:r>
            <a:r>
              <a:rPr sz="1600" kern="0" spc="-47">
                <a:solidFill>
                  <a:srgbClr val="00293C"/>
                </a:solidFill>
                <a:latin typeface="Century Gothic"/>
                <a:cs typeface="Century Gothic"/>
              </a:rPr>
              <a:t> </a:t>
            </a:r>
            <a:r>
              <a:rPr sz="1600" kern="0" spc="-13">
                <a:solidFill>
                  <a:srgbClr val="00293C"/>
                </a:solidFill>
                <a:latin typeface="Century Gothic"/>
                <a:cs typeface="Century Gothic"/>
              </a:rPr>
              <a:t>Modules</a:t>
            </a:r>
            <a:endParaRPr sz="1600" kern="0">
              <a:solidFill>
                <a:sysClr val="windowText" lastClr="000000"/>
              </a:solidFill>
              <a:latin typeface="Century Gothic"/>
              <a:cs typeface="Century Gothic"/>
            </a:endParaRPr>
          </a:p>
          <a:p>
            <a:pPr marL="625671" indent="-426709" defTabSz="1219170">
              <a:spcBef>
                <a:spcPts val="287"/>
              </a:spcBef>
              <a:buFont typeface="Arial"/>
              <a:buChar char="●"/>
              <a:tabLst>
                <a:tab pos="625671" algn="l"/>
              </a:tabLst>
            </a:pPr>
            <a:r>
              <a:rPr sz="1600" kern="0">
                <a:solidFill>
                  <a:srgbClr val="00293C"/>
                </a:solidFill>
                <a:latin typeface="Century Gothic"/>
                <a:cs typeface="Century Gothic"/>
              </a:rPr>
              <a:t>Video</a:t>
            </a:r>
            <a:r>
              <a:rPr sz="1600" kern="0" spc="40">
                <a:solidFill>
                  <a:srgbClr val="00293C"/>
                </a:solidFill>
                <a:latin typeface="Century Gothic"/>
                <a:cs typeface="Century Gothic"/>
              </a:rPr>
              <a:t> </a:t>
            </a:r>
            <a:r>
              <a:rPr sz="1600" kern="0" spc="-13">
                <a:solidFill>
                  <a:srgbClr val="00293C"/>
                </a:solidFill>
                <a:latin typeface="Century Gothic"/>
                <a:cs typeface="Century Gothic"/>
              </a:rPr>
              <a:t>Modules</a:t>
            </a:r>
            <a:endParaRPr sz="1600" kern="0">
              <a:solidFill>
                <a:sysClr val="windowText" lastClr="000000"/>
              </a:solidFill>
              <a:latin typeface="Century Gothic"/>
              <a:cs typeface="Century Gothic"/>
            </a:endParaRPr>
          </a:p>
          <a:p>
            <a:pPr marL="625671" indent="-426709" defTabSz="1219170">
              <a:spcBef>
                <a:spcPts val="292"/>
              </a:spcBef>
              <a:buFont typeface="Arial"/>
              <a:buChar char="●"/>
              <a:tabLst>
                <a:tab pos="625671" algn="l"/>
              </a:tabLst>
            </a:pPr>
            <a:r>
              <a:rPr sz="1600" kern="0" spc="80">
                <a:solidFill>
                  <a:srgbClr val="00293C"/>
                </a:solidFill>
                <a:latin typeface="Century Gothic"/>
                <a:cs typeface="Century Gothic"/>
              </a:rPr>
              <a:t>Newsletters</a:t>
            </a:r>
            <a:endParaRPr sz="1600" kern="0">
              <a:solidFill>
                <a:sysClr val="windowText" lastClr="000000"/>
              </a:solidFill>
              <a:latin typeface="Century Gothic"/>
              <a:cs typeface="Century Gothic"/>
            </a:endParaRPr>
          </a:p>
          <a:p>
            <a:pPr marL="625671" indent="-426709" defTabSz="1219170">
              <a:spcBef>
                <a:spcPts val="287"/>
              </a:spcBef>
              <a:buFont typeface="Arial"/>
              <a:buChar char="●"/>
              <a:tabLst>
                <a:tab pos="625671" algn="l"/>
              </a:tabLst>
            </a:pPr>
            <a:r>
              <a:rPr sz="1600" kern="0" spc="-13">
                <a:solidFill>
                  <a:srgbClr val="00293C"/>
                </a:solidFill>
                <a:latin typeface="Century Gothic"/>
                <a:cs typeface="Century Gothic"/>
              </a:rPr>
              <a:t>Games</a:t>
            </a:r>
            <a:endParaRPr sz="1600" kern="0">
              <a:solidFill>
                <a:sysClr val="windowText" lastClr="000000"/>
              </a:solidFill>
              <a:latin typeface="Century Gothic"/>
              <a:cs typeface="Century Gothic"/>
            </a:endParaRPr>
          </a:p>
          <a:p>
            <a:pPr marL="625671" indent="-426709" defTabSz="1219170">
              <a:spcBef>
                <a:spcPts val="287"/>
              </a:spcBef>
              <a:buFont typeface="Arial"/>
              <a:buChar char="●"/>
              <a:tabLst>
                <a:tab pos="625671" algn="l"/>
              </a:tabLst>
            </a:pPr>
            <a:r>
              <a:rPr sz="1600" kern="0" spc="-13">
                <a:solidFill>
                  <a:srgbClr val="00293C"/>
                </a:solidFill>
                <a:latin typeface="Century Gothic"/>
                <a:cs typeface="Century Gothic"/>
              </a:rPr>
              <a:t>Audiocast</a:t>
            </a:r>
            <a:endParaRPr sz="1600" kern="0">
              <a:solidFill>
                <a:sysClr val="windowText" lastClr="000000"/>
              </a:solidFill>
              <a:latin typeface="Century Gothic"/>
              <a:cs typeface="Century Gothic"/>
            </a:endParaRPr>
          </a:p>
          <a:p>
            <a:pPr marL="625671" indent="-426709" defTabSz="1219170">
              <a:spcBef>
                <a:spcPts val="287"/>
              </a:spcBef>
              <a:buFont typeface="Arial"/>
              <a:buChar char="●"/>
              <a:tabLst>
                <a:tab pos="625671" algn="l"/>
              </a:tabLst>
            </a:pPr>
            <a:r>
              <a:rPr sz="1600" kern="0" spc="93">
                <a:solidFill>
                  <a:srgbClr val="00293C"/>
                </a:solidFill>
                <a:latin typeface="Century Gothic"/>
                <a:cs typeface="Century Gothic"/>
              </a:rPr>
              <a:t>Posters</a:t>
            </a:r>
            <a:endParaRPr sz="1600" kern="0">
              <a:solidFill>
                <a:sysClr val="windowText" lastClr="000000"/>
              </a:solidFill>
              <a:latin typeface="Century Gothic"/>
              <a:cs typeface="Century Gothic"/>
            </a:endParaRPr>
          </a:p>
          <a:p>
            <a:pPr marL="625671" indent="-426709" defTabSz="1219170">
              <a:spcBef>
                <a:spcPts val="287"/>
              </a:spcBef>
              <a:buFont typeface="Arial"/>
              <a:buChar char="●"/>
              <a:tabLst>
                <a:tab pos="625671" algn="l"/>
              </a:tabLst>
            </a:pPr>
            <a:r>
              <a:rPr sz="1600" kern="0" spc="27">
                <a:solidFill>
                  <a:srgbClr val="00293C"/>
                </a:solidFill>
                <a:latin typeface="Century Gothic"/>
                <a:cs typeface="Century Gothic"/>
              </a:rPr>
              <a:t>Organizations</a:t>
            </a:r>
            <a:r>
              <a:rPr sz="1600" kern="0" spc="253">
                <a:solidFill>
                  <a:srgbClr val="00293C"/>
                </a:solidFill>
                <a:latin typeface="Century Gothic"/>
                <a:cs typeface="Century Gothic"/>
              </a:rPr>
              <a:t> </a:t>
            </a:r>
            <a:r>
              <a:rPr sz="1600" kern="0" spc="100">
                <a:solidFill>
                  <a:srgbClr val="00293C"/>
                </a:solidFill>
                <a:latin typeface="Century Gothic"/>
                <a:cs typeface="Century Gothic"/>
              </a:rPr>
              <a:t>Assessments</a:t>
            </a:r>
            <a:endParaRPr sz="1600" kern="0">
              <a:solidFill>
                <a:sysClr val="windowText" lastClr="000000"/>
              </a:solidFill>
              <a:latin typeface="Century Gothic"/>
              <a:cs typeface="Century Gothic"/>
            </a:endParaRPr>
          </a:p>
        </p:txBody>
      </p:sp>
      <p:grpSp>
        <p:nvGrpSpPr>
          <p:cNvPr id="6" name="object 6" descr="Screenshot of many security awareness videos available for training. "/>
          <p:cNvGrpSpPr/>
          <p:nvPr/>
        </p:nvGrpSpPr>
        <p:grpSpPr>
          <a:xfrm>
            <a:off x="5476365" y="587016"/>
            <a:ext cx="6446520" cy="5415280"/>
            <a:chOff x="4107274" y="440262"/>
            <a:chExt cx="4834890" cy="4061460"/>
          </a:xfrm>
        </p:grpSpPr>
        <p:pic>
          <p:nvPicPr>
            <p:cNvPr id="7" name="object 7"/>
            <p:cNvPicPr/>
            <p:nvPr/>
          </p:nvPicPr>
          <p:blipFill>
            <a:blip r:embed="rId3" cstate="print"/>
            <a:stretch>
              <a:fillRect/>
            </a:stretch>
          </p:blipFill>
          <p:spPr>
            <a:xfrm>
              <a:off x="4330449" y="445025"/>
              <a:ext cx="4531499" cy="4051499"/>
            </a:xfrm>
            <a:prstGeom prst="rect">
              <a:avLst/>
            </a:prstGeom>
          </p:spPr>
        </p:pic>
        <p:sp>
          <p:nvSpPr>
            <p:cNvPr id="8" name="object 8"/>
            <p:cNvSpPr/>
            <p:nvPr/>
          </p:nvSpPr>
          <p:spPr>
            <a:xfrm>
              <a:off x="4330449" y="445025"/>
              <a:ext cx="4531995" cy="4051935"/>
            </a:xfrm>
            <a:custGeom>
              <a:avLst/>
              <a:gdLst/>
              <a:ahLst/>
              <a:cxnLst/>
              <a:rect l="l" t="t" r="r" b="b"/>
              <a:pathLst>
                <a:path w="4531995" h="4051935">
                  <a:moveTo>
                    <a:pt x="0" y="174092"/>
                  </a:moveTo>
                  <a:lnTo>
                    <a:pt x="6218" y="127812"/>
                  </a:lnTo>
                  <a:lnTo>
                    <a:pt x="23768" y="86224"/>
                  </a:lnTo>
                  <a:lnTo>
                    <a:pt x="50990" y="50990"/>
                  </a:lnTo>
                  <a:lnTo>
                    <a:pt x="86224" y="23768"/>
                  </a:lnTo>
                  <a:lnTo>
                    <a:pt x="127812" y="6218"/>
                  </a:lnTo>
                  <a:lnTo>
                    <a:pt x="174092" y="0"/>
                  </a:lnTo>
                  <a:lnTo>
                    <a:pt x="4357406" y="0"/>
                  </a:lnTo>
                  <a:lnTo>
                    <a:pt x="4424029" y="13252"/>
                  </a:lnTo>
                  <a:lnTo>
                    <a:pt x="4480509" y="50990"/>
                  </a:lnTo>
                  <a:lnTo>
                    <a:pt x="4518247" y="107470"/>
                  </a:lnTo>
                  <a:lnTo>
                    <a:pt x="4531499" y="174092"/>
                  </a:lnTo>
                  <a:lnTo>
                    <a:pt x="4531499" y="3877406"/>
                  </a:lnTo>
                  <a:lnTo>
                    <a:pt x="4525281" y="3923687"/>
                  </a:lnTo>
                  <a:lnTo>
                    <a:pt x="4507731" y="3965274"/>
                  </a:lnTo>
                  <a:lnTo>
                    <a:pt x="4480509" y="4000509"/>
                  </a:lnTo>
                  <a:lnTo>
                    <a:pt x="4445275" y="4027731"/>
                  </a:lnTo>
                  <a:lnTo>
                    <a:pt x="4403687" y="4045281"/>
                  </a:lnTo>
                  <a:lnTo>
                    <a:pt x="4357406" y="4051499"/>
                  </a:lnTo>
                  <a:lnTo>
                    <a:pt x="174092" y="4051499"/>
                  </a:lnTo>
                  <a:lnTo>
                    <a:pt x="127812" y="4045281"/>
                  </a:lnTo>
                  <a:lnTo>
                    <a:pt x="86224" y="4027731"/>
                  </a:lnTo>
                  <a:lnTo>
                    <a:pt x="50990" y="4000509"/>
                  </a:lnTo>
                  <a:lnTo>
                    <a:pt x="23768" y="3965274"/>
                  </a:lnTo>
                  <a:lnTo>
                    <a:pt x="6218" y="3923687"/>
                  </a:lnTo>
                  <a:lnTo>
                    <a:pt x="0" y="3877406"/>
                  </a:lnTo>
                  <a:lnTo>
                    <a:pt x="0" y="174092"/>
                  </a:lnTo>
                  <a:close/>
                </a:path>
              </a:pathLst>
            </a:custGeom>
            <a:ln w="9524">
              <a:solidFill>
                <a:srgbClr val="EDF1F1"/>
              </a:solidFill>
            </a:ln>
          </p:spPr>
          <p:txBody>
            <a:bodyPr wrap="square" lIns="0" tIns="0" rIns="0" bIns="0" rtlCol="0"/>
            <a:lstStyle/>
            <a:p>
              <a:pPr defTabSz="1219170"/>
              <a:endParaRPr sz="2400" kern="0">
                <a:solidFill>
                  <a:sysClr val="windowText" lastClr="000000"/>
                </a:solidFill>
              </a:endParaRPr>
            </a:p>
          </p:txBody>
        </p:sp>
        <p:pic>
          <p:nvPicPr>
            <p:cNvPr id="9" name="object 9"/>
            <p:cNvPicPr/>
            <p:nvPr/>
          </p:nvPicPr>
          <p:blipFill>
            <a:blip r:embed="rId4" cstate="print"/>
            <a:stretch>
              <a:fillRect/>
            </a:stretch>
          </p:blipFill>
          <p:spPr>
            <a:xfrm>
              <a:off x="4116799" y="1063862"/>
              <a:ext cx="4815248" cy="2902775"/>
            </a:xfrm>
            <a:prstGeom prst="rect">
              <a:avLst/>
            </a:prstGeom>
          </p:spPr>
        </p:pic>
        <p:sp>
          <p:nvSpPr>
            <p:cNvPr id="10" name="object 10"/>
            <p:cNvSpPr/>
            <p:nvPr/>
          </p:nvSpPr>
          <p:spPr>
            <a:xfrm>
              <a:off x="4112036" y="1059100"/>
              <a:ext cx="4825365" cy="2912745"/>
            </a:xfrm>
            <a:custGeom>
              <a:avLst/>
              <a:gdLst/>
              <a:ahLst/>
              <a:cxnLst/>
              <a:rect l="l" t="t" r="r" b="b"/>
              <a:pathLst>
                <a:path w="4825365" h="2912745">
                  <a:moveTo>
                    <a:pt x="0" y="0"/>
                  </a:moveTo>
                  <a:lnTo>
                    <a:pt x="4824773" y="0"/>
                  </a:lnTo>
                  <a:lnTo>
                    <a:pt x="4824773" y="2912300"/>
                  </a:lnTo>
                  <a:lnTo>
                    <a:pt x="0" y="2912300"/>
                  </a:lnTo>
                  <a:lnTo>
                    <a:pt x="0" y="0"/>
                  </a:lnTo>
                  <a:close/>
                </a:path>
              </a:pathLst>
            </a:custGeom>
            <a:ln w="9524">
              <a:solidFill>
                <a:srgbClr val="00293C"/>
              </a:solidFill>
            </a:ln>
          </p:spPr>
          <p:txBody>
            <a:bodyPr wrap="square" lIns="0" tIns="0" rIns="0" bIns="0" rtlCol="0"/>
            <a:lstStyle/>
            <a:p>
              <a:pPr defTabSz="1219170"/>
              <a:endParaRPr sz="2400" kern="0">
                <a:solidFill>
                  <a:sysClr val="windowText" lastClr="000000"/>
                </a:solidFil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203201" y="6209732"/>
            <a:ext cx="11786447" cy="487680"/>
            <a:chOff x="152400" y="4657299"/>
            <a:chExt cx="8839835" cy="365760"/>
          </a:xfrm>
        </p:grpSpPr>
        <p:sp>
          <p:nvSpPr>
            <p:cNvPr id="3" name="object 3"/>
            <p:cNvSpPr/>
            <p:nvPr/>
          </p:nvSpPr>
          <p:spPr>
            <a:xfrm>
              <a:off x="152400" y="4657299"/>
              <a:ext cx="8839835" cy="365760"/>
            </a:xfrm>
            <a:custGeom>
              <a:avLst/>
              <a:gdLst/>
              <a:ahLst/>
              <a:cxnLst/>
              <a:rect l="l" t="t" r="r" b="b"/>
              <a:pathLst>
                <a:path w="8839835" h="365760">
                  <a:moveTo>
                    <a:pt x="8656649" y="365699"/>
                  </a:moveTo>
                  <a:lnTo>
                    <a:pt x="182849" y="365699"/>
                  </a:ln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8656649" y="0"/>
                  </a:lnTo>
                  <a:lnTo>
                    <a:pt x="8726623" y="13918"/>
                  </a:lnTo>
                  <a:lnTo>
                    <a:pt x="8785944" y="53555"/>
                  </a:lnTo>
                  <a:lnTo>
                    <a:pt x="8825581" y="112876"/>
                  </a:lnTo>
                  <a:lnTo>
                    <a:pt x="8839499" y="182849"/>
                  </a:lnTo>
                  <a:lnTo>
                    <a:pt x="8832968" y="231458"/>
                  </a:lnTo>
                  <a:lnTo>
                    <a:pt x="8814535" y="275137"/>
                  </a:lnTo>
                  <a:lnTo>
                    <a:pt x="8785944" y="312144"/>
                  </a:lnTo>
                  <a:lnTo>
                    <a:pt x="8748937" y="340735"/>
                  </a:lnTo>
                  <a:lnTo>
                    <a:pt x="8705258" y="359168"/>
                  </a:lnTo>
                  <a:lnTo>
                    <a:pt x="8656649" y="365699"/>
                  </a:lnTo>
                  <a:close/>
                </a:path>
              </a:pathLst>
            </a:custGeom>
            <a:solidFill>
              <a:srgbClr val="D4E3E4"/>
            </a:solidFill>
          </p:spPr>
          <p:txBody>
            <a:bodyPr wrap="square" lIns="0" tIns="0" rIns="0" bIns="0" rtlCol="0"/>
            <a:lstStyle/>
            <a:p>
              <a:pPr defTabSz="1219170"/>
              <a:endParaRPr sz="2400" kern="0">
                <a:solidFill>
                  <a:sysClr val="windowText" lastClr="000000"/>
                </a:solidFill>
              </a:endParaRPr>
            </a:p>
          </p:txBody>
        </p:sp>
        <p:sp>
          <p:nvSpPr>
            <p:cNvPr id="4" name="object 4"/>
            <p:cNvSpPr/>
            <p:nvPr/>
          </p:nvSpPr>
          <p:spPr>
            <a:xfrm>
              <a:off x="8626199" y="4657299"/>
              <a:ext cx="365760" cy="365760"/>
            </a:xfrm>
            <a:custGeom>
              <a:avLst/>
              <a:gdLst/>
              <a:ahLst/>
              <a:cxnLst/>
              <a:rect l="l" t="t" r="r" b="b"/>
              <a:pathLst>
                <a:path w="365759" h="365760">
                  <a:moveTo>
                    <a:pt x="182849" y="365699"/>
                  </a:move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218688" y="3545"/>
                  </a:lnTo>
                  <a:lnTo>
                    <a:pt x="284295" y="30720"/>
                  </a:lnTo>
                  <a:lnTo>
                    <a:pt x="334978" y="81404"/>
                  </a:lnTo>
                  <a:lnTo>
                    <a:pt x="362154" y="147011"/>
                  </a:lnTo>
                  <a:lnTo>
                    <a:pt x="365699" y="182849"/>
                  </a:lnTo>
                  <a:lnTo>
                    <a:pt x="359168" y="231458"/>
                  </a:lnTo>
                  <a:lnTo>
                    <a:pt x="340735" y="275137"/>
                  </a:lnTo>
                  <a:lnTo>
                    <a:pt x="312144" y="312144"/>
                  </a:lnTo>
                  <a:lnTo>
                    <a:pt x="275137" y="340735"/>
                  </a:lnTo>
                  <a:lnTo>
                    <a:pt x="231458" y="359168"/>
                  </a:lnTo>
                  <a:lnTo>
                    <a:pt x="182849" y="365699"/>
                  </a:lnTo>
                  <a:close/>
                </a:path>
              </a:pathLst>
            </a:custGeom>
            <a:solidFill>
              <a:srgbClr val="BBCBCE"/>
            </a:solidFill>
          </p:spPr>
          <p:txBody>
            <a:bodyPr wrap="square" lIns="0" tIns="0" rIns="0" bIns="0" rtlCol="0"/>
            <a:lstStyle/>
            <a:p>
              <a:pPr defTabSz="1219170"/>
              <a:endParaRPr sz="2400" kern="0">
                <a:solidFill>
                  <a:sysClr val="windowText" lastClr="000000"/>
                </a:solidFill>
              </a:endParaRPr>
            </a:p>
          </p:txBody>
        </p:sp>
        <p:pic>
          <p:nvPicPr>
            <p:cNvPr id="5" name="object 5"/>
            <p:cNvPicPr/>
            <p:nvPr/>
          </p:nvPicPr>
          <p:blipFill>
            <a:blip r:embed="rId2" cstate="print"/>
            <a:stretch>
              <a:fillRect/>
            </a:stretch>
          </p:blipFill>
          <p:spPr>
            <a:xfrm>
              <a:off x="311700" y="4721154"/>
              <a:ext cx="640078" cy="227920"/>
            </a:xfrm>
            <a:prstGeom prst="rect">
              <a:avLst/>
            </a:prstGeom>
          </p:spPr>
        </p:pic>
      </p:grpSp>
      <p:sp>
        <p:nvSpPr>
          <p:cNvPr id="10" name="object 10"/>
          <p:cNvSpPr txBox="1">
            <a:spLocks noGrp="1"/>
          </p:cNvSpPr>
          <p:nvPr>
            <p:ph type="title"/>
          </p:nvPr>
        </p:nvSpPr>
        <p:spPr>
          <a:xfrm>
            <a:off x="446367" y="1061107"/>
            <a:ext cx="4120727" cy="591551"/>
          </a:xfrm>
          <a:prstGeom prst="rect">
            <a:avLst/>
          </a:prstGeom>
        </p:spPr>
        <p:txBody>
          <a:bodyPr vert="horz" wrap="square" lIns="0" tIns="16933" rIns="0" bIns="0" rtlCol="0">
            <a:spAutoFit/>
          </a:bodyPr>
          <a:lstStyle/>
          <a:p>
            <a:pPr marL="16933">
              <a:spcBef>
                <a:spcPts val="133"/>
              </a:spcBef>
            </a:pPr>
            <a:r>
              <a:rPr spc="507">
                <a:solidFill>
                  <a:srgbClr val="00293C"/>
                </a:solidFill>
              </a:rPr>
              <a:t>Compliance</a:t>
            </a:r>
            <a:r>
              <a:rPr spc="-27">
                <a:solidFill>
                  <a:srgbClr val="00293C"/>
                </a:solidFill>
              </a:rPr>
              <a:t> </a:t>
            </a:r>
            <a:r>
              <a:rPr spc="367">
                <a:solidFill>
                  <a:srgbClr val="00293C"/>
                </a:solidFill>
              </a:rPr>
              <a:t>Plus</a:t>
            </a:r>
          </a:p>
        </p:txBody>
      </p:sp>
      <p:sp>
        <p:nvSpPr>
          <p:cNvPr id="12" name="object 12">
            <a:extLst>
              <a:ext uri="{C183D7F6-B498-43B3-948B-1728B52AA6E4}">
                <adec:decorative xmlns:adec="http://schemas.microsoft.com/office/drawing/2017/decorative" val="1"/>
              </a:ext>
            </a:extLst>
          </p:cNvPr>
          <p:cNvSpPr txBox="1">
            <a:spLocks noGrp="1"/>
          </p:cNvSpPr>
          <p:nvPr>
            <p:ph type="sldNum" sz="quarter" idx="7"/>
          </p:nvPr>
        </p:nvSpPr>
        <p:spPr>
          <a:xfrm>
            <a:off x="15473185" y="8444411"/>
            <a:ext cx="397369" cy="217090"/>
          </a:xfrm>
          <a:prstGeom prst="rect">
            <a:avLst/>
          </a:prstGeom>
        </p:spPr>
        <p:txBody>
          <a:bodyPr vert="horz" wrap="square" lIns="0" tIns="11853" rIns="0" bIns="0" rtlCol="0">
            <a:spAutoFit/>
          </a:bodyPr>
          <a:lstStyle/>
          <a:p>
            <a:pPr marL="38944" defTabSz="1219170">
              <a:spcBef>
                <a:spcPts val="93"/>
              </a:spcBef>
            </a:pPr>
            <a:fld id="{81D60167-4931-47E6-BA6A-407CBD079E47}" type="slidenum">
              <a:rPr kern="0" spc="73" dirty="0"/>
              <a:pPr marL="38944" defTabSz="1219170">
                <a:spcBef>
                  <a:spcPts val="93"/>
                </a:spcBef>
              </a:pPr>
              <a:t>12</a:t>
            </a:fld>
            <a:endParaRPr kern="0" spc="73"/>
          </a:p>
        </p:txBody>
      </p:sp>
      <p:sp>
        <p:nvSpPr>
          <p:cNvPr id="13" name="object 13">
            <a:extLst>
              <a:ext uri="{C183D7F6-B498-43B3-948B-1728B52AA6E4}">
                <adec:decorative xmlns:adec="http://schemas.microsoft.com/office/drawing/2017/decorative" val="1"/>
              </a:ext>
            </a:extLst>
          </p:cNvPr>
          <p:cNvSpPr txBox="1">
            <a:spLocks noGrp="1"/>
          </p:cNvSpPr>
          <p:nvPr>
            <p:ph type="ftr" sz="quarter" idx="5"/>
          </p:nvPr>
        </p:nvSpPr>
        <p:spPr>
          <a:xfrm>
            <a:off x="12672508" y="8518361"/>
            <a:ext cx="2369537" cy="117190"/>
          </a:xfrm>
          <a:prstGeom prst="rect">
            <a:avLst/>
          </a:prstGeom>
        </p:spPr>
        <p:txBody>
          <a:bodyPr vert="horz" wrap="square" lIns="0" tIns="14393" rIns="0" bIns="0" rtlCol="0">
            <a:spAutoFit/>
          </a:bodyPr>
          <a:lstStyle/>
          <a:p>
            <a:pPr marL="16933" defTabSz="1219170">
              <a:spcBef>
                <a:spcPts val="113"/>
              </a:spcBef>
            </a:pPr>
            <a:r>
              <a:rPr kern="0" spc="-27">
                <a:solidFill>
                  <a:srgbClr val="00293C"/>
                </a:solidFill>
              </a:rPr>
              <a:t>©</a:t>
            </a:r>
            <a:r>
              <a:rPr kern="0" spc="73">
                <a:solidFill>
                  <a:srgbClr val="00293C"/>
                </a:solidFill>
              </a:rPr>
              <a:t> </a:t>
            </a:r>
            <a:r>
              <a:rPr kern="0" spc="67">
                <a:solidFill>
                  <a:srgbClr val="00293C"/>
                </a:solidFill>
              </a:rPr>
              <a:t>2026</a:t>
            </a:r>
            <a:r>
              <a:rPr kern="0" spc="73">
                <a:solidFill>
                  <a:srgbClr val="00293C"/>
                </a:solidFill>
              </a:rPr>
              <a:t> </a:t>
            </a:r>
            <a:r>
              <a:rPr kern="0">
                <a:solidFill>
                  <a:srgbClr val="00293C"/>
                </a:solidFill>
              </a:rPr>
              <a:t>KnowBe4,</a:t>
            </a:r>
            <a:r>
              <a:rPr kern="0" spc="80">
                <a:solidFill>
                  <a:srgbClr val="00293C"/>
                </a:solidFill>
              </a:rPr>
              <a:t> </a:t>
            </a:r>
            <a:r>
              <a:rPr kern="0">
                <a:solidFill>
                  <a:srgbClr val="00293C"/>
                </a:solidFill>
              </a:rPr>
              <a:t>Inc.</a:t>
            </a:r>
            <a:r>
              <a:rPr kern="0" spc="73">
                <a:solidFill>
                  <a:srgbClr val="00293C"/>
                </a:solidFill>
              </a:rPr>
              <a:t> </a:t>
            </a:r>
            <a:r>
              <a:rPr kern="0">
                <a:solidFill>
                  <a:srgbClr val="00293C"/>
                </a:solidFill>
              </a:rPr>
              <a:t>All</a:t>
            </a:r>
            <a:r>
              <a:rPr kern="0" spc="73">
                <a:solidFill>
                  <a:srgbClr val="00293C"/>
                </a:solidFill>
              </a:rPr>
              <a:t> </a:t>
            </a:r>
            <a:r>
              <a:rPr kern="0">
                <a:solidFill>
                  <a:srgbClr val="00293C"/>
                </a:solidFill>
              </a:rPr>
              <a:t>rights</a:t>
            </a:r>
            <a:r>
              <a:rPr kern="0" spc="80">
                <a:solidFill>
                  <a:srgbClr val="00293C"/>
                </a:solidFill>
              </a:rPr>
              <a:t> </a:t>
            </a:r>
            <a:r>
              <a:rPr kern="0" spc="-13">
                <a:solidFill>
                  <a:srgbClr val="00293C"/>
                </a:solidFill>
              </a:rPr>
              <a:t>reserved.</a:t>
            </a:r>
          </a:p>
        </p:txBody>
      </p:sp>
      <p:sp>
        <p:nvSpPr>
          <p:cNvPr id="11" name="object 11"/>
          <p:cNvSpPr txBox="1"/>
          <p:nvPr/>
        </p:nvSpPr>
        <p:spPr>
          <a:xfrm>
            <a:off x="509301" y="1832638"/>
            <a:ext cx="4435687" cy="2940976"/>
          </a:xfrm>
          <a:prstGeom prst="rect">
            <a:avLst/>
          </a:prstGeom>
        </p:spPr>
        <p:txBody>
          <a:bodyPr vert="horz" wrap="square" lIns="0" tIns="16933" rIns="0" bIns="0" rtlCol="0">
            <a:spAutoFit/>
          </a:bodyPr>
          <a:lstStyle/>
          <a:p>
            <a:pPr marL="16933" defTabSz="1219170">
              <a:spcBef>
                <a:spcPts val="133"/>
              </a:spcBef>
            </a:pPr>
            <a:r>
              <a:rPr sz="1600" kern="0" spc="127">
                <a:solidFill>
                  <a:srgbClr val="00293C"/>
                </a:solidFill>
                <a:latin typeface="Century Gothic"/>
                <a:cs typeface="Century Gothic"/>
              </a:rPr>
              <a:t>942</a:t>
            </a:r>
            <a:r>
              <a:rPr sz="1600" kern="0" spc="20">
                <a:solidFill>
                  <a:srgbClr val="00293C"/>
                </a:solidFill>
                <a:latin typeface="Century Gothic"/>
                <a:cs typeface="Century Gothic"/>
              </a:rPr>
              <a:t> </a:t>
            </a:r>
            <a:r>
              <a:rPr sz="1600" kern="0">
                <a:solidFill>
                  <a:srgbClr val="00293C"/>
                </a:solidFill>
                <a:latin typeface="Century Gothic"/>
                <a:cs typeface="Century Gothic"/>
              </a:rPr>
              <a:t>of</a:t>
            </a:r>
            <a:r>
              <a:rPr sz="1600" kern="0" spc="20">
                <a:solidFill>
                  <a:srgbClr val="00293C"/>
                </a:solidFill>
                <a:latin typeface="Century Gothic"/>
                <a:cs typeface="Century Gothic"/>
              </a:rPr>
              <a:t> </a:t>
            </a:r>
            <a:r>
              <a:rPr sz="1600" kern="0">
                <a:solidFill>
                  <a:srgbClr val="00293C"/>
                </a:solidFill>
                <a:latin typeface="Century Gothic"/>
                <a:cs typeface="Century Gothic"/>
              </a:rPr>
              <a:t>the</a:t>
            </a:r>
            <a:r>
              <a:rPr sz="1600" kern="0" spc="27">
                <a:solidFill>
                  <a:srgbClr val="00293C"/>
                </a:solidFill>
                <a:latin typeface="Century Gothic"/>
                <a:cs typeface="Century Gothic"/>
              </a:rPr>
              <a:t> </a:t>
            </a:r>
            <a:r>
              <a:rPr sz="1600" kern="0">
                <a:solidFill>
                  <a:srgbClr val="00293C"/>
                </a:solidFill>
                <a:latin typeface="Century Gothic"/>
                <a:cs typeface="Century Gothic"/>
              </a:rPr>
              <a:t>top</a:t>
            </a:r>
            <a:r>
              <a:rPr sz="1600" kern="0" spc="20">
                <a:solidFill>
                  <a:srgbClr val="00293C"/>
                </a:solidFill>
                <a:latin typeface="Century Gothic"/>
                <a:cs typeface="Century Gothic"/>
              </a:rPr>
              <a:t> </a:t>
            </a:r>
            <a:r>
              <a:rPr sz="1600" kern="0">
                <a:solidFill>
                  <a:srgbClr val="00293C"/>
                </a:solidFill>
                <a:latin typeface="Century Gothic"/>
                <a:cs typeface="Century Gothic"/>
              </a:rPr>
              <a:t>compliance</a:t>
            </a:r>
            <a:r>
              <a:rPr sz="1600" kern="0" spc="27">
                <a:solidFill>
                  <a:srgbClr val="00293C"/>
                </a:solidFill>
                <a:latin typeface="Century Gothic"/>
                <a:cs typeface="Century Gothic"/>
              </a:rPr>
              <a:t> </a:t>
            </a:r>
            <a:r>
              <a:rPr sz="1600" kern="0">
                <a:solidFill>
                  <a:srgbClr val="00293C"/>
                </a:solidFill>
                <a:latin typeface="Century Gothic"/>
                <a:cs typeface="Century Gothic"/>
              </a:rPr>
              <a:t>related</a:t>
            </a:r>
            <a:r>
              <a:rPr sz="1600" kern="0" spc="20">
                <a:solidFill>
                  <a:srgbClr val="00293C"/>
                </a:solidFill>
                <a:latin typeface="Century Gothic"/>
                <a:cs typeface="Century Gothic"/>
              </a:rPr>
              <a:t> </a:t>
            </a:r>
            <a:r>
              <a:rPr sz="1600" kern="0" spc="-13">
                <a:solidFill>
                  <a:srgbClr val="00293C"/>
                </a:solidFill>
                <a:latin typeface="Century Gothic"/>
                <a:cs typeface="Century Gothic"/>
              </a:rPr>
              <a:t>content.</a:t>
            </a:r>
            <a:endParaRPr sz="1600" kern="0">
              <a:solidFill>
                <a:sysClr val="windowText" lastClr="000000"/>
              </a:solidFill>
              <a:latin typeface="Century Gothic"/>
              <a:cs typeface="Century Gothic"/>
            </a:endParaRPr>
          </a:p>
          <a:p>
            <a:pPr marL="16933" defTabSz="1219170">
              <a:spcBef>
                <a:spcPts val="1887"/>
              </a:spcBef>
            </a:pPr>
            <a:r>
              <a:rPr sz="1600" b="1" kern="0" spc="207">
                <a:solidFill>
                  <a:srgbClr val="FF0000"/>
                </a:solidFill>
                <a:latin typeface="Calibri"/>
                <a:cs typeface="Calibri"/>
              </a:rPr>
              <a:t>Content</a:t>
            </a:r>
            <a:r>
              <a:rPr sz="1600" b="1" kern="0">
                <a:solidFill>
                  <a:srgbClr val="FF0000"/>
                </a:solidFill>
                <a:latin typeface="Calibri"/>
                <a:cs typeface="Calibri"/>
              </a:rPr>
              <a:t> </a:t>
            </a:r>
            <a:r>
              <a:rPr sz="1600" b="1" kern="0" spc="187">
                <a:solidFill>
                  <a:srgbClr val="FF0000"/>
                </a:solidFill>
                <a:latin typeface="Calibri"/>
                <a:cs typeface="Calibri"/>
              </a:rPr>
              <a:t>Topics</a:t>
            </a:r>
            <a:endParaRPr sz="1600" kern="0">
              <a:solidFill>
                <a:sysClr val="windowText" lastClr="000000"/>
              </a:solidFill>
              <a:latin typeface="Calibri"/>
              <a:cs typeface="Calibri"/>
            </a:endParaRPr>
          </a:p>
          <a:p>
            <a:pPr defTabSz="1219170"/>
            <a:endParaRPr sz="1600" kern="0">
              <a:solidFill>
                <a:sysClr val="windowText" lastClr="000000"/>
              </a:solidFill>
              <a:latin typeface="Calibri"/>
              <a:cs typeface="Calibri"/>
            </a:endParaRPr>
          </a:p>
          <a:p>
            <a:pPr defTabSz="1219170">
              <a:spcBef>
                <a:spcPts val="187"/>
              </a:spcBef>
            </a:pPr>
            <a:endParaRPr sz="1600" kern="0">
              <a:solidFill>
                <a:sysClr val="windowText" lastClr="000000"/>
              </a:solidFill>
              <a:latin typeface="Calibri"/>
              <a:cs typeface="Calibri"/>
            </a:endParaRPr>
          </a:p>
          <a:p>
            <a:pPr marL="625671" indent="-426709" defTabSz="1219170">
              <a:buClr>
                <a:srgbClr val="00293C"/>
              </a:buClr>
              <a:buFont typeface="Arial"/>
              <a:buChar char="●"/>
              <a:tabLst>
                <a:tab pos="625671" algn="l"/>
              </a:tabLst>
            </a:pPr>
            <a:r>
              <a:rPr sz="1600" kern="0">
                <a:solidFill>
                  <a:srgbClr val="001C35"/>
                </a:solidFill>
                <a:latin typeface="Roboto"/>
                <a:cs typeface="Roboto"/>
              </a:rPr>
              <a:t>Data</a:t>
            </a:r>
            <a:r>
              <a:rPr sz="1600" kern="0" spc="-27">
                <a:solidFill>
                  <a:srgbClr val="001C35"/>
                </a:solidFill>
                <a:latin typeface="Roboto"/>
                <a:cs typeface="Roboto"/>
              </a:rPr>
              <a:t> </a:t>
            </a:r>
            <a:r>
              <a:rPr sz="1600" kern="0" spc="-13">
                <a:solidFill>
                  <a:srgbClr val="001C35"/>
                </a:solidFill>
                <a:latin typeface="Roboto"/>
                <a:cs typeface="Roboto"/>
              </a:rPr>
              <a:t>Privacy</a:t>
            </a:r>
            <a:endParaRPr sz="1600" kern="0">
              <a:solidFill>
                <a:sysClr val="windowText" lastClr="000000"/>
              </a:solidFill>
              <a:latin typeface="Roboto"/>
              <a:cs typeface="Roboto"/>
            </a:endParaRPr>
          </a:p>
          <a:p>
            <a:pPr marL="625671" indent="-426709" defTabSz="1219170">
              <a:spcBef>
                <a:spcPts val="292"/>
              </a:spcBef>
              <a:buFont typeface="Arial"/>
              <a:buChar char="●"/>
              <a:tabLst>
                <a:tab pos="625671" algn="l"/>
              </a:tabLst>
            </a:pPr>
            <a:r>
              <a:rPr sz="1600" kern="0">
                <a:solidFill>
                  <a:srgbClr val="00293C"/>
                </a:solidFill>
                <a:latin typeface="Century Gothic"/>
                <a:cs typeface="Century Gothic"/>
              </a:rPr>
              <a:t>Labor</a:t>
            </a:r>
            <a:r>
              <a:rPr sz="1600" kern="0" spc="93">
                <a:solidFill>
                  <a:srgbClr val="00293C"/>
                </a:solidFill>
                <a:latin typeface="Century Gothic"/>
                <a:cs typeface="Century Gothic"/>
              </a:rPr>
              <a:t> </a:t>
            </a:r>
            <a:r>
              <a:rPr sz="1600" kern="0" spc="-27">
                <a:solidFill>
                  <a:srgbClr val="00293C"/>
                </a:solidFill>
                <a:latin typeface="Century Gothic"/>
                <a:cs typeface="Century Gothic"/>
              </a:rPr>
              <a:t>Laws</a:t>
            </a:r>
            <a:endParaRPr sz="1600" kern="0">
              <a:solidFill>
                <a:sysClr val="windowText" lastClr="000000"/>
              </a:solidFill>
              <a:latin typeface="Century Gothic"/>
              <a:cs typeface="Century Gothic"/>
            </a:endParaRPr>
          </a:p>
          <a:p>
            <a:pPr marL="625671" indent="-426709" defTabSz="1219170">
              <a:spcBef>
                <a:spcPts val="287"/>
              </a:spcBef>
              <a:buFont typeface="Arial"/>
              <a:buChar char="●"/>
              <a:tabLst>
                <a:tab pos="625671" algn="l"/>
              </a:tabLst>
            </a:pPr>
            <a:r>
              <a:rPr sz="1600" kern="0" spc="-13">
                <a:solidFill>
                  <a:srgbClr val="00293C"/>
                </a:solidFill>
                <a:latin typeface="Century Gothic"/>
                <a:cs typeface="Century Gothic"/>
              </a:rPr>
              <a:t>Harassment</a:t>
            </a:r>
            <a:endParaRPr sz="1600" kern="0">
              <a:solidFill>
                <a:sysClr val="windowText" lastClr="000000"/>
              </a:solidFill>
              <a:latin typeface="Century Gothic"/>
              <a:cs typeface="Century Gothic"/>
            </a:endParaRPr>
          </a:p>
          <a:p>
            <a:pPr marL="625671" indent="-426709" defTabSz="1219170">
              <a:spcBef>
                <a:spcPts val="287"/>
              </a:spcBef>
              <a:buFont typeface="Arial"/>
              <a:buChar char="●"/>
              <a:tabLst>
                <a:tab pos="625671" algn="l"/>
              </a:tabLst>
            </a:pPr>
            <a:r>
              <a:rPr sz="1600" kern="0" spc="13">
                <a:solidFill>
                  <a:srgbClr val="00293C"/>
                </a:solidFill>
                <a:latin typeface="Century Gothic"/>
                <a:cs typeface="Century Gothic"/>
              </a:rPr>
              <a:t>Physical</a:t>
            </a:r>
            <a:r>
              <a:rPr sz="1600" kern="0" spc="213">
                <a:solidFill>
                  <a:srgbClr val="00293C"/>
                </a:solidFill>
                <a:latin typeface="Century Gothic"/>
                <a:cs typeface="Century Gothic"/>
              </a:rPr>
              <a:t> </a:t>
            </a:r>
            <a:r>
              <a:rPr sz="1600" kern="0" spc="73">
                <a:solidFill>
                  <a:srgbClr val="00293C"/>
                </a:solidFill>
                <a:latin typeface="Century Gothic"/>
                <a:cs typeface="Century Gothic"/>
              </a:rPr>
              <a:t>Security</a:t>
            </a:r>
            <a:endParaRPr sz="1600" kern="0">
              <a:solidFill>
                <a:sysClr val="windowText" lastClr="000000"/>
              </a:solidFill>
              <a:latin typeface="Century Gothic"/>
              <a:cs typeface="Century Gothic"/>
            </a:endParaRPr>
          </a:p>
          <a:p>
            <a:pPr marL="625671" indent="-426709" defTabSz="1219170">
              <a:spcBef>
                <a:spcPts val="287"/>
              </a:spcBef>
              <a:buFont typeface="Arial"/>
              <a:buChar char="●"/>
              <a:tabLst>
                <a:tab pos="625671" algn="l"/>
              </a:tabLst>
            </a:pPr>
            <a:r>
              <a:rPr sz="1600" kern="0">
                <a:solidFill>
                  <a:srgbClr val="00293C"/>
                </a:solidFill>
                <a:latin typeface="Century Gothic"/>
                <a:cs typeface="Century Gothic"/>
              </a:rPr>
              <a:t>Developer</a:t>
            </a:r>
            <a:r>
              <a:rPr sz="1600" kern="0" spc="173">
                <a:solidFill>
                  <a:srgbClr val="00293C"/>
                </a:solidFill>
                <a:latin typeface="Century Gothic"/>
                <a:cs typeface="Century Gothic"/>
              </a:rPr>
              <a:t> </a:t>
            </a:r>
            <a:r>
              <a:rPr sz="1600" kern="0" spc="60">
                <a:solidFill>
                  <a:srgbClr val="00293C"/>
                </a:solidFill>
                <a:latin typeface="Century Gothic"/>
                <a:cs typeface="Century Gothic"/>
              </a:rPr>
              <a:t>Training</a:t>
            </a:r>
            <a:endParaRPr sz="1600" kern="0">
              <a:solidFill>
                <a:sysClr val="windowText" lastClr="000000"/>
              </a:solidFill>
              <a:latin typeface="Century Gothic"/>
              <a:cs typeface="Century Gothic"/>
            </a:endParaRPr>
          </a:p>
          <a:p>
            <a:pPr marL="625671" indent="-426709" defTabSz="1219170">
              <a:spcBef>
                <a:spcPts val="287"/>
              </a:spcBef>
              <a:buFont typeface="Arial"/>
              <a:buChar char="●"/>
              <a:tabLst>
                <a:tab pos="625671" algn="l"/>
              </a:tabLst>
            </a:pPr>
            <a:r>
              <a:rPr sz="1600" kern="0" spc="87">
                <a:solidFill>
                  <a:srgbClr val="00293C"/>
                </a:solidFill>
                <a:latin typeface="Century Gothic"/>
                <a:cs typeface="Century Gothic"/>
              </a:rPr>
              <a:t>Anti</a:t>
            </a:r>
            <a:r>
              <a:rPr sz="1600" kern="0" spc="-67">
                <a:solidFill>
                  <a:srgbClr val="00293C"/>
                </a:solidFill>
                <a:latin typeface="Century Gothic"/>
                <a:cs typeface="Century Gothic"/>
              </a:rPr>
              <a:t> </a:t>
            </a:r>
            <a:r>
              <a:rPr sz="1600" kern="0" spc="80">
                <a:solidFill>
                  <a:srgbClr val="00293C"/>
                </a:solidFill>
                <a:latin typeface="Century Gothic"/>
                <a:cs typeface="Century Gothic"/>
              </a:rPr>
              <a:t>Bribery</a:t>
            </a:r>
            <a:endParaRPr sz="1600" kern="0">
              <a:solidFill>
                <a:sysClr val="windowText" lastClr="000000"/>
              </a:solidFill>
              <a:latin typeface="Century Gothic"/>
              <a:cs typeface="Century Gothic"/>
            </a:endParaRPr>
          </a:p>
        </p:txBody>
      </p:sp>
      <p:grpSp>
        <p:nvGrpSpPr>
          <p:cNvPr id="6" name="object 6" descr="Screen shot of training videos available on compliance. "/>
          <p:cNvGrpSpPr/>
          <p:nvPr/>
        </p:nvGrpSpPr>
        <p:grpSpPr>
          <a:xfrm>
            <a:off x="5533166" y="587016"/>
            <a:ext cx="6354233" cy="5415280"/>
            <a:chOff x="4149874" y="440262"/>
            <a:chExt cx="4765675" cy="4061460"/>
          </a:xfrm>
        </p:grpSpPr>
        <p:pic>
          <p:nvPicPr>
            <p:cNvPr id="7" name="object 7"/>
            <p:cNvPicPr/>
            <p:nvPr/>
          </p:nvPicPr>
          <p:blipFill>
            <a:blip r:embed="rId3" cstate="print"/>
            <a:stretch>
              <a:fillRect/>
            </a:stretch>
          </p:blipFill>
          <p:spPr>
            <a:xfrm>
              <a:off x="4330449" y="445025"/>
              <a:ext cx="4531499" cy="4051499"/>
            </a:xfrm>
            <a:prstGeom prst="rect">
              <a:avLst/>
            </a:prstGeom>
          </p:spPr>
        </p:pic>
        <p:sp>
          <p:nvSpPr>
            <p:cNvPr id="8" name="object 8"/>
            <p:cNvSpPr/>
            <p:nvPr/>
          </p:nvSpPr>
          <p:spPr>
            <a:xfrm>
              <a:off x="4330449" y="445025"/>
              <a:ext cx="4531995" cy="4051935"/>
            </a:xfrm>
            <a:custGeom>
              <a:avLst/>
              <a:gdLst/>
              <a:ahLst/>
              <a:cxnLst/>
              <a:rect l="l" t="t" r="r" b="b"/>
              <a:pathLst>
                <a:path w="4531995" h="4051935">
                  <a:moveTo>
                    <a:pt x="0" y="174092"/>
                  </a:moveTo>
                  <a:lnTo>
                    <a:pt x="6218" y="127812"/>
                  </a:lnTo>
                  <a:lnTo>
                    <a:pt x="23768" y="86224"/>
                  </a:lnTo>
                  <a:lnTo>
                    <a:pt x="50990" y="50990"/>
                  </a:lnTo>
                  <a:lnTo>
                    <a:pt x="86224" y="23768"/>
                  </a:lnTo>
                  <a:lnTo>
                    <a:pt x="127812" y="6218"/>
                  </a:lnTo>
                  <a:lnTo>
                    <a:pt x="174092" y="0"/>
                  </a:lnTo>
                  <a:lnTo>
                    <a:pt x="4357406" y="0"/>
                  </a:lnTo>
                  <a:lnTo>
                    <a:pt x="4424029" y="13252"/>
                  </a:lnTo>
                  <a:lnTo>
                    <a:pt x="4480509" y="50990"/>
                  </a:lnTo>
                  <a:lnTo>
                    <a:pt x="4518247" y="107470"/>
                  </a:lnTo>
                  <a:lnTo>
                    <a:pt x="4531499" y="174092"/>
                  </a:lnTo>
                  <a:lnTo>
                    <a:pt x="4531499" y="3877406"/>
                  </a:lnTo>
                  <a:lnTo>
                    <a:pt x="4525281" y="3923687"/>
                  </a:lnTo>
                  <a:lnTo>
                    <a:pt x="4507731" y="3965274"/>
                  </a:lnTo>
                  <a:lnTo>
                    <a:pt x="4480509" y="4000509"/>
                  </a:lnTo>
                  <a:lnTo>
                    <a:pt x="4445275" y="4027731"/>
                  </a:lnTo>
                  <a:lnTo>
                    <a:pt x="4403687" y="4045281"/>
                  </a:lnTo>
                  <a:lnTo>
                    <a:pt x="4357406" y="4051499"/>
                  </a:lnTo>
                  <a:lnTo>
                    <a:pt x="174092" y="4051499"/>
                  </a:lnTo>
                  <a:lnTo>
                    <a:pt x="127812" y="4045281"/>
                  </a:lnTo>
                  <a:lnTo>
                    <a:pt x="86224" y="4027731"/>
                  </a:lnTo>
                  <a:lnTo>
                    <a:pt x="50990" y="4000509"/>
                  </a:lnTo>
                  <a:lnTo>
                    <a:pt x="23768" y="3965274"/>
                  </a:lnTo>
                  <a:lnTo>
                    <a:pt x="6218" y="3923687"/>
                  </a:lnTo>
                  <a:lnTo>
                    <a:pt x="0" y="3877406"/>
                  </a:lnTo>
                  <a:lnTo>
                    <a:pt x="0" y="174092"/>
                  </a:lnTo>
                  <a:close/>
                </a:path>
              </a:pathLst>
            </a:custGeom>
            <a:ln w="9524">
              <a:solidFill>
                <a:srgbClr val="EDF1F1"/>
              </a:solidFill>
            </a:ln>
          </p:spPr>
          <p:txBody>
            <a:bodyPr wrap="square" lIns="0" tIns="0" rIns="0" bIns="0" rtlCol="0"/>
            <a:lstStyle/>
            <a:p>
              <a:pPr defTabSz="1219170"/>
              <a:endParaRPr sz="2400" kern="0">
                <a:solidFill>
                  <a:sysClr val="windowText" lastClr="000000"/>
                </a:solidFill>
              </a:endParaRPr>
            </a:p>
          </p:txBody>
        </p:sp>
        <p:pic>
          <p:nvPicPr>
            <p:cNvPr id="9" name="object 9"/>
            <p:cNvPicPr/>
            <p:nvPr/>
          </p:nvPicPr>
          <p:blipFill>
            <a:blip r:embed="rId4" cstate="print"/>
            <a:stretch>
              <a:fillRect/>
            </a:stretch>
          </p:blipFill>
          <p:spPr>
            <a:xfrm>
              <a:off x="4149874" y="858675"/>
              <a:ext cx="4765325" cy="2859195"/>
            </a:xfrm>
            <a:prstGeom prst="rect">
              <a:avLst/>
            </a:prstGeom>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203201" y="6209732"/>
            <a:ext cx="11786447" cy="487680"/>
            <a:chOff x="152400" y="4657299"/>
            <a:chExt cx="8839835" cy="365760"/>
          </a:xfrm>
        </p:grpSpPr>
        <p:sp>
          <p:nvSpPr>
            <p:cNvPr id="3" name="object 3"/>
            <p:cNvSpPr/>
            <p:nvPr/>
          </p:nvSpPr>
          <p:spPr>
            <a:xfrm>
              <a:off x="152400" y="4657299"/>
              <a:ext cx="8839835" cy="365760"/>
            </a:xfrm>
            <a:custGeom>
              <a:avLst/>
              <a:gdLst/>
              <a:ahLst/>
              <a:cxnLst/>
              <a:rect l="l" t="t" r="r" b="b"/>
              <a:pathLst>
                <a:path w="8839835" h="365760">
                  <a:moveTo>
                    <a:pt x="8656649" y="365699"/>
                  </a:moveTo>
                  <a:lnTo>
                    <a:pt x="182849" y="365699"/>
                  </a:ln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8656649" y="0"/>
                  </a:lnTo>
                  <a:lnTo>
                    <a:pt x="8726623" y="13918"/>
                  </a:lnTo>
                  <a:lnTo>
                    <a:pt x="8785944" y="53555"/>
                  </a:lnTo>
                  <a:lnTo>
                    <a:pt x="8825581" y="112876"/>
                  </a:lnTo>
                  <a:lnTo>
                    <a:pt x="8839499" y="182849"/>
                  </a:lnTo>
                  <a:lnTo>
                    <a:pt x="8832968" y="231458"/>
                  </a:lnTo>
                  <a:lnTo>
                    <a:pt x="8814535" y="275137"/>
                  </a:lnTo>
                  <a:lnTo>
                    <a:pt x="8785944" y="312144"/>
                  </a:lnTo>
                  <a:lnTo>
                    <a:pt x="8748937" y="340735"/>
                  </a:lnTo>
                  <a:lnTo>
                    <a:pt x="8705258" y="359168"/>
                  </a:lnTo>
                  <a:lnTo>
                    <a:pt x="8656649" y="365699"/>
                  </a:lnTo>
                  <a:close/>
                </a:path>
              </a:pathLst>
            </a:custGeom>
            <a:solidFill>
              <a:srgbClr val="D4E3E4"/>
            </a:solidFill>
          </p:spPr>
          <p:txBody>
            <a:bodyPr wrap="square" lIns="0" tIns="0" rIns="0" bIns="0" rtlCol="0"/>
            <a:lstStyle/>
            <a:p>
              <a:pPr defTabSz="1219170"/>
              <a:endParaRPr sz="2400" kern="0">
                <a:solidFill>
                  <a:sysClr val="windowText" lastClr="000000"/>
                </a:solidFill>
              </a:endParaRPr>
            </a:p>
          </p:txBody>
        </p:sp>
        <p:pic>
          <p:nvPicPr>
            <p:cNvPr id="4" name="object 4"/>
            <p:cNvPicPr/>
            <p:nvPr/>
          </p:nvPicPr>
          <p:blipFill>
            <a:blip r:embed="rId2" cstate="print"/>
            <a:stretch>
              <a:fillRect/>
            </a:stretch>
          </p:blipFill>
          <p:spPr>
            <a:xfrm>
              <a:off x="311700" y="4721154"/>
              <a:ext cx="640078" cy="227920"/>
            </a:xfrm>
            <a:prstGeom prst="rect">
              <a:avLst/>
            </a:prstGeom>
          </p:spPr>
        </p:pic>
      </p:grpSp>
      <p:sp>
        <p:nvSpPr>
          <p:cNvPr id="5" name="object 5"/>
          <p:cNvSpPr txBox="1">
            <a:spLocks noGrp="1"/>
          </p:cNvSpPr>
          <p:nvPr>
            <p:ph type="title"/>
          </p:nvPr>
        </p:nvSpPr>
        <p:spPr>
          <a:xfrm>
            <a:off x="446363" y="718133"/>
            <a:ext cx="3019213" cy="591551"/>
          </a:xfrm>
          <a:prstGeom prst="rect">
            <a:avLst/>
          </a:prstGeom>
        </p:spPr>
        <p:txBody>
          <a:bodyPr vert="horz" wrap="square" lIns="0" tIns="16933" rIns="0" bIns="0" rtlCol="0">
            <a:spAutoFit/>
          </a:bodyPr>
          <a:lstStyle/>
          <a:p>
            <a:pPr marL="16933">
              <a:spcBef>
                <a:spcPts val="133"/>
              </a:spcBef>
            </a:pPr>
            <a:r>
              <a:rPr spc="407">
                <a:solidFill>
                  <a:srgbClr val="00293C"/>
                </a:solidFill>
              </a:rPr>
              <a:t>Newsletters</a:t>
            </a:r>
          </a:p>
        </p:txBody>
      </p:sp>
      <p:sp>
        <p:nvSpPr>
          <p:cNvPr id="6" name="object 6"/>
          <p:cNvSpPr txBox="1">
            <a:spLocks noGrp="1"/>
          </p:cNvSpPr>
          <p:nvPr>
            <p:ph type="body" idx="1"/>
          </p:nvPr>
        </p:nvSpPr>
        <p:spPr>
          <a:xfrm>
            <a:off x="595152" y="2402406"/>
            <a:ext cx="6524977" cy="2725532"/>
          </a:xfrm>
          <a:prstGeom prst="rect">
            <a:avLst/>
          </a:prstGeom>
        </p:spPr>
        <p:txBody>
          <a:bodyPr vert="horz" wrap="square" lIns="0" tIns="16933" rIns="0" bIns="0" rtlCol="0">
            <a:spAutoFit/>
          </a:bodyPr>
          <a:lstStyle/>
          <a:p>
            <a:pPr marL="16933" marR="6773">
              <a:spcBef>
                <a:spcPts val="133"/>
              </a:spcBef>
            </a:pPr>
            <a:r>
              <a:rPr spc="193"/>
              <a:t>Newsletters</a:t>
            </a:r>
            <a:r>
              <a:rPr spc="67"/>
              <a:t> </a:t>
            </a:r>
            <a:r>
              <a:rPr b="0" spc="-73">
                <a:latin typeface="Century Gothic"/>
                <a:cs typeface="Century Gothic"/>
              </a:rPr>
              <a:t>can</a:t>
            </a:r>
            <a:r>
              <a:rPr b="0" spc="-13">
                <a:latin typeface="Century Gothic"/>
                <a:cs typeface="Century Gothic"/>
              </a:rPr>
              <a:t> </a:t>
            </a:r>
            <a:r>
              <a:rPr b="0">
                <a:latin typeface="Century Gothic"/>
                <a:cs typeface="Century Gothic"/>
              </a:rPr>
              <a:t>help</a:t>
            </a:r>
            <a:r>
              <a:rPr b="0" spc="-13">
                <a:latin typeface="Century Gothic"/>
                <a:cs typeface="Century Gothic"/>
              </a:rPr>
              <a:t> </a:t>
            </a:r>
            <a:r>
              <a:rPr b="0">
                <a:latin typeface="Century Gothic"/>
                <a:cs typeface="Century Gothic"/>
              </a:rPr>
              <a:t>keep</a:t>
            </a:r>
            <a:r>
              <a:rPr b="0" spc="-7">
                <a:latin typeface="Century Gothic"/>
                <a:cs typeface="Century Gothic"/>
              </a:rPr>
              <a:t> </a:t>
            </a:r>
            <a:r>
              <a:rPr b="0">
                <a:latin typeface="Century Gothic"/>
                <a:cs typeface="Century Gothic"/>
              </a:rPr>
              <a:t>your</a:t>
            </a:r>
            <a:r>
              <a:rPr b="0" spc="-13">
                <a:latin typeface="Century Gothic"/>
                <a:cs typeface="Century Gothic"/>
              </a:rPr>
              <a:t> </a:t>
            </a:r>
            <a:r>
              <a:rPr b="0" spc="120">
                <a:latin typeface="Century Gothic"/>
                <a:cs typeface="Century Gothic"/>
              </a:rPr>
              <a:t>users</a:t>
            </a:r>
            <a:r>
              <a:rPr b="0" spc="-13">
                <a:latin typeface="Century Gothic"/>
                <a:cs typeface="Century Gothic"/>
              </a:rPr>
              <a:t> informed </a:t>
            </a:r>
            <a:r>
              <a:rPr b="0">
                <a:latin typeface="Century Gothic"/>
                <a:cs typeface="Century Gothic"/>
              </a:rPr>
              <a:t>about</a:t>
            </a:r>
            <a:r>
              <a:rPr b="0" spc="27">
                <a:latin typeface="Century Gothic"/>
                <a:cs typeface="Century Gothic"/>
              </a:rPr>
              <a:t> </a:t>
            </a:r>
            <a:r>
              <a:rPr b="0" spc="80">
                <a:latin typeface="Century Gothic"/>
                <a:cs typeface="Century Gothic"/>
              </a:rPr>
              <a:t>security</a:t>
            </a:r>
            <a:r>
              <a:rPr b="0" spc="27">
                <a:latin typeface="Century Gothic"/>
                <a:cs typeface="Century Gothic"/>
              </a:rPr>
              <a:t> </a:t>
            </a:r>
            <a:r>
              <a:rPr b="0" spc="60">
                <a:latin typeface="Century Gothic"/>
                <a:cs typeface="Century Gothic"/>
              </a:rPr>
              <a:t>threats</a:t>
            </a:r>
            <a:r>
              <a:rPr b="0" spc="27">
                <a:latin typeface="Century Gothic"/>
                <a:cs typeface="Century Gothic"/>
              </a:rPr>
              <a:t> </a:t>
            </a:r>
            <a:r>
              <a:rPr b="0" spc="-53">
                <a:latin typeface="Century Gothic"/>
                <a:cs typeface="Century Gothic"/>
              </a:rPr>
              <a:t>and</a:t>
            </a:r>
            <a:r>
              <a:rPr b="0" spc="27">
                <a:latin typeface="Century Gothic"/>
                <a:cs typeface="Century Gothic"/>
              </a:rPr>
              <a:t> </a:t>
            </a:r>
            <a:r>
              <a:rPr b="0">
                <a:latin typeface="Century Gothic"/>
                <a:cs typeface="Century Gothic"/>
              </a:rPr>
              <a:t>help</a:t>
            </a:r>
            <a:r>
              <a:rPr b="0" spc="27">
                <a:latin typeface="Century Gothic"/>
                <a:cs typeface="Century Gothic"/>
              </a:rPr>
              <a:t> </a:t>
            </a:r>
            <a:r>
              <a:rPr b="0">
                <a:latin typeface="Century Gothic"/>
                <a:cs typeface="Century Gothic"/>
              </a:rPr>
              <a:t>reinforce</a:t>
            </a:r>
            <a:r>
              <a:rPr b="0" spc="27">
                <a:latin typeface="Century Gothic"/>
                <a:cs typeface="Century Gothic"/>
              </a:rPr>
              <a:t> </a:t>
            </a:r>
            <a:r>
              <a:rPr b="0" spc="-33">
                <a:latin typeface="Century Gothic"/>
                <a:cs typeface="Century Gothic"/>
              </a:rPr>
              <a:t>the </a:t>
            </a:r>
            <a:r>
              <a:rPr b="0" spc="80">
                <a:latin typeface="Century Gothic"/>
                <a:cs typeface="Century Gothic"/>
              </a:rPr>
              <a:t>topics</a:t>
            </a:r>
            <a:r>
              <a:rPr b="0" spc="-40">
                <a:latin typeface="Century Gothic"/>
                <a:cs typeface="Century Gothic"/>
              </a:rPr>
              <a:t> </a:t>
            </a:r>
            <a:r>
              <a:rPr b="0">
                <a:latin typeface="Century Gothic"/>
                <a:cs typeface="Century Gothic"/>
              </a:rPr>
              <a:t>they</a:t>
            </a:r>
            <a:r>
              <a:rPr b="0" spc="-40">
                <a:latin typeface="Century Gothic"/>
                <a:cs typeface="Century Gothic"/>
              </a:rPr>
              <a:t> </a:t>
            </a:r>
            <a:r>
              <a:rPr b="0">
                <a:latin typeface="Century Gothic"/>
                <a:cs typeface="Century Gothic"/>
              </a:rPr>
              <a:t>learn</a:t>
            </a:r>
            <a:r>
              <a:rPr b="0" spc="-40">
                <a:latin typeface="Century Gothic"/>
                <a:cs typeface="Century Gothic"/>
              </a:rPr>
              <a:t> </a:t>
            </a:r>
            <a:r>
              <a:rPr b="0">
                <a:latin typeface="Century Gothic"/>
                <a:cs typeface="Century Gothic"/>
              </a:rPr>
              <a:t>about</a:t>
            </a:r>
            <a:r>
              <a:rPr b="0" spc="-33">
                <a:latin typeface="Century Gothic"/>
                <a:cs typeface="Century Gothic"/>
              </a:rPr>
              <a:t> </a:t>
            </a:r>
            <a:r>
              <a:rPr b="0" spc="100">
                <a:latin typeface="Century Gothic"/>
                <a:cs typeface="Century Gothic"/>
              </a:rPr>
              <a:t>in</a:t>
            </a:r>
            <a:r>
              <a:rPr b="0" spc="-40">
                <a:latin typeface="Century Gothic"/>
                <a:cs typeface="Century Gothic"/>
              </a:rPr>
              <a:t> </a:t>
            </a:r>
            <a:r>
              <a:rPr b="0" spc="87">
                <a:latin typeface="Century Gothic"/>
                <a:cs typeface="Century Gothic"/>
              </a:rPr>
              <a:t>their</a:t>
            </a:r>
            <a:r>
              <a:rPr b="0" spc="-40">
                <a:latin typeface="Century Gothic"/>
                <a:cs typeface="Century Gothic"/>
              </a:rPr>
              <a:t> </a:t>
            </a:r>
            <a:r>
              <a:rPr b="0" spc="67">
                <a:latin typeface="Century Gothic"/>
                <a:cs typeface="Century Gothic"/>
              </a:rPr>
              <a:t>security</a:t>
            </a:r>
            <a:r>
              <a:rPr b="0" spc="667">
                <a:latin typeface="Century Gothic"/>
                <a:cs typeface="Century Gothic"/>
              </a:rPr>
              <a:t> </a:t>
            </a:r>
            <a:r>
              <a:rPr b="0" spc="-13">
                <a:latin typeface="Century Gothic"/>
                <a:cs typeface="Century Gothic"/>
              </a:rPr>
              <a:t>training.</a:t>
            </a:r>
          </a:p>
          <a:p>
            <a:pPr marL="626518" marR="315797" indent="-427556">
              <a:buFont typeface="Arial"/>
              <a:buChar char="●"/>
              <a:tabLst>
                <a:tab pos="626518" algn="l"/>
              </a:tabLst>
            </a:pPr>
            <a:r>
              <a:rPr b="0" spc="13">
                <a:latin typeface="Century Gothic"/>
                <a:cs typeface="Century Gothic"/>
              </a:rPr>
              <a:t>Every</a:t>
            </a:r>
            <a:r>
              <a:rPr b="0" spc="93">
                <a:latin typeface="Century Gothic"/>
                <a:cs typeface="Century Gothic"/>
              </a:rPr>
              <a:t> </a:t>
            </a:r>
            <a:r>
              <a:rPr b="0" spc="13">
                <a:latin typeface="Century Gothic"/>
                <a:cs typeface="Century Gothic"/>
              </a:rPr>
              <a:t>month,</a:t>
            </a:r>
            <a:r>
              <a:rPr b="0" spc="93">
                <a:latin typeface="Century Gothic"/>
                <a:cs typeface="Century Gothic"/>
              </a:rPr>
              <a:t> </a:t>
            </a:r>
            <a:r>
              <a:rPr b="0" spc="13">
                <a:latin typeface="Century Gothic"/>
                <a:cs typeface="Century Gothic"/>
              </a:rPr>
              <a:t>KnowBe4</a:t>
            </a:r>
            <a:r>
              <a:rPr b="0" spc="100">
                <a:latin typeface="Century Gothic"/>
                <a:cs typeface="Century Gothic"/>
              </a:rPr>
              <a:t> </a:t>
            </a:r>
            <a:r>
              <a:rPr b="0" spc="13">
                <a:latin typeface="Century Gothic"/>
                <a:cs typeface="Century Gothic"/>
              </a:rPr>
              <a:t>updates</a:t>
            </a:r>
            <a:r>
              <a:rPr b="0" spc="93">
                <a:latin typeface="Century Gothic"/>
                <a:cs typeface="Century Gothic"/>
              </a:rPr>
              <a:t> </a:t>
            </a:r>
            <a:r>
              <a:rPr b="0" spc="40">
                <a:latin typeface="Century Gothic"/>
                <a:cs typeface="Century Gothic"/>
              </a:rPr>
              <a:t>our </a:t>
            </a:r>
            <a:r>
              <a:rPr spc="187"/>
              <a:t>Security</a:t>
            </a:r>
            <a:r>
              <a:rPr spc="-20"/>
              <a:t> </a:t>
            </a:r>
            <a:r>
              <a:rPr spc="187"/>
              <a:t>Hints</a:t>
            </a:r>
            <a:r>
              <a:rPr spc="-13"/>
              <a:t> </a:t>
            </a:r>
            <a:r>
              <a:rPr spc="187"/>
              <a:t>and</a:t>
            </a:r>
            <a:r>
              <a:rPr spc="-13"/>
              <a:t> </a:t>
            </a:r>
            <a:r>
              <a:rPr spc="193"/>
              <a:t>Tips</a:t>
            </a:r>
            <a:r>
              <a:rPr spc="7"/>
              <a:t> </a:t>
            </a:r>
            <a:r>
              <a:rPr b="0" spc="47">
                <a:latin typeface="Century Gothic"/>
                <a:cs typeface="Century Gothic"/>
              </a:rPr>
              <a:t>newsletter </a:t>
            </a:r>
            <a:r>
              <a:rPr b="0">
                <a:latin typeface="Century Gothic"/>
                <a:cs typeface="Century Gothic"/>
              </a:rPr>
              <a:t>category</a:t>
            </a:r>
            <a:r>
              <a:rPr b="0" spc="107">
                <a:latin typeface="Century Gothic"/>
                <a:cs typeface="Century Gothic"/>
              </a:rPr>
              <a:t> </a:t>
            </a:r>
            <a:r>
              <a:rPr b="0" spc="87">
                <a:latin typeface="Century Gothic"/>
                <a:cs typeface="Century Gothic"/>
              </a:rPr>
              <a:t>with</a:t>
            </a:r>
            <a:r>
              <a:rPr b="0" spc="113">
                <a:latin typeface="Century Gothic"/>
                <a:cs typeface="Century Gothic"/>
              </a:rPr>
              <a:t> </a:t>
            </a:r>
            <a:r>
              <a:rPr b="0">
                <a:latin typeface="Century Gothic"/>
                <a:cs typeface="Century Gothic"/>
              </a:rPr>
              <a:t>new</a:t>
            </a:r>
            <a:r>
              <a:rPr b="0" spc="107">
                <a:latin typeface="Century Gothic"/>
                <a:cs typeface="Century Gothic"/>
              </a:rPr>
              <a:t> </a:t>
            </a:r>
            <a:r>
              <a:rPr b="0">
                <a:latin typeface="Century Gothic"/>
                <a:cs typeface="Century Gothic"/>
              </a:rPr>
              <a:t>information</a:t>
            </a:r>
            <a:r>
              <a:rPr b="0" spc="113">
                <a:latin typeface="Century Gothic"/>
                <a:cs typeface="Century Gothic"/>
              </a:rPr>
              <a:t> </a:t>
            </a:r>
            <a:r>
              <a:rPr b="0" spc="-13">
                <a:latin typeface="Century Gothic"/>
                <a:cs typeface="Century Gothic"/>
              </a:rPr>
              <a:t>about </a:t>
            </a:r>
            <a:r>
              <a:rPr b="0">
                <a:latin typeface="Century Gothic"/>
                <a:cs typeface="Century Gothic"/>
              </a:rPr>
              <a:t>common</a:t>
            </a:r>
            <a:r>
              <a:rPr b="0" spc="180">
                <a:latin typeface="Century Gothic"/>
                <a:cs typeface="Century Gothic"/>
              </a:rPr>
              <a:t> </a:t>
            </a:r>
            <a:r>
              <a:rPr b="0">
                <a:latin typeface="Century Gothic"/>
                <a:cs typeface="Century Gothic"/>
              </a:rPr>
              <a:t>cybersecurity</a:t>
            </a:r>
            <a:r>
              <a:rPr b="0" spc="187">
                <a:latin typeface="Century Gothic"/>
                <a:cs typeface="Century Gothic"/>
              </a:rPr>
              <a:t> </a:t>
            </a:r>
            <a:r>
              <a:rPr b="0" spc="60">
                <a:latin typeface="Century Gothic"/>
                <a:cs typeface="Century Gothic"/>
              </a:rPr>
              <a:t>topics,</a:t>
            </a:r>
            <a:r>
              <a:rPr b="0" spc="187">
                <a:latin typeface="Century Gothic"/>
                <a:cs typeface="Century Gothic"/>
              </a:rPr>
              <a:t> </a:t>
            </a:r>
            <a:r>
              <a:rPr b="0">
                <a:latin typeface="Century Gothic"/>
                <a:cs typeface="Century Gothic"/>
              </a:rPr>
              <a:t>such</a:t>
            </a:r>
            <a:r>
              <a:rPr b="0" spc="187">
                <a:latin typeface="Century Gothic"/>
                <a:cs typeface="Century Gothic"/>
              </a:rPr>
              <a:t> </a:t>
            </a:r>
            <a:r>
              <a:rPr b="0" spc="-33">
                <a:latin typeface="Century Gothic"/>
                <a:cs typeface="Century Gothic"/>
              </a:rPr>
              <a:t>as </a:t>
            </a:r>
            <a:r>
              <a:rPr b="0">
                <a:latin typeface="Century Gothic"/>
                <a:cs typeface="Century Gothic"/>
              </a:rPr>
              <a:t>the</a:t>
            </a:r>
            <a:r>
              <a:rPr b="0" spc="7">
                <a:latin typeface="Century Gothic"/>
                <a:cs typeface="Century Gothic"/>
              </a:rPr>
              <a:t> </a:t>
            </a:r>
            <a:r>
              <a:rPr b="0">
                <a:latin typeface="Century Gothic"/>
                <a:cs typeface="Century Gothic"/>
              </a:rPr>
              <a:t>importance</a:t>
            </a:r>
            <a:r>
              <a:rPr b="0" spc="7">
                <a:latin typeface="Century Gothic"/>
                <a:cs typeface="Century Gothic"/>
              </a:rPr>
              <a:t> </a:t>
            </a:r>
            <a:r>
              <a:rPr b="0">
                <a:latin typeface="Century Gothic"/>
                <a:cs typeface="Century Gothic"/>
              </a:rPr>
              <a:t>of</a:t>
            </a:r>
            <a:r>
              <a:rPr b="0" spc="13">
                <a:latin typeface="Century Gothic"/>
                <a:cs typeface="Century Gothic"/>
              </a:rPr>
              <a:t> </a:t>
            </a:r>
            <a:r>
              <a:rPr b="0" spc="93">
                <a:latin typeface="Century Gothic"/>
                <a:cs typeface="Century Gothic"/>
              </a:rPr>
              <a:t>using</a:t>
            </a:r>
            <a:r>
              <a:rPr b="0" spc="7">
                <a:latin typeface="Century Gothic"/>
                <a:cs typeface="Century Gothic"/>
              </a:rPr>
              <a:t> </a:t>
            </a:r>
            <a:r>
              <a:rPr b="0" spc="-200">
                <a:latin typeface="Century Gothic"/>
                <a:cs typeface="Century Gothic"/>
              </a:rPr>
              <a:t>a</a:t>
            </a:r>
            <a:r>
              <a:rPr b="0" spc="7">
                <a:latin typeface="Century Gothic"/>
                <a:cs typeface="Century Gothic"/>
              </a:rPr>
              <a:t> </a:t>
            </a:r>
            <a:r>
              <a:rPr b="0" spc="87">
                <a:latin typeface="Century Gothic"/>
                <a:cs typeface="Century Gothic"/>
              </a:rPr>
              <a:t>VPN</a:t>
            </a:r>
            <a:r>
              <a:rPr b="0" spc="13">
                <a:latin typeface="Century Gothic"/>
                <a:cs typeface="Century Gothic"/>
              </a:rPr>
              <a:t> </a:t>
            </a:r>
            <a:r>
              <a:rPr b="0" spc="-33">
                <a:latin typeface="Century Gothic"/>
                <a:cs typeface="Century Gothic"/>
              </a:rPr>
              <a:t>and </a:t>
            </a:r>
            <a:r>
              <a:rPr b="0" spc="27">
                <a:latin typeface="Century Gothic"/>
                <a:cs typeface="Century Gothic"/>
              </a:rPr>
              <a:t>protecting</a:t>
            </a:r>
            <a:r>
              <a:rPr b="0" spc="180">
                <a:latin typeface="Century Gothic"/>
                <a:cs typeface="Century Gothic"/>
              </a:rPr>
              <a:t> </a:t>
            </a:r>
            <a:r>
              <a:rPr b="0" spc="53">
                <a:latin typeface="Century Gothic"/>
                <a:cs typeface="Century Gothic"/>
              </a:rPr>
              <a:t>passwords.</a:t>
            </a:r>
          </a:p>
          <a:p>
            <a:pPr marL="626518" marR="583339" indent="-427556">
              <a:buFont typeface="Arial"/>
              <a:buChar char="●"/>
              <a:tabLst>
                <a:tab pos="626518" algn="l"/>
              </a:tabLst>
            </a:pPr>
            <a:r>
              <a:rPr b="0" spc="80">
                <a:latin typeface="Century Gothic"/>
                <a:cs typeface="Century Gothic"/>
              </a:rPr>
              <a:t>The</a:t>
            </a:r>
            <a:r>
              <a:rPr b="0" spc="-107">
                <a:latin typeface="Century Gothic"/>
                <a:cs typeface="Century Gothic"/>
              </a:rPr>
              <a:t> </a:t>
            </a:r>
            <a:r>
              <a:rPr spc="260"/>
              <a:t>Scam</a:t>
            </a:r>
            <a:r>
              <a:rPr spc="-20"/>
              <a:t> </a:t>
            </a:r>
            <a:r>
              <a:rPr spc="160"/>
              <a:t>of</a:t>
            </a:r>
            <a:r>
              <a:rPr spc="-20"/>
              <a:t> </a:t>
            </a:r>
            <a:r>
              <a:rPr spc="167"/>
              <a:t>the</a:t>
            </a:r>
            <a:r>
              <a:rPr spc="-13"/>
              <a:t> </a:t>
            </a:r>
            <a:r>
              <a:rPr spc="213"/>
              <a:t>Week</a:t>
            </a:r>
            <a:r>
              <a:rPr spc="7"/>
              <a:t> </a:t>
            </a:r>
            <a:r>
              <a:rPr b="0" spc="200">
                <a:latin typeface="Century Gothic"/>
                <a:cs typeface="Century Gothic"/>
              </a:rPr>
              <a:t>is</a:t>
            </a:r>
            <a:r>
              <a:rPr b="0" spc="-73">
                <a:latin typeface="Century Gothic"/>
                <a:cs typeface="Century Gothic"/>
              </a:rPr>
              <a:t> </a:t>
            </a:r>
            <a:r>
              <a:rPr b="0" spc="-200">
                <a:latin typeface="Century Gothic"/>
                <a:cs typeface="Century Gothic"/>
              </a:rPr>
              <a:t>a</a:t>
            </a:r>
            <a:r>
              <a:rPr b="0" spc="-67">
                <a:latin typeface="Century Gothic"/>
                <a:cs typeface="Century Gothic"/>
              </a:rPr>
              <a:t> </a:t>
            </a:r>
            <a:r>
              <a:rPr b="0" spc="-13">
                <a:latin typeface="Century Gothic"/>
                <a:cs typeface="Century Gothic"/>
              </a:rPr>
              <a:t>weekly </a:t>
            </a:r>
            <a:r>
              <a:rPr b="0" spc="60">
                <a:latin typeface="Century Gothic"/>
                <a:cs typeface="Century Gothic"/>
              </a:rPr>
              <a:t>newsletter</a:t>
            </a:r>
            <a:r>
              <a:rPr b="0">
                <a:latin typeface="Century Gothic"/>
                <a:cs typeface="Century Gothic"/>
              </a:rPr>
              <a:t> </a:t>
            </a:r>
            <a:r>
              <a:rPr b="0" spc="80">
                <a:latin typeface="Century Gothic"/>
                <a:cs typeface="Century Gothic"/>
              </a:rPr>
              <a:t>written</a:t>
            </a:r>
            <a:r>
              <a:rPr b="0" spc="7">
                <a:latin typeface="Century Gothic"/>
                <a:cs typeface="Century Gothic"/>
              </a:rPr>
              <a:t> </a:t>
            </a:r>
            <a:r>
              <a:rPr b="0" spc="13">
                <a:latin typeface="Century Gothic"/>
                <a:cs typeface="Century Gothic"/>
              </a:rPr>
              <a:t>by</a:t>
            </a:r>
            <a:r>
              <a:rPr b="0" spc="7">
                <a:latin typeface="Century Gothic"/>
                <a:cs typeface="Century Gothic"/>
              </a:rPr>
              <a:t> </a:t>
            </a:r>
            <a:r>
              <a:rPr b="0" spc="13">
                <a:latin typeface="Century Gothic"/>
                <a:cs typeface="Century Gothic"/>
              </a:rPr>
              <a:t>KnowBe4.</a:t>
            </a:r>
            <a:r>
              <a:rPr b="0" spc="7">
                <a:latin typeface="Century Gothic"/>
                <a:cs typeface="Century Gothic"/>
              </a:rPr>
              <a:t> </a:t>
            </a:r>
            <a:r>
              <a:rPr b="0" spc="47">
                <a:latin typeface="Century Gothic"/>
                <a:cs typeface="Century Gothic"/>
              </a:rPr>
              <a:t>The </a:t>
            </a:r>
            <a:r>
              <a:rPr b="0" spc="60">
                <a:latin typeface="Century Gothic"/>
                <a:cs typeface="Century Gothic"/>
              </a:rPr>
              <a:t>newsletter</a:t>
            </a:r>
            <a:r>
              <a:rPr b="0" spc="-53">
                <a:latin typeface="Century Gothic"/>
                <a:cs typeface="Century Gothic"/>
              </a:rPr>
              <a:t> </a:t>
            </a:r>
            <a:r>
              <a:rPr b="0" spc="73">
                <a:latin typeface="Century Gothic"/>
                <a:cs typeface="Century Gothic"/>
              </a:rPr>
              <a:t>summarizes</a:t>
            </a:r>
            <a:r>
              <a:rPr b="0" spc="-53">
                <a:latin typeface="Century Gothic"/>
                <a:cs typeface="Century Gothic"/>
              </a:rPr>
              <a:t> </a:t>
            </a:r>
            <a:r>
              <a:rPr b="0" spc="-200">
                <a:latin typeface="Century Gothic"/>
                <a:cs typeface="Century Gothic"/>
              </a:rPr>
              <a:t>a</a:t>
            </a:r>
            <a:r>
              <a:rPr b="0" spc="-53">
                <a:latin typeface="Century Gothic"/>
                <a:cs typeface="Century Gothic"/>
              </a:rPr>
              <a:t> </a:t>
            </a:r>
            <a:r>
              <a:rPr b="0" spc="-13">
                <a:latin typeface="Century Gothic"/>
                <a:cs typeface="Century Gothic"/>
              </a:rPr>
              <a:t>recent</a:t>
            </a:r>
          </a:p>
          <a:p>
            <a:pPr marL="626518" marR="448722"/>
            <a:r>
              <a:rPr b="0">
                <a:latin typeface="Century Gothic"/>
                <a:cs typeface="Century Gothic"/>
              </a:rPr>
              <a:t>real-world</a:t>
            </a:r>
            <a:r>
              <a:rPr b="0" spc="53">
                <a:latin typeface="Century Gothic"/>
                <a:cs typeface="Century Gothic"/>
              </a:rPr>
              <a:t> </a:t>
            </a:r>
            <a:r>
              <a:rPr b="0">
                <a:latin typeface="Century Gothic"/>
                <a:cs typeface="Century Gothic"/>
              </a:rPr>
              <a:t>scam</a:t>
            </a:r>
            <a:r>
              <a:rPr b="0" spc="60">
                <a:latin typeface="Century Gothic"/>
                <a:cs typeface="Century Gothic"/>
              </a:rPr>
              <a:t> </a:t>
            </a:r>
            <a:r>
              <a:rPr b="0" spc="-53">
                <a:latin typeface="Century Gothic"/>
                <a:cs typeface="Century Gothic"/>
              </a:rPr>
              <a:t>and</a:t>
            </a:r>
            <a:r>
              <a:rPr b="0" spc="60">
                <a:latin typeface="Century Gothic"/>
                <a:cs typeface="Century Gothic"/>
              </a:rPr>
              <a:t> </a:t>
            </a:r>
            <a:r>
              <a:rPr b="0" spc="67">
                <a:latin typeface="Century Gothic"/>
                <a:cs typeface="Century Gothic"/>
              </a:rPr>
              <a:t>provides</a:t>
            </a:r>
            <a:r>
              <a:rPr b="0" spc="53">
                <a:latin typeface="Century Gothic"/>
                <a:cs typeface="Century Gothic"/>
              </a:rPr>
              <a:t> </a:t>
            </a:r>
            <a:r>
              <a:rPr b="0" spc="140">
                <a:latin typeface="Century Gothic"/>
                <a:cs typeface="Century Gothic"/>
              </a:rPr>
              <a:t>tips</a:t>
            </a:r>
            <a:r>
              <a:rPr b="0" spc="60">
                <a:latin typeface="Century Gothic"/>
                <a:cs typeface="Century Gothic"/>
              </a:rPr>
              <a:t> </a:t>
            </a:r>
            <a:r>
              <a:rPr b="0" spc="-33">
                <a:latin typeface="Century Gothic"/>
                <a:cs typeface="Century Gothic"/>
              </a:rPr>
              <a:t>on </a:t>
            </a:r>
            <a:r>
              <a:rPr b="0">
                <a:latin typeface="Century Gothic"/>
                <a:cs typeface="Century Gothic"/>
              </a:rPr>
              <a:t>how</a:t>
            </a:r>
            <a:r>
              <a:rPr b="0" spc="-20">
                <a:latin typeface="Century Gothic"/>
                <a:cs typeface="Century Gothic"/>
              </a:rPr>
              <a:t> </a:t>
            </a:r>
            <a:r>
              <a:rPr b="0" spc="73">
                <a:latin typeface="Century Gothic"/>
                <a:cs typeface="Century Gothic"/>
              </a:rPr>
              <a:t>to</a:t>
            </a:r>
            <a:r>
              <a:rPr b="0" spc="-20">
                <a:latin typeface="Century Gothic"/>
                <a:cs typeface="Century Gothic"/>
              </a:rPr>
              <a:t> </a:t>
            </a:r>
            <a:r>
              <a:rPr b="0">
                <a:latin typeface="Century Gothic"/>
                <a:cs typeface="Century Gothic"/>
              </a:rPr>
              <a:t>stay</a:t>
            </a:r>
            <a:r>
              <a:rPr b="0" spc="-13">
                <a:latin typeface="Century Gothic"/>
                <a:cs typeface="Century Gothic"/>
              </a:rPr>
              <a:t> </a:t>
            </a:r>
            <a:r>
              <a:rPr b="0">
                <a:latin typeface="Century Gothic"/>
                <a:cs typeface="Century Gothic"/>
              </a:rPr>
              <a:t>safe</a:t>
            </a:r>
            <a:r>
              <a:rPr b="0" spc="-20">
                <a:latin typeface="Century Gothic"/>
                <a:cs typeface="Century Gothic"/>
              </a:rPr>
              <a:t> </a:t>
            </a:r>
            <a:r>
              <a:rPr b="0" spc="80">
                <a:latin typeface="Century Gothic"/>
                <a:cs typeface="Century Gothic"/>
              </a:rPr>
              <a:t>from</a:t>
            </a:r>
            <a:r>
              <a:rPr b="0" spc="-13">
                <a:latin typeface="Century Gothic"/>
                <a:cs typeface="Century Gothic"/>
              </a:rPr>
              <a:t> </a:t>
            </a:r>
            <a:r>
              <a:rPr b="0" spc="100">
                <a:latin typeface="Century Gothic"/>
                <a:cs typeface="Century Gothic"/>
              </a:rPr>
              <a:t>similar</a:t>
            </a:r>
            <a:r>
              <a:rPr b="0" spc="-20">
                <a:latin typeface="Century Gothic"/>
                <a:cs typeface="Century Gothic"/>
              </a:rPr>
              <a:t> </a:t>
            </a:r>
            <a:r>
              <a:rPr b="0" spc="-13">
                <a:latin typeface="Century Gothic"/>
                <a:cs typeface="Century Gothic"/>
              </a:rPr>
              <a:t>scams.</a:t>
            </a:r>
          </a:p>
        </p:txBody>
      </p:sp>
      <p:pic>
        <p:nvPicPr>
          <p:cNvPr id="7" name="object 7" descr="A two tone conceptual drawing of a laptop computer with password lockbox, information popout, and idea pop out in texting box. Securtiy Hints and Tips is the caption at the bottom"/>
          <p:cNvPicPr/>
          <p:nvPr/>
        </p:nvPicPr>
        <p:blipFill>
          <a:blip r:embed="rId3" cstate="print"/>
          <a:stretch>
            <a:fillRect/>
          </a:stretch>
        </p:blipFill>
        <p:spPr>
          <a:xfrm>
            <a:off x="7130145" y="1003519"/>
            <a:ext cx="5061855" cy="4640386"/>
          </a:xfrm>
          <a:prstGeom prst="rect">
            <a:avLst/>
          </a:prstGeom>
        </p:spPr>
      </p:pic>
      <p:sp>
        <p:nvSpPr>
          <p:cNvPr id="8" name="object 8">
            <a:extLst>
              <a:ext uri="{C183D7F6-B498-43B3-948B-1728B52AA6E4}">
                <adec:decorative xmlns:adec="http://schemas.microsoft.com/office/drawing/2017/decorative" val="1"/>
              </a:ext>
            </a:extLst>
          </p:cNvPr>
          <p:cNvSpPr txBox="1"/>
          <p:nvPr/>
        </p:nvSpPr>
        <p:spPr>
          <a:xfrm>
            <a:off x="9504381" y="6386232"/>
            <a:ext cx="1777153" cy="119755"/>
          </a:xfrm>
          <a:prstGeom prst="rect">
            <a:avLst/>
          </a:prstGeom>
        </p:spPr>
        <p:txBody>
          <a:bodyPr vert="horz" wrap="square" lIns="0" tIns="16933" rIns="0" bIns="0" rtlCol="0">
            <a:spAutoFit/>
          </a:bodyPr>
          <a:lstStyle/>
          <a:p>
            <a:pPr marL="16933" defTabSz="1219170">
              <a:spcBef>
                <a:spcPts val="133"/>
              </a:spcBef>
            </a:pPr>
            <a:r>
              <a:rPr sz="667" kern="0" spc="-27">
                <a:solidFill>
                  <a:srgbClr val="00293C"/>
                </a:solidFill>
                <a:latin typeface="Century Gothic"/>
                <a:cs typeface="Century Gothic"/>
              </a:rPr>
              <a:t>©</a:t>
            </a:r>
            <a:r>
              <a:rPr sz="667" kern="0" spc="73">
                <a:solidFill>
                  <a:srgbClr val="00293C"/>
                </a:solidFill>
                <a:latin typeface="Century Gothic"/>
                <a:cs typeface="Century Gothic"/>
              </a:rPr>
              <a:t> </a:t>
            </a:r>
            <a:r>
              <a:rPr sz="667" kern="0" spc="67">
                <a:solidFill>
                  <a:srgbClr val="00293C"/>
                </a:solidFill>
                <a:latin typeface="Century Gothic"/>
                <a:cs typeface="Century Gothic"/>
              </a:rPr>
              <a:t>2026</a:t>
            </a:r>
            <a:r>
              <a:rPr sz="667" kern="0" spc="73">
                <a:solidFill>
                  <a:srgbClr val="00293C"/>
                </a:solidFill>
                <a:latin typeface="Century Gothic"/>
                <a:cs typeface="Century Gothic"/>
              </a:rPr>
              <a:t> </a:t>
            </a:r>
            <a:r>
              <a:rPr sz="667" kern="0">
                <a:solidFill>
                  <a:srgbClr val="00293C"/>
                </a:solidFill>
                <a:latin typeface="Century Gothic"/>
                <a:cs typeface="Century Gothic"/>
              </a:rPr>
              <a:t>KnowBe4,</a:t>
            </a:r>
            <a:r>
              <a:rPr sz="667" kern="0" spc="80">
                <a:solidFill>
                  <a:srgbClr val="00293C"/>
                </a:solidFill>
                <a:latin typeface="Century Gothic"/>
                <a:cs typeface="Century Gothic"/>
              </a:rPr>
              <a:t> </a:t>
            </a:r>
            <a:r>
              <a:rPr sz="667" kern="0">
                <a:solidFill>
                  <a:srgbClr val="00293C"/>
                </a:solidFill>
                <a:latin typeface="Century Gothic"/>
                <a:cs typeface="Century Gothic"/>
              </a:rPr>
              <a:t>Inc.</a:t>
            </a:r>
            <a:r>
              <a:rPr sz="667" kern="0" spc="73">
                <a:solidFill>
                  <a:srgbClr val="00293C"/>
                </a:solidFill>
                <a:latin typeface="Century Gothic"/>
                <a:cs typeface="Century Gothic"/>
              </a:rPr>
              <a:t> </a:t>
            </a:r>
            <a:r>
              <a:rPr sz="667" kern="0">
                <a:solidFill>
                  <a:srgbClr val="00293C"/>
                </a:solidFill>
                <a:latin typeface="Century Gothic"/>
                <a:cs typeface="Century Gothic"/>
              </a:rPr>
              <a:t>All</a:t>
            </a:r>
            <a:r>
              <a:rPr sz="667" kern="0" spc="73">
                <a:solidFill>
                  <a:srgbClr val="00293C"/>
                </a:solidFill>
                <a:latin typeface="Century Gothic"/>
                <a:cs typeface="Century Gothic"/>
              </a:rPr>
              <a:t> </a:t>
            </a:r>
            <a:r>
              <a:rPr sz="667" kern="0">
                <a:solidFill>
                  <a:srgbClr val="00293C"/>
                </a:solidFill>
                <a:latin typeface="Century Gothic"/>
                <a:cs typeface="Century Gothic"/>
              </a:rPr>
              <a:t>rights</a:t>
            </a:r>
            <a:r>
              <a:rPr sz="667" kern="0" spc="80">
                <a:solidFill>
                  <a:srgbClr val="00293C"/>
                </a:solidFill>
                <a:latin typeface="Century Gothic"/>
                <a:cs typeface="Century Gothic"/>
              </a:rPr>
              <a:t> </a:t>
            </a:r>
            <a:r>
              <a:rPr sz="667" kern="0" spc="-13">
                <a:solidFill>
                  <a:srgbClr val="00293C"/>
                </a:solidFill>
                <a:latin typeface="Century Gothic"/>
                <a:cs typeface="Century Gothic"/>
              </a:rPr>
              <a:t>reserved.</a:t>
            </a:r>
            <a:endParaRPr sz="667" kern="0">
              <a:solidFill>
                <a:sysClr val="windowText" lastClr="000000"/>
              </a:solidFill>
              <a:latin typeface="Century Gothic"/>
              <a:cs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203201" y="6209732"/>
            <a:ext cx="11786447" cy="487680"/>
            <a:chOff x="152400" y="4657299"/>
            <a:chExt cx="8839835" cy="365760"/>
          </a:xfrm>
        </p:grpSpPr>
        <p:sp>
          <p:nvSpPr>
            <p:cNvPr id="3" name="object 3"/>
            <p:cNvSpPr/>
            <p:nvPr/>
          </p:nvSpPr>
          <p:spPr>
            <a:xfrm>
              <a:off x="152400" y="4657299"/>
              <a:ext cx="8839835" cy="365760"/>
            </a:xfrm>
            <a:custGeom>
              <a:avLst/>
              <a:gdLst/>
              <a:ahLst/>
              <a:cxnLst/>
              <a:rect l="l" t="t" r="r" b="b"/>
              <a:pathLst>
                <a:path w="8839835" h="365760">
                  <a:moveTo>
                    <a:pt x="8656649" y="365699"/>
                  </a:moveTo>
                  <a:lnTo>
                    <a:pt x="182849" y="365699"/>
                  </a:ln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8656649" y="0"/>
                  </a:lnTo>
                  <a:lnTo>
                    <a:pt x="8726623" y="13918"/>
                  </a:lnTo>
                  <a:lnTo>
                    <a:pt x="8785944" y="53555"/>
                  </a:lnTo>
                  <a:lnTo>
                    <a:pt x="8825581" y="112876"/>
                  </a:lnTo>
                  <a:lnTo>
                    <a:pt x="8839499" y="182849"/>
                  </a:lnTo>
                  <a:lnTo>
                    <a:pt x="8832968" y="231458"/>
                  </a:lnTo>
                  <a:lnTo>
                    <a:pt x="8814535" y="275137"/>
                  </a:lnTo>
                  <a:lnTo>
                    <a:pt x="8785944" y="312144"/>
                  </a:lnTo>
                  <a:lnTo>
                    <a:pt x="8748937" y="340735"/>
                  </a:lnTo>
                  <a:lnTo>
                    <a:pt x="8705258" y="359168"/>
                  </a:lnTo>
                  <a:lnTo>
                    <a:pt x="8656649" y="365699"/>
                  </a:lnTo>
                  <a:close/>
                </a:path>
              </a:pathLst>
            </a:custGeom>
            <a:solidFill>
              <a:srgbClr val="D4E3E4"/>
            </a:solidFill>
          </p:spPr>
          <p:txBody>
            <a:bodyPr wrap="square" lIns="0" tIns="0" rIns="0" bIns="0" rtlCol="0"/>
            <a:lstStyle/>
            <a:p>
              <a:pPr defTabSz="1219170"/>
              <a:endParaRPr sz="2400" kern="0">
                <a:solidFill>
                  <a:sysClr val="windowText" lastClr="000000"/>
                </a:solidFill>
              </a:endParaRPr>
            </a:p>
          </p:txBody>
        </p:sp>
        <p:sp>
          <p:nvSpPr>
            <p:cNvPr id="4" name="object 4"/>
            <p:cNvSpPr/>
            <p:nvPr/>
          </p:nvSpPr>
          <p:spPr>
            <a:xfrm>
              <a:off x="8626199" y="4657299"/>
              <a:ext cx="365760" cy="365760"/>
            </a:xfrm>
            <a:custGeom>
              <a:avLst/>
              <a:gdLst/>
              <a:ahLst/>
              <a:cxnLst/>
              <a:rect l="l" t="t" r="r" b="b"/>
              <a:pathLst>
                <a:path w="365759" h="365760">
                  <a:moveTo>
                    <a:pt x="182849" y="365699"/>
                  </a:move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218688" y="3545"/>
                  </a:lnTo>
                  <a:lnTo>
                    <a:pt x="284295" y="30720"/>
                  </a:lnTo>
                  <a:lnTo>
                    <a:pt x="334978" y="81404"/>
                  </a:lnTo>
                  <a:lnTo>
                    <a:pt x="362154" y="147011"/>
                  </a:lnTo>
                  <a:lnTo>
                    <a:pt x="365699" y="182849"/>
                  </a:lnTo>
                  <a:lnTo>
                    <a:pt x="359168" y="231458"/>
                  </a:lnTo>
                  <a:lnTo>
                    <a:pt x="340735" y="275137"/>
                  </a:lnTo>
                  <a:lnTo>
                    <a:pt x="312144" y="312144"/>
                  </a:lnTo>
                  <a:lnTo>
                    <a:pt x="275137" y="340735"/>
                  </a:lnTo>
                  <a:lnTo>
                    <a:pt x="231458" y="359168"/>
                  </a:lnTo>
                  <a:lnTo>
                    <a:pt x="182849" y="365699"/>
                  </a:lnTo>
                  <a:close/>
                </a:path>
              </a:pathLst>
            </a:custGeom>
            <a:solidFill>
              <a:srgbClr val="BBCBCE"/>
            </a:solidFill>
          </p:spPr>
          <p:txBody>
            <a:bodyPr wrap="square" lIns="0" tIns="0" rIns="0" bIns="0" rtlCol="0"/>
            <a:lstStyle/>
            <a:p>
              <a:pPr defTabSz="1219170"/>
              <a:endParaRPr sz="2400" kern="0">
                <a:solidFill>
                  <a:sysClr val="windowText" lastClr="000000"/>
                </a:solidFill>
              </a:endParaRPr>
            </a:p>
          </p:txBody>
        </p:sp>
        <p:pic>
          <p:nvPicPr>
            <p:cNvPr id="5" name="object 5"/>
            <p:cNvPicPr/>
            <p:nvPr/>
          </p:nvPicPr>
          <p:blipFill>
            <a:blip r:embed="rId2" cstate="print"/>
            <a:stretch>
              <a:fillRect/>
            </a:stretch>
          </p:blipFill>
          <p:spPr>
            <a:xfrm>
              <a:off x="311700" y="4721154"/>
              <a:ext cx="640078" cy="227920"/>
            </a:xfrm>
            <a:prstGeom prst="rect">
              <a:avLst/>
            </a:prstGeom>
          </p:spPr>
        </p:pic>
      </p:grpSp>
      <p:sp>
        <p:nvSpPr>
          <p:cNvPr id="14" name="object 14"/>
          <p:cNvSpPr txBox="1">
            <a:spLocks noGrp="1"/>
          </p:cNvSpPr>
          <p:nvPr>
            <p:ph type="title"/>
          </p:nvPr>
        </p:nvSpPr>
        <p:spPr>
          <a:xfrm>
            <a:off x="595019" y="27131"/>
            <a:ext cx="15065964" cy="1133915"/>
          </a:xfrm>
          <a:prstGeom prst="rect">
            <a:avLst/>
          </a:prstGeom>
        </p:spPr>
        <p:txBody>
          <a:bodyPr vert="horz" wrap="square" lIns="0" tIns="554052" rIns="0" bIns="0" rtlCol="0">
            <a:spAutoFit/>
          </a:bodyPr>
          <a:lstStyle/>
          <a:p>
            <a:pPr marL="16933">
              <a:spcBef>
                <a:spcPts val="133"/>
              </a:spcBef>
            </a:pPr>
            <a:r>
              <a:rPr spc="407" dirty="0">
                <a:solidFill>
                  <a:srgbClr val="00293C"/>
                </a:solidFill>
              </a:rPr>
              <a:t>Targeted</a:t>
            </a:r>
            <a:r>
              <a:rPr dirty="0">
                <a:solidFill>
                  <a:srgbClr val="00293C"/>
                </a:solidFill>
              </a:rPr>
              <a:t> </a:t>
            </a:r>
            <a:r>
              <a:rPr spc="367" dirty="0">
                <a:solidFill>
                  <a:srgbClr val="00293C"/>
                </a:solidFill>
              </a:rPr>
              <a:t>Training</a:t>
            </a:r>
          </a:p>
        </p:txBody>
      </p:sp>
      <p:sp>
        <p:nvSpPr>
          <p:cNvPr id="15" name="object 15"/>
          <p:cNvSpPr txBox="1"/>
          <p:nvPr/>
        </p:nvSpPr>
        <p:spPr>
          <a:xfrm>
            <a:off x="560667" y="1316940"/>
            <a:ext cx="3342640" cy="263320"/>
          </a:xfrm>
          <a:prstGeom prst="rect">
            <a:avLst/>
          </a:prstGeom>
        </p:spPr>
        <p:txBody>
          <a:bodyPr vert="horz" wrap="square" lIns="0" tIns="16933" rIns="0" bIns="0" rtlCol="0">
            <a:spAutoFit/>
          </a:bodyPr>
          <a:lstStyle/>
          <a:p>
            <a:pPr marL="16933" defTabSz="1219170">
              <a:spcBef>
                <a:spcPts val="133"/>
              </a:spcBef>
            </a:pPr>
            <a:r>
              <a:rPr sz="1600" b="1" kern="0" spc="233" dirty="0">
                <a:solidFill>
                  <a:srgbClr val="00293C"/>
                </a:solidFill>
                <a:latin typeface="Calibri"/>
                <a:cs typeface="Calibri"/>
              </a:rPr>
              <a:t>How</a:t>
            </a:r>
            <a:r>
              <a:rPr sz="1600" b="1" kern="0" spc="-20" dirty="0">
                <a:solidFill>
                  <a:srgbClr val="00293C"/>
                </a:solidFill>
                <a:latin typeface="Calibri"/>
                <a:cs typeface="Calibri"/>
              </a:rPr>
              <a:t> </a:t>
            </a:r>
            <a:r>
              <a:rPr sz="1600" b="1" kern="0" spc="233" dirty="0">
                <a:solidFill>
                  <a:srgbClr val="00293C"/>
                </a:solidFill>
                <a:latin typeface="Calibri"/>
                <a:cs typeface="Calibri"/>
              </a:rPr>
              <a:t>do</a:t>
            </a:r>
            <a:r>
              <a:rPr sz="1600" b="1" kern="0" spc="-13" dirty="0">
                <a:solidFill>
                  <a:srgbClr val="00293C"/>
                </a:solidFill>
                <a:latin typeface="Calibri"/>
                <a:cs typeface="Calibri"/>
              </a:rPr>
              <a:t> </a:t>
            </a:r>
            <a:r>
              <a:rPr sz="1600" b="1" kern="0" spc="93" dirty="0">
                <a:solidFill>
                  <a:srgbClr val="00293C"/>
                </a:solidFill>
                <a:latin typeface="Calibri"/>
                <a:cs typeface="Calibri"/>
              </a:rPr>
              <a:t>I</a:t>
            </a:r>
            <a:r>
              <a:rPr sz="1600" b="1" kern="0" spc="-13" dirty="0">
                <a:solidFill>
                  <a:srgbClr val="00293C"/>
                </a:solidFill>
                <a:latin typeface="Calibri"/>
                <a:cs typeface="Calibri"/>
              </a:rPr>
              <a:t> </a:t>
            </a:r>
            <a:r>
              <a:rPr sz="1600" b="1" kern="0" spc="193" dirty="0">
                <a:solidFill>
                  <a:srgbClr val="00293C"/>
                </a:solidFill>
                <a:latin typeface="Calibri"/>
                <a:cs typeface="Calibri"/>
              </a:rPr>
              <a:t>select</a:t>
            </a:r>
            <a:r>
              <a:rPr sz="1600" b="1" kern="0" spc="-13" dirty="0">
                <a:solidFill>
                  <a:srgbClr val="00293C"/>
                </a:solidFill>
                <a:latin typeface="Calibri"/>
                <a:cs typeface="Calibri"/>
              </a:rPr>
              <a:t> </a:t>
            </a:r>
            <a:r>
              <a:rPr sz="1600" b="1" kern="0" spc="167" dirty="0">
                <a:solidFill>
                  <a:srgbClr val="00293C"/>
                </a:solidFill>
                <a:latin typeface="Calibri"/>
                <a:cs typeface="Calibri"/>
              </a:rPr>
              <a:t>training</a:t>
            </a:r>
            <a:r>
              <a:rPr sz="1600" b="1" kern="0" spc="-20" dirty="0">
                <a:solidFill>
                  <a:srgbClr val="00293C"/>
                </a:solidFill>
                <a:latin typeface="Calibri"/>
                <a:cs typeface="Calibri"/>
              </a:rPr>
              <a:t> </a:t>
            </a:r>
            <a:r>
              <a:rPr sz="1600" b="1" kern="0" spc="187" dirty="0">
                <a:solidFill>
                  <a:srgbClr val="00293C"/>
                </a:solidFill>
                <a:latin typeface="Calibri"/>
                <a:cs typeface="Calibri"/>
              </a:rPr>
              <a:t>topics?</a:t>
            </a:r>
            <a:endParaRPr sz="1600" kern="0" dirty="0">
              <a:solidFill>
                <a:sysClr val="windowText" lastClr="000000"/>
              </a:solidFill>
              <a:latin typeface="Calibri"/>
              <a:cs typeface="Calibri"/>
            </a:endParaRPr>
          </a:p>
        </p:txBody>
      </p:sp>
      <p:grpSp>
        <p:nvGrpSpPr>
          <p:cNvPr id="6" name="object 6" descr="Increasing circles with Role Based, Custom Learning Paths, and Industry Specific Content in an accending path. "/>
          <p:cNvGrpSpPr/>
          <p:nvPr/>
        </p:nvGrpSpPr>
        <p:grpSpPr>
          <a:xfrm>
            <a:off x="1842049" y="1432132"/>
            <a:ext cx="8508153" cy="4621953"/>
            <a:chOff x="1381536" y="1074098"/>
            <a:chExt cx="6381115" cy="3466465"/>
          </a:xfrm>
        </p:grpSpPr>
        <p:sp>
          <p:nvSpPr>
            <p:cNvPr id="7" name="object 7"/>
            <p:cNvSpPr/>
            <p:nvPr/>
          </p:nvSpPr>
          <p:spPr>
            <a:xfrm>
              <a:off x="1381536" y="1074098"/>
              <a:ext cx="6381115" cy="3241040"/>
            </a:xfrm>
            <a:custGeom>
              <a:avLst/>
              <a:gdLst/>
              <a:ahLst/>
              <a:cxnLst/>
              <a:rect l="l" t="t" r="r" b="b"/>
              <a:pathLst>
                <a:path w="6381115" h="3241040">
                  <a:moveTo>
                    <a:pt x="719685" y="3240729"/>
                  </a:moveTo>
                  <a:lnTo>
                    <a:pt x="681467" y="3240640"/>
                  </a:lnTo>
                  <a:lnTo>
                    <a:pt x="606755" y="3239921"/>
                  </a:lnTo>
                  <a:lnTo>
                    <a:pt x="534395" y="3238539"/>
                  </a:lnTo>
                  <a:lnTo>
                    <a:pt x="464455" y="3236560"/>
                  </a:lnTo>
                  <a:lnTo>
                    <a:pt x="397001" y="3234052"/>
                  </a:lnTo>
                  <a:lnTo>
                    <a:pt x="332098" y="3231082"/>
                  </a:lnTo>
                  <a:lnTo>
                    <a:pt x="269814" y="3227716"/>
                  </a:lnTo>
                  <a:lnTo>
                    <a:pt x="210215" y="3224023"/>
                  </a:lnTo>
                  <a:lnTo>
                    <a:pt x="153368" y="3220068"/>
                  </a:lnTo>
                  <a:lnTo>
                    <a:pt x="99338" y="3215920"/>
                  </a:lnTo>
                  <a:lnTo>
                    <a:pt x="48194" y="3211644"/>
                  </a:lnTo>
                  <a:lnTo>
                    <a:pt x="0" y="3207309"/>
                  </a:lnTo>
                  <a:lnTo>
                    <a:pt x="25126" y="3207961"/>
                  </a:lnTo>
                  <a:lnTo>
                    <a:pt x="50985" y="3208551"/>
                  </a:lnTo>
                  <a:lnTo>
                    <a:pt x="104870" y="3209509"/>
                  </a:lnTo>
                  <a:lnTo>
                    <a:pt x="161581" y="3210119"/>
                  </a:lnTo>
                  <a:lnTo>
                    <a:pt x="221049" y="3210318"/>
                  </a:lnTo>
                  <a:lnTo>
                    <a:pt x="251795" y="3210243"/>
                  </a:lnTo>
                  <a:lnTo>
                    <a:pt x="315265" y="3209704"/>
                  </a:lnTo>
                  <a:lnTo>
                    <a:pt x="381315" y="3208593"/>
                  </a:lnTo>
                  <a:lnTo>
                    <a:pt x="449873" y="3206847"/>
                  </a:lnTo>
                  <a:lnTo>
                    <a:pt x="520870" y="3204401"/>
                  </a:lnTo>
                  <a:lnTo>
                    <a:pt x="594233" y="3201191"/>
                  </a:lnTo>
                  <a:lnTo>
                    <a:pt x="669893" y="3197153"/>
                  </a:lnTo>
                  <a:lnTo>
                    <a:pt x="708562" y="3194804"/>
                  </a:lnTo>
                  <a:lnTo>
                    <a:pt x="747779" y="3192223"/>
                  </a:lnTo>
                  <a:lnTo>
                    <a:pt x="787534" y="3189404"/>
                  </a:lnTo>
                  <a:lnTo>
                    <a:pt x="827819" y="3186338"/>
                  </a:lnTo>
                  <a:lnTo>
                    <a:pt x="868625" y="3183016"/>
                  </a:lnTo>
                  <a:lnTo>
                    <a:pt x="909943" y="3179432"/>
                  </a:lnTo>
                  <a:lnTo>
                    <a:pt x="951765" y="3175577"/>
                  </a:lnTo>
                  <a:lnTo>
                    <a:pt x="994081" y="3171443"/>
                  </a:lnTo>
                  <a:lnTo>
                    <a:pt x="1036882" y="3167022"/>
                  </a:lnTo>
                  <a:lnTo>
                    <a:pt x="1080161" y="3162306"/>
                  </a:lnTo>
                  <a:lnTo>
                    <a:pt x="1123907" y="3157287"/>
                  </a:lnTo>
                  <a:lnTo>
                    <a:pt x="1168112" y="3151957"/>
                  </a:lnTo>
                  <a:lnTo>
                    <a:pt x="1212768" y="3146308"/>
                  </a:lnTo>
                  <a:lnTo>
                    <a:pt x="1257865" y="3140332"/>
                  </a:lnTo>
                  <a:lnTo>
                    <a:pt x="1303394" y="3134021"/>
                  </a:lnTo>
                  <a:lnTo>
                    <a:pt x="1349347" y="3127367"/>
                  </a:lnTo>
                  <a:lnTo>
                    <a:pt x="1395715" y="3120362"/>
                  </a:lnTo>
                  <a:lnTo>
                    <a:pt x="1442488" y="3112998"/>
                  </a:lnTo>
                  <a:lnTo>
                    <a:pt x="1489659" y="3105267"/>
                  </a:lnTo>
                  <a:lnTo>
                    <a:pt x="1537218" y="3097161"/>
                  </a:lnTo>
                  <a:lnTo>
                    <a:pt x="1585157" y="3088672"/>
                  </a:lnTo>
                  <a:lnTo>
                    <a:pt x="1633466" y="3079792"/>
                  </a:lnTo>
                  <a:lnTo>
                    <a:pt x="1682136" y="3070514"/>
                  </a:lnTo>
                  <a:lnTo>
                    <a:pt x="1731160" y="3060828"/>
                  </a:lnTo>
                  <a:lnTo>
                    <a:pt x="1780527" y="3050727"/>
                  </a:lnTo>
                  <a:lnTo>
                    <a:pt x="1830230" y="3040203"/>
                  </a:lnTo>
                  <a:lnTo>
                    <a:pt x="1880259" y="3029248"/>
                  </a:lnTo>
                  <a:lnTo>
                    <a:pt x="1930606" y="3017854"/>
                  </a:lnTo>
                  <a:lnTo>
                    <a:pt x="1981261" y="3006013"/>
                  </a:lnTo>
                  <a:lnTo>
                    <a:pt x="2032216" y="2993717"/>
                  </a:lnTo>
                  <a:lnTo>
                    <a:pt x="2083461" y="2980959"/>
                  </a:lnTo>
                  <a:lnTo>
                    <a:pt x="2134989" y="2967729"/>
                  </a:lnTo>
                  <a:lnTo>
                    <a:pt x="2186790" y="2954020"/>
                  </a:lnTo>
                  <a:lnTo>
                    <a:pt x="2238855" y="2939824"/>
                  </a:lnTo>
                  <a:lnTo>
                    <a:pt x="2291176" y="2925133"/>
                  </a:lnTo>
                  <a:lnTo>
                    <a:pt x="2343744" y="2909939"/>
                  </a:lnTo>
                  <a:lnTo>
                    <a:pt x="2396549" y="2894234"/>
                  </a:lnTo>
                  <a:lnTo>
                    <a:pt x="2449583" y="2878010"/>
                  </a:lnTo>
                  <a:lnTo>
                    <a:pt x="2502838" y="2861259"/>
                  </a:lnTo>
                  <a:lnTo>
                    <a:pt x="2556303" y="2843973"/>
                  </a:lnTo>
                  <a:lnTo>
                    <a:pt x="2609971" y="2826144"/>
                  </a:lnTo>
                  <a:lnTo>
                    <a:pt x="2663833" y="2807764"/>
                  </a:lnTo>
                  <a:lnTo>
                    <a:pt x="2717879" y="2788825"/>
                  </a:lnTo>
                  <a:lnTo>
                    <a:pt x="2772101" y="2769318"/>
                  </a:lnTo>
                  <a:lnTo>
                    <a:pt x="2826491" y="2749237"/>
                  </a:lnTo>
                  <a:lnTo>
                    <a:pt x="2881038" y="2728573"/>
                  </a:lnTo>
                  <a:lnTo>
                    <a:pt x="2935735" y="2707318"/>
                  </a:lnTo>
                  <a:lnTo>
                    <a:pt x="2990572" y="2685464"/>
                  </a:lnTo>
                  <a:lnTo>
                    <a:pt x="3045540" y="2663002"/>
                  </a:lnTo>
                  <a:lnTo>
                    <a:pt x="3100632" y="2639926"/>
                  </a:lnTo>
                  <a:lnTo>
                    <a:pt x="3155837" y="2616226"/>
                  </a:lnTo>
                  <a:lnTo>
                    <a:pt x="3211148" y="2591896"/>
                  </a:lnTo>
                  <a:lnTo>
                    <a:pt x="3266554" y="2566927"/>
                  </a:lnTo>
                  <a:lnTo>
                    <a:pt x="3322048" y="2541310"/>
                  </a:lnTo>
                  <a:lnTo>
                    <a:pt x="3377621" y="2515038"/>
                  </a:lnTo>
                  <a:lnTo>
                    <a:pt x="3433263" y="2488104"/>
                  </a:lnTo>
                  <a:lnTo>
                    <a:pt x="3488966" y="2460498"/>
                  </a:lnTo>
                  <a:lnTo>
                    <a:pt x="3544721" y="2432213"/>
                  </a:lnTo>
                  <a:lnTo>
                    <a:pt x="3600519" y="2403242"/>
                  </a:lnTo>
                  <a:lnTo>
                    <a:pt x="3656351" y="2373575"/>
                  </a:lnTo>
                  <a:lnTo>
                    <a:pt x="3712209" y="2343205"/>
                  </a:lnTo>
                  <a:lnTo>
                    <a:pt x="3768083" y="2312124"/>
                  </a:lnTo>
                  <a:lnTo>
                    <a:pt x="3823965" y="2280324"/>
                  </a:lnTo>
                  <a:lnTo>
                    <a:pt x="3879846" y="2247797"/>
                  </a:lnTo>
                  <a:lnTo>
                    <a:pt x="3935717" y="2214535"/>
                  </a:lnTo>
                  <a:lnTo>
                    <a:pt x="3991569" y="2180529"/>
                  </a:lnTo>
                  <a:lnTo>
                    <a:pt x="4047394" y="2145773"/>
                  </a:lnTo>
                  <a:lnTo>
                    <a:pt x="4103182" y="2110258"/>
                  </a:lnTo>
                  <a:lnTo>
                    <a:pt x="4158924" y="2073975"/>
                  </a:lnTo>
                  <a:lnTo>
                    <a:pt x="4214612" y="2036918"/>
                  </a:lnTo>
                  <a:lnTo>
                    <a:pt x="4270237" y="1999077"/>
                  </a:lnTo>
                  <a:lnTo>
                    <a:pt x="4325791" y="1960445"/>
                  </a:lnTo>
                  <a:lnTo>
                    <a:pt x="4381263" y="1921015"/>
                  </a:lnTo>
                  <a:lnTo>
                    <a:pt x="4428942" y="1886442"/>
                  </a:lnTo>
                  <a:lnTo>
                    <a:pt x="4475970" y="1851695"/>
                  </a:lnTo>
                  <a:lnTo>
                    <a:pt x="4522353" y="1816787"/>
                  </a:lnTo>
                  <a:lnTo>
                    <a:pt x="4568092" y="1781729"/>
                  </a:lnTo>
                  <a:lnTo>
                    <a:pt x="4613193" y="1746532"/>
                  </a:lnTo>
                  <a:lnTo>
                    <a:pt x="4657658" y="1711207"/>
                  </a:lnTo>
                  <a:lnTo>
                    <a:pt x="4701491" y="1675767"/>
                  </a:lnTo>
                  <a:lnTo>
                    <a:pt x="4744696" y="1640221"/>
                  </a:lnTo>
                  <a:lnTo>
                    <a:pt x="4787276" y="1604583"/>
                  </a:lnTo>
                  <a:lnTo>
                    <a:pt x="4829235" y="1568862"/>
                  </a:lnTo>
                  <a:lnTo>
                    <a:pt x="4870577" y="1533071"/>
                  </a:lnTo>
                  <a:lnTo>
                    <a:pt x="4911305" y="1497221"/>
                  </a:lnTo>
                  <a:lnTo>
                    <a:pt x="4951422" y="1461323"/>
                  </a:lnTo>
                  <a:lnTo>
                    <a:pt x="4990934" y="1425389"/>
                  </a:lnTo>
                  <a:lnTo>
                    <a:pt x="5029842" y="1389429"/>
                  </a:lnTo>
                  <a:lnTo>
                    <a:pt x="5068151" y="1353457"/>
                  </a:lnTo>
                  <a:lnTo>
                    <a:pt x="5105864" y="1317482"/>
                  </a:lnTo>
                  <a:lnTo>
                    <a:pt x="5142986" y="1281516"/>
                  </a:lnTo>
                  <a:lnTo>
                    <a:pt x="5179519" y="1245571"/>
                  </a:lnTo>
                  <a:lnTo>
                    <a:pt x="5215466" y="1209658"/>
                  </a:lnTo>
                  <a:lnTo>
                    <a:pt x="5250833" y="1173789"/>
                  </a:lnTo>
                  <a:lnTo>
                    <a:pt x="5285622" y="1137974"/>
                  </a:lnTo>
                  <a:lnTo>
                    <a:pt x="5319838" y="1102225"/>
                  </a:lnTo>
                  <a:lnTo>
                    <a:pt x="5353482" y="1066554"/>
                  </a:lnTo>
                  <a:lnTo>
                    <a:pt x="5386560" y="1030972"/>
                  </a:lnTo>
                  <a:lnTo>
                    <a:pt x="5419075" y="995491"/>
                  </a:lnTo>
                  <a:lnTo>
                    <a:pt x="5451031" y="960121"/>
                  </a:lnTo>
                  <a:lnTo>
                    <a:pt x="5482430" y="924874"/>
                  </a:lnTo>
                  <a:lnTo>
                    <a:pt x="5513277" y="889762"/>
                  </a:lnTo>
                  <a:lnTo>
                    <a:pt x="5543576" y="854796"/>
                  </a:lnTo>
                  <a:lnTo>
                    <a:pt x="5573330" y="819988"/>
                  </a:lnTo>
                  <a:lnTo>
                    <a:pt x="5602542" y="785348"/>
                  </a:lnTo>
                  <a:lnTo>
                    <a:pt x="5631216" y="750888"/>
                  </a:lnTo>
                  <a:lnTo>
                    <a:pt x="5659356" y="716620"/>
                  </a:lnTo>
                  <a:lnTo>
                    <a:pt x="5686966" y="682554"/>
                  </a:lnTo>
                  <a:lnTo>
                    <a:pt x="5714049" y="648703"/>
                  </a:lnTo>
                  <a:lnTo>
                    <a:pt x="5740608" y="615078"/>
                  </a:lnTo>
                  <a:lnTo>
                    <a:pt x="5766648" y="581690"/>
                  </a:lnTo>
                  <a:lnTo>
                    <a:pt x="5792171" y="548550"/>
                  </a:lnTo>
                  <a:lnTo>
                    <a:pt x="5817182" y="515670"/>
                  </a:lnTo>
                  <a:lnTo>
                    <a:pt x="5841684" y="483062"/>
                  </a:lnTo>
                  <a:lnTo>
                    <a:pt x="5499047" y="398807"/>
                  </a:lnTo>
                  <a:lnTo>
                    <a:pt x="6313512" y="0"/>
                  </a:lnTo>
                  <a:lnTo>
                    <a:pt x="6380916" y="932422"/>
                  </a:lnTo>
                  <a:lnTo>
                    <a:pt x="6350375" y="896313"/>
                  </a:lnTo>
                  <a:lnTo>
                    <a:pt x="6319883" y="860204"/>
                  </a:lnTo>
                  <a:lnTo>
                    <a:pt x="6289420" y="824094"/>
                  </a:lnTo>
                  <a:lnTo>
                    <a:pt x="6258967" y="787985"/>
                  </a:lnTo>
                  <a:lnTo>
                    <a:pt x="6228504" y="751876"/>
                  </a:lnTo>
                  <a:lnTo>
                    <a:pt x="6198012" y="715766"/>
                  </a:lnTo>
                  <a:lnTo>
                    <a:pt x="6167470" y="679657"/>
                  </a:lnTo>
                  <a:lnTo>
                    <a:pt x="6142084" y="711391"/>
                  </a:lnTo>
                  <a:lnTo>
                    <a:pt x="6116161" y="743414"/>
                  </a:lnTo>
                  <a:lnTo>
                    <a:pt x="6089700" y="775712"/>
                  </a:lnTo>
                  <a:lnTo>
                    <a:pt x="6062696" y="808274"/>
                  </a:lnTo>
                  <a:lnTo>
                    <a:pt x="6035147" y="841087"/>
                  </a:lnTo>
                  <a:lnTo>
                    <a:pt x="6007048" y="874139"/>
                  </a:lnTo>
                  <a:lnTo>
                    <a:pt x="5978396" y="907416"/>
                  </a:lnTo>
                  <a:lnTo>
                    <a:pt x="5949187" y="940908"/>
                  </a:lnTo>
                  <a:lnTo>
                    <a:pt x="5919420" y="974601"/>
                  </a:lnTo>
                  <a:lnTo>
                    <a:pt x="5889088" y="1008483"/>
                  </a:lnTo>
                  <a:lnTo>
                    <a:pt x="5858191" y="1042542"/>
                  </a:lnTo>
                  <a:lnTo>
                    <a:pt x="5826723" y="1076764"/>
                  </a:lnTo>
                  <a:lnTo>
                    <a:pt x="5794682" y="1111139"/>
                  </a:lnTo>
                  <a:lnTo>
                    <a:pt x="5762064" y="1145652"/>
                  </a:lnTo>
                  <a:lnTo>
                    <a:pt x="5728866" y="1180293"/>
                  </a:lnTo>
                  <a:lnTo>
                    <a:pt x="5695084" y="1215048"/>
                  </a:lnTo>
                  <a:lnTo>
                    <a:pt x="5660715" y="1249905"/>
                  </a:lnTo>
                  <a:lnTo>
                    <a:pt x="5625755" y="1284851"/>
                  </a:lnTo>
                  <a:lnTo>
                    <a:pt x="5590201" y="1319875"/>
                  </a:lnTo>
                  <a:lnTo>
                    <a:pt x="5554050" y="1354964"/>
                  </a:lnTo>
                  <a:lnTo>
                    <a:pt x="5517298" y="1390105"/>
                  </a:lnTo>
                  <a:lnTo>
                    <a:pt x="5479942" y="1425286"/>
                  </a:lnTo>
                  <a:lnTo>
                    <a:pt x="5441977" y="1460494"/>
                  </a:lnTo>
                  <a:lnTo>
                    <a:pt x="5403402" y="1495717"/>
                  </a:lnTo>
                  <a:lnTo>
                    <a:pt x="5364212" y="1530944"/>
                  </a:lnTo>
                  <a:lnTo>
                    <a:pt x="5324404" y="1566160"/>
                  </a:lnTo>
                  <a:lnTo>
                    <a:pt x="5283974" y="1601354"/>
                  </a:lnTo>
                  <a:lnTo>
                    <a:pt x="5242919" y="1636514"/>
                  </a:lnTo>
                  <a:lnTo>
                    <a:pt x="5201236" y="1671626"/>
                  </a:lnTo>
                  <a:lnTo>
                    <a:pt x="5158922" y="1706680"/>
                  </a:lnTo>
                  <a:lnTo>
                    <a:pt x="5115972" y="1741661"/>
                  </a:lnTo>
                  <a:lnTo>
                    <a:pt x="5072383" y="1776558"/>
                  </a:lnTo>
                  <a:lnTo>
                    <a:pt x="5028152" y="1811358"/>
                  </a:lnTo>
                  <a:lnTo>
                    <a:pt x="4983276" y="1846050"/>
                  </a:lnTo>
                  <a:lnTo>
                    <a:pt x="4937751" y="1880619"/>
                  </a:lnTo>
                  <a:lnTo>
                    <a:pt x="4891573" y="1915055"/>
                  </a:lnTo>
                  <a:lnTo>
                    <a:pt x="4844739" y="1949345"/>
                  </a:lnTo>
                  <a:lnTo>
                    <a:pt x="4797246" y="1983475"/>
                  </a:lnTo>
                  <a:lnTo>
                    <a:pt x="4749091" y="2017435"/>
                  </a:lnTo>
                  <a:lnTo>
                    <a:pt x="4700269" y="2051211"/>
                  </a:lnTo>
                  <a:lnTo>
                    <a:pt x="4650778" y="2084790"/>
                  </a:lnTo>
                  <a:lnTo>
                    <a:pt x="4600614" y="2118162"/>
                  </a:lnTo>
                  <a:lnTo>
                    <a:pt x="4549773" y="2151312"/>
                  </a:lnTo>
                  <a:lnTo>
                    <a:pt x="4492316" y="2187997"/>
                  </a:lnTo>
                  <a:lnTo>
                    <a:pt x="4434816" y="2223880"/>
                  </a:lnTo>
                  <a:lnTo>
                    <a:pt x="4377281" y="2258968"/>
                  </a:lnTo>
                  <a:lnTo>
                    <a:pt x="4319719" y="2293269"/>
                  </a:lnTo>
                  <a:lnTo>
                    <a:pt x="4262139" y="2326793"/>
                  </a:lnTo>
                  <a:lnTo>
                    <a:pt x="4204549" y="2359548"/>
                  </a:lnTo>
                  <a:lnTo>
                    <a:pt x="4146957" y="2391542"/>
                  </a:lnTo>
                  <a:lnTo>
                    <a:pt x="4089372" y="2422783"/>
                  </a:lnTo>
                  <a:lnTo>
                    <a:pt x="4031802" y="2453279"/>
                  </a:lnTo>
                  <a:lnTo>
                    <a:pt x="3974255" y="2483040"/>
                  </a:lnTo>
                  <a:lnTo>
                    <a:pt x="3916739" y="2512074"/>
                  </a:lnTo>
                  <a:lnTo>
                    <a:pt x="3859263" y="2540388"/>
                  </a:lnTo>
                  <a:lnTo>
                    <a:pt x="3801835" y="2567992"/>
                  </a:lnTo>
                  <a:lnTo>
                    <a:pt x="3744464" y="2594893"/>
                  </a:lnTo>
                  <a:lnTo>
                    <a:pt x="3687158" y="2621100"/>
                  </a:lnTo>
                  <a:lnTo>
                    <a:pt x="3629924" y="2646622"/>
                  </a:lnTo>
                  <a:lnTo>
                    <a:pt x="3572772" y="2671466"/>
                  </a:lnTo>
                  <a:lnTo>
                    <a:pt x="3515709" y="2695642"/>
                  </a:lnTo>
                  <a:lnTo>
                    <a:pt x="3458745" y="2719158"/>
                  </a:lnTo>
                  <a:lnTo>
                    <a:pt x="3401887" y="2742021"/>
                  </a:lnTo>
                  <a:lnTo>
                    <a:pt x="3345143" y="2764241"/>
                  </a:lnTo>
                  <a:lnTo>
                    <a:pt x="3288522" y="2785825"/>
                  </a:lnTo>
                  <a:lnTo>
                    <a:pt x="3232033" y="2806782"/>
                  </a:lnTo>
                  <a:lnTo>
                    <a:pt x="3175683" y="2827121"/>
                  </a:lnTo>
                  <a:lnTo>
                    <a:pt x="3119481" y="2846850"/>
                  </a:lnTo>
                  <a:lnTo>
                    <a:pt x="3063435" y="2865978"/>
                  </a:lnTo>
                  <a:lnTo>
                    <a:pt x="3007553" y="2884511"/>
                  </a:lnTo>
                  <a:lnTo>
                    <a:pt x="2951844" y="2902460"/>
                  </a:lnTo>
                  <a:lnTo>
                    <a:pt x="2896316" y="2919832"/>
                  </a:lnTo>
                  <a:lnTo>
                    <a:pt x="2840978" y="2936636"/>
                  </a:lnTo>
                  <a:lnTo>
                    <a:pt x="2785837" y="2952881"/>
                  </a:lnTo>
                  <a:lnTo>
                    <a:pt x="2730903" y="2968573"/>
                  </a:lnTo>
                  <a:lnTo>
                    <a:pt x="2676182" y="2983723"/>
                  </a:lnTo>
                  <a:lnTo>
                    <a:pt x="2621684" y="2998338"/>
                  </a:lnTo>
                  <a:lnTo>
                    <a:pt x="2567417" y="3012427"/>
                  </a:lnTo>
                  <a:lnTo>
                    <a:pt x="2513389" y="3025997"/>
                  </a:lnTo>
                  <a:lnTo>
                    <a:pt x="2459609" y="3039059"/>
                  </a:lnTo>
                  <a:lnTo>
                    <a:pt x="2406085" y="3051619"/>
                  </a:lnTo>
                  <a:lnTo>
                    <a:pt x="2352825" y="3063686"/>
                  </a:lnTo>
                  <a:lnTo>
                    <a:pt x="2299837" y="3075269"/>
                  </a:lnTo>
                  <a:lnTo>
                    <a:pt x="2247130" y="3086376"/>
                  </a:lnTo>
                  <a:lnTo>
                    <a:pt x="2194712" y="3097015"/>
                  </a:lnTo>
                  <a:lnTo>
                    <a:pt x="2142591" y="3107195"/>
                  </a:lnTo>
                  <a:lnTo>
                    <a:pt x="2090776" y="3116925"/>
                  </a:lnTo>
                  <a:lnTo>
                    <a:pt x="2039276" y="3126211"/>
                  </a:lnTo>
                  <a:lnTo>
                    <a:pt x="1988097" y="3135064"/>
                  </a:lnTo>
                  <a:lnTo>
                    <a:pt x="1937249" y="3143491"/>
                  </a:lnTo>
                  <a:lnTo>
                    <a:pt x="1886740" y="3151501"/>
                  </a:lnTo>
                  <a:lnTo>
                    <a:pt x="1836578" y="3159101"/>
                  </a:lnTo>
                  <a:lnTo>
                    <a:pt x="1786772" y="3166301"/>
                  </a:lnTo>
                  <a:lnTo>
                    <a:pt x="1737329" y="3173109"/>
                  </a:lnTo>
                  <a:lnTo>
                    <a:pt x="1688259" y="3179533"/>
                  </a:lnTo>
                  <a:lnTo>
                    <a:pt x="1639569" y="3185582"/>
                  </a:lnTo>
                  <a:lnTo>
                    <a:pt x="1591268" y="3191264"/>
                  </a:lnTo>
                  <a:lnTo>
                    <a:pt x="1543364" y="3196587"/>
                  </a:lnTo>
                  <a:lnTo>
                    <a:pt x="1495866" y="3201560"/>
                  </a:lnTo>
                  <a:lnTo>
                    <a:pt x="1448781" y="3206191"/>
                  </a:lnTo>
                  <a:lnTo>
                    <a:pt x="1402118" y="3210488"/>
                  </a:lnTo>
                  <a:lnTo>
                    <a:pt x="1355885" y="3214460"/>
                  </a:lnTo>
                  <a:lnTo>
                    <a:pt x="1310092" y="3218116"/>
                  </a:lnTo>
                  <a:lnTo>
                    <a:pt x="1264745" y="3221463"/>
                  </a:lnTo>
                  <a:lnTo>
                    <a:pt x="1219853" y="3224510"/>
                  </a:lnTo>
                  <a:lnTo>
                    <a:pt x="1175425" y="3227266"/>
                  </a:lnTo>
                  <a:lnTo>
                    <a:pt x="1131468" y="3229738"/>
                  </a:lnTo>
                  <a:lnTo>
                    <a:pt x="1087992" y="3231936"/>
                  </a:lnTo>
                  <a:lnTo>
                    <a:pt x="1045004" y="3233867"/>
                  </a:lnTo>
                  <a:lnTo>
                    <a:pt x="1002513" y="3235540"/>
                  </a:lnTo>
                  <a:lnTo>
                    <a:pt x="960527" y="3236963"/>
                  </a:lnTo>
                  <a:lnTo>
                    <a:pt x="919055" y="3238145"/>
                  </a:lnTo>
                  <a:lnTo>
                    <a:pt x="878104" y="3239094"/>
                  </a:lnTo>
                  <a:lnTo>
                    <a:pt x="837684" y="3239819"/>
                  </a:lnTo>
                  <a:lnTo>
                    <a:pt x="797801" y="3240327"/>
                  </a:lnTo>
                  <a:lnTo>
                    <a:pt x="758465" y="3240628"/>
                  </a:lnTo>
                  <a:lnTo>
                    <a:pt x="719685" y="3240729"/>
                  </a:lnTo>
                  <a:close/>
                </a:path>
              </a:pathLst>
            </a:custGeom>
            <a:solidFill>
              <a:srgbClr val="FFFFFF"/>
            </a:solidFill>
          </p:spPr>
          <p:txBody>
            <a:bodyPr wrap="square" lIns="0" tIns="0" rIns="0" bIns="0" rtlCol="0"/>
            <a:lstStyle/>
            <a:p>
              <a:pPr defTabSz="1219170"/>
              <a:endParaRPr sz="2400" kern="0" dirty="0">
                <a:solidFill>
                  <a:sysClr val="windowText" lastClr="000000"/>
                </a:solidFill>
              </a:endParaRPr>
            </a:p>
          </p:txBody>
        </p:sp>
        <p:sp>
          <p:nvSpPr>
            <p:cNvPr id="8" name="object 8"/>
            <p:cNvSpPr/>
            <p:nvPr/>
          </p:nvSpPr>
          <p:spPr>
            <a:xfrm>
              <a:off x="2848581" y="3762746"/>
              <a:ext cx="777875" cy="777875"/>
            </a:xfrm>
            <a:custGeom>
              <a:avLst/>
              <a:gdLst/>
              <a:ahLst/>
              <a:cxnLst/>
              <a:rect l="l" t="t" r="r" b="b"/>
              <a:pathLst>
                <a:path w="777875" h="777875">
                  <a:moveTo>
                    <a:pt x="388649" y="777299"/>
                  </a:moveTo>
                  <a:lnTo>
                    <a:pt x="339898" y="774271"/>
                  </a:lnTo>
                  <a:lnTo>
                    <a:pt x="292954" y="765430"/>
                  </a:lnTo>
                  <a:lnTo>
                    <a:pt x="248181" y="751139"/>
                  </a:lnTo>
                  <a:lnTo>
                    <a:pt x="205943" y="731763"/>
                  </a:lnTo>
                  <a:lnTo>
                    <a:pt x="166605" y="707666"/>
                  </a:lnTo>
                  <a:lnTo>
                    <a:pt x="130532" y="679213"/>
                  </a:lnTo>
                  <a:lnTo>
                    <a:pt x="98086" y="646767"/>
                  </a:lnTo>
                  <a:lnTo>
                    <a:pt x="69633" y="610694"/>
                  </a:lnTo>
                  <a:lnTo>
                    <a:pt x="45536" y="571356"/>
                  </a:lnTo>
                  <a:lnTo>
                    <a:pt x="26160" y="529118"/>
                  </a:lnTo>
                  <a:lnTo>
                    <a:pt x="11869" y="484345"/>
                  </a:lnTo>
                  <a:lnTo>
                    <a:pt x="3028" y="437401"/>
                  </a:lnTo>
                  <a:lnTo>
                    <a:pt x="0" y="388649"/>
                  </a:lnTo>
                  <a:lnTo>
                    <a:pt x="3028" y="339898"/>
                  </a:lnTo>
                  <a:lnTo>
                    <a:pt x="11869" y="292954"/>
                  </a:lnTo>
                  <a:lnTo>
                    <a:pt x="26160" y="248181"/>
                  </a:lnTo>
                  <a:lnTo>
                    <a:pt x="45536" y="205943"/>
                  </a:lnTo>
                  <a:lnTo>
                    <a:pt x="69633" y="166605"/>
                  </a:lnTo>
                  <a:lnTo>
                    <a:pt x="98086" y="130532"/>
                  </a:lnTo>
                  <a:lnTo>
                    <a:pt x="130532" y="98086"/>
                  </a:lnTo>
                  <a:lnTo>
                    <a:pt x="166605" y="69633"/>
                  </a:lnTo>
                  <a:lnTo>
                    <a:pt x="205943" y="45536"/>
                  </a:lnTo>
                  <a:lnTo>
                    <a:pt x="248181" y="26160"/>
                  </a:lnTo>
                  <a:lnTo>
                    <a:pt x="292954" y="11869"/>
                  </a:lnTo>
                  <a:lnTo>
                    <a:pt x="339898" y="3028"/>
                  </a:lnTo>
                  <a:lnTo>
                    <a:pt x="388649" y="0"/>
                  </a:lnTo>
                  <a:lnTo>
                    <a:pt x="439735" y="3370"/>
                  </a:lnTo>
                  <a:lnTo>
                    <a:pt x="489513" y="13315"/>
                  </a:lnTo>
                  <a:lnTo>
                    <a:pt x="537379" y="29584"/>
                  </a:lnTo>
                  <a:lnTo>
                    <a:pt x="582730" y="51926"/>
                  </a:lnTo>
                  <a:lnTo>
                    <a:pt x="624960" y="80093"/>
                  </a:lnTo>
                  <a:lnTo>
                    <a:pt x="663467" y="113832"/>
                  </a:lnTo>
                  <a:lnTo>
                    <a:pt x="697206" y="152339"/>
                  </a:lnTo>
                  <a:lnTo>
                    <a:pt x="725373" y="194569"/>
                  </a:lnTo>
                  <a:lnTo>
                    <a:pt x="747715" y="239920"/>
                  </a:lnTo>
                  <a:lnTo>
                    <a:pt x="763984" y="287786"/>
                  </a:lnTo>
                  <a:lnTo>
                    <a:pt x="773929" y="337564"/>
                  </a:lnTo>
                  <a:lnTo>
                    <a:pt x="777299" y="388649"/>
                  </a:lnTo>
                  <a:lnTo>
                    <a:pt x="774271" y="437401"/>
                  </a:lnTo>
                  <a:lnTo>
                    <a:pt x="765430" y="484345"/>
                  </a:lnTo>
                  <a:lnTo>
                    <a:pt x="751139" y="529118"/>
                  </a:lnTo>
                  <a:lnTo>
                    <a:pt x="731763" y="571356"/>
                  </a:lnTo>
                  <a:lnTo>
                    <a:pt x="707666" y="610694"/>
                  </a:lnTo>
                  <a:lnTo>
                    <a:pt x="679213" y="646767"/>
                  </a:lnTo>
                  <a:lnTo>
                    <a:pt x="646767" y="679213"/>
                  </a:lnTo>
                  <a:lnTo>
                    <a:pt x="610694" y="707666"/>
                  </a:lnTo>
                  <a:lnTo>
                    <a:pt x="571356" y="731763"/>
                  </a:lnTo>
                  <a:lnTo>
                    <a:pt x="529118" y="751139"/>
                  </a:lnTo>
                  <a:lnTo>
                    <a:pt x="484345" y="765430"/>
                  </a:lnTo>
                  <a:lnTo>
                    <a:pt x="437401" y="774271"/>
                  </a:lnTo>
                  <a:lnTo>
                    <a:pt x="388649" y="777299"/>
                  </a:lnTo>
                  <a:close/>
                </a:path>
              </a:pathLst>
            </a:custGeom>
            <a:solidFill>
              <a:srgbClr val="EE4523"/>
            </a:solidFill>
          </p:spPr>
          <p:txBody>
            <a:bodyPr wrap="square" lIns="0" tIns="0" rIns="0" bIns="0" rtlCol="0"/>
            <a:lstStyle/>
            <a:p>
              <a:pPr defTabSz="1219170"/>
              <a:endParaRPr sz="2400" kern="0">
                <a:solidFill>
                  <a:sysClr val="windowText" lastClr="000000"/>
                </a:solidFill>
              </a:endParaRPr>
            </a:p>
          </p:txBody>
        </p:sp>
      </p:grpSp>
      <p:sp>
        <p:nvSpPr>
          <p:cNvPr id="9" name="object 9"/>
          <p:cNvSpPr txBox="1"/>
          <p:nvPr/>
        </p:nvSpPr>
        <p:spPr>
          <a:xfrm>
            <a:off x="4054870" y="5321938"/>
            <a:ext cx="524087" cy="385683"/>
          </a:xfrm>
          <a:prstGeom prst="rect">
            <a:avLst/>
          </a:prstGeom>
        </p:spPr>
        <p:txBody>
          <a:bodyPr vert="horz" wrap="square" lIns="0" tIns="15240" rIns="0" bIns="0" rtlCol="0">
            <a:spAutoFit/>
          </a:bodyPr>
          <a:lstStyle/>
          <a:p>
            <a:pPr marL="16933" marR="6773" indent="65192" defTabSz="1219170">
              <a:lnSpc>
                <a:spcPct val="103899"/>
              </a:lnSpc>
              <a:spcBef>
                <a:spcPts val="120"/>
              </a:spcBef>
            </a:pPr>
            <a:r>
              <a:rPr sz="1200" kern="0" spc="40">
                <a:solidFill>
                  <a:srgbClr val="FFFFFF"/>
                </a:solidFill>
                <a:latin typeface="Century Gothic"/>
                <a:cs typeface="Century Gothic"/>
              </a:rPr>
              <a:t>Role </a:t>
            </a:r>
            <a:r>
              <a:rPr sz="1200" kern="0" spc="-13">
                <a:solidFill>
                  <a:srgbClr val="FFFFFF"/>
                </a:solidFill>
                <a:latin typeface="Century Gothic"/>
                <a:cs typeface="Century Gothic"/>
              </a:rPr>
              <a:t>Based</a:t>
            </a:r>
            <a:endParaRPr sz="1200" kern="0">
              <a:solidFill>
                <a:sysClr val="windowText" lastClr="000000"/>
              </a:solidFill>
              <a:latin typeface="Century Gothic"/>
              <a:cs typeface="Century Gothic"/>
            </a:endParaRPr>
          </a:p>
        </p:txBody>
      </p:sp>
      <p:grpSp>
        <p:nvGrpSpPr>
          <p:cNvPr id="10" name="object 10">
            <a:extLst>
              <a:ext uri="{C183D7F6-B498-43B3-948B-1728B52AA6E4}">
                <adec:decorative xmlns:adec="http://schemas.microsoft.com/office/drawing/2017/decorative" val="1"/>
              </a:ext>
            </a:extLst>
          </p:cNvPr>
          <p:cNvGrpSpPr/>
          <p:nvPr/>
        </p:nvGrpSpPr>
        <p:grpSpPr>
          <a:xfrm>
            <a:off x="5816083" y="2489969"/>
            <a:ext cx="3745666" cy="2972469"/>
            <a:chOff x="4362063" y="1867476"/>
            <a:chExt cx="2809250" cy="2229351"/>
          </a:xfrm>
        </p:grpSpPr>
        <p:sp>
          <p:nvSpPr>
            <p:cNvPr id="11" name="object 11"/>
            <p:cNvSpPr/>
            <p:nvPr/>
          </p:nvSpPr>
          <p:spPr>
            <a:xfrm>
              <a:off x="4362063" y="3087812"/>
              <a:ext cx="1009015" cy="1009015"/>
            </a:xfrm>
            <a:custGeom>
              <a:avLst/>
              <a:gdLst/>
              <a:ahLst/>
              <a:cxnLst/>
              <a:rect l="l" t="t" r="r" b="b"/>
              <a:pathLst>
                <a:path w="1009014" h="1009014">
                  <a:moveTo>
                    <a:pt x="504449" y="1008899"/>
                  </a:moveTo>
                  <a:lnTo>
                    <a:pt x="455868" y="1006590"/>
                  </a:lnTo>
                  <a:lnTo>
                    <a:pt x="408592" y="999804"/>
                  </a:lnTo>
                  <a:lnTo>
                    <a:pt x="362835" y="988751"/>
                  </a:lnTo>
                  <a:lnTo>
                    <a:pt x="318807" y="973643"/>
                  </a:lnTo>
                  <a:lnTo>
                    <a:pt x="276720" y="954692"/>
                  </a:lnTo>
                  <a:lnTo>
                    <a:pt x="236784" y="932109"/>
                  </a:lnTo>
                  <a:lnTo>
                    <a:pt x="199213" y="906106"/>
                  </a:lnTo>
                  <a:lnTo>
                    <a:pt x="164216" y="876893"/>
                  </a:lnTo>
                  <a:lnTo>
                    <a:pt x="132006" y="844683"/>
                  </a:lnTo>
                  <a:lnTo>
                    <a:pt x="102793" y="809686"/>
                  </a:lnTo>
                  <a:lnTo>
                    <a:pt x="76790" y="772115"/>
                  </a:lnTo>
                  <a:lnTo>
                    <a:pt x="54207" y="732179"/>
                  </a:lnTo>
                  <a:lnTo>
                    <a:pt x="35256" y="690092"/>
                  </a:lnTo>
                  <a:lnTo>
                    <a:pt x="20148" y="646064"/>
                  </a:lnTo>
                  <a:lnTo>
                    <a:pt x="9095" y="600307"/>
                  </a:lnTo>
                  <a:lnTo>
                    <a:pt x="2309" y="553031"/>
                  </a:lnTo>
                  <a:lnTo>
                    <a:pt x="0" y="504449"/>
                  </a:lnTo>
                  <a:lnTo>
                    <a:pt x="2309" y="455868"/>
                  </a:lnTo>
                  <a:lnTo>
                    <a:pt x="9095" y="408592"/>
                  </a:lnTo>
                  <a:lnTo>
                    <a:pt x="20148" y="362835"/>
                  </a:lnTo>
                  <a:lnTo>
                    <a:pt x="35256" y="318807"/>
                  </a:lnTo>
                  <a:lnTo>
                    <a:pt x="54207" y="276720"/>
                  </a:lnTo>
                  <a:lnTo>
                    <a:pt x="76790" y="236784"/>
                  </a:lnTo>
                  <a:lnTo>
                    <a:pt x="102793" y="199213"/>
                  </a:lnTo>
                  <a:lnTo>
                    <a:pt x="132006" y="164216"/>
                  </a:lnTo>
                  <a:lnTo>
                    <a:pt x="164216" y="132006"/>
                  </a:lnTo>
                  <a:lnTo>
                    <a:pt x="199213" y="102793"/>
                  </a:lnTo>
                  <a:lnTo>
                    <a:pt x="236784" y="76790"/>
                  </a:lnTo>
                  <a:lnTo>
                    <a:pt x="276720" y="54207"/>
                  </a:lnTo>
                  <a:lnTo>
                    <a:pt x="318807" y="35256"/>
                  </a:lnTo>
                  <a:lnTo>
                    <a:pt x="362835" y="20148"/>
                  </a:lnTo>
                  <a:lnTo>
                    <a:pt x="408592" y="9095"/>
                  </a:lnTo>
                  <a:lnTo>
                    <a:pt x="455868" y="2309"/>
                  </a:lnTo>
                  <a:lnTo>
                    <a:pt x="504449" y="0"/>
                  </a:lnTo>
                  <a:lnTo>
                    <a:pt x="554308" y="2468"/>
                  </a:lnTo>
                  <a:lnTo>
                    <a:pt x="603322" y="9782"/>
                  </a:lnTo>
                  <a:lnTo>
                    <a:pt x="651161" y="21804"/>
                  </a:lnTo>
                  <a:lnTo>
                    <a:pt x="697494" y="38398"/>
                  </a:lnTo>
                  <a:lnTo>
                    <a:pt x="741990" y="59427"/>
                  </a:lnTo>
                  <a:lnTo>
                    <a:pt x="784319" y="84753"/>
                  </a:lnTo>
                  <a:lnTo>
                    <a:pt x="824149" y="114239"/>
                  </a:lnTo>
                  <a:lnTo>
                    <a:pt x="861149" y="147749"/>
                  </a:lnTo>
                  <a:lnTo>
                    <a:pt x="894660" y="184750"/>
                  </a:lnTo>
                  <a:lnTo>
                    <a:pt x="924146" y="224580"/>
                  </a:lnTo>
                  <a:lnTo>
                    <a:pt x="949472" y="266909"/>
                  </a:lnTo>
                  <a:lnTo>
                    <a:pt x="970501" y="311405"/>
                  </a:lnTo>
                  <a:lnTo>
                    <a:pt x="987095" y="357738"/>
                  </a:lnTo>
                  <a:lnTo>
                    <a:pt x="999117" y="405577"/>
                  </a:lnTo>
                  <a:lnTo>
                    <a:pt x="1006431" y="454591"/>
                  </a:lnTo>
                  <a:lnTo>
                    <a:pt x="1008899" y="504449"/>
                  </a:lnTo>
                  <a:lnTo>
                    <a:pt x="1006590" y="553031"/>
                  </a:lnTo>
                  <a:lnTo>
                    <a:pt x="999804" y="600307"/>
                  </a:lnTo>
                  <a:lnTo>
                    <a:pt x="988751" y="646064"/>
                  </a:lnTo>
                  <a:lnTo>
                    <a:pt x="973643" y="690092"/>
                  </a:lnTo>
                  <a:lnTo>
                    <a:pt x="954692" y="732179"/>
                  </a:lnTo>
                  <a:lnTo>
                    <a:pt x="932109" y="772115"/>
                  </a:lnTo>
                  <a:lnTo>
                    <a:pt x="906106" y="809686"/>
                  </a:lnTo>
                  <a:lnTo>
                    <a:pt x="876893" y="844683"/>
                  </a:lnTo>
                  <a:lnTo>
                    <a:pt x="844683" y="876893"/>
                  </a:lnTo>
                  <a:lnTo>
                    <a:pt x="809686" y="906106"/>
                  </a:lnTo>
                  <a:lnTo>
                    <a:pt x="772115" y="932109"/>
                  </a:lnTo>
                  <a:lnTo>
                    <a:pt x="732179" y="954692"/>
                  </a:lnTo>
                  <a:lnTo>
                    <a:pt x="690092" y="973643"/>
                  </a:lnTo>
                  <a:lnTo>
                    <a:pt x="646064" y="988751"/>
                  </a:lnTo>
                  <a:lnTo>
                    <a:pt x="600307" y="999804"/>
                  </a:lnTo>
                  <a:lnTo>
                    <a:pt x="553031" y="1006590"/>
                  </a:lnTo>
                  <a:lnTo>
                    <a:pt x="504449" y="1008899"/>
                  </a:lnTo>
                  <a:close/>
                </a:path>
              </a:pathLst>
            </a:custGeom>
            <a:solidFill>
              <a:srgbClr val="381621"/>
            </a:solidFill>
          </p:spPr>
          <p:txBody>
            <a:bodyPr wrap="square" lIns="0" tIns="0" rIns="0" bIns="0" rtlCol="0"/>
            <a:lstStyle/>
            <a:p>
              <a:pPr defTabSz="1219170"/>
              <a:endParaRPr sz="2400" kern="0">
                <a:solidFill>
                  <a:sysClr val="windowText" lastClr="000000"/>
                </a:solidFill>
              </a:endParaRPr>
            </a:p>
          </p:txBody>
        </p:sp>
        <p:sp>
          <p:nvSpPr>
            <p:cNvPr id="12" name="object 12"/>
            <p:cNvSpPr/>
            <p:nvPr/>
          </p:nvSpPr>
          <p:spPr>
            <a:xfrm>
              <a:off x="5834638" y="1867476"/>
              <a:ext cx="1336675" cy="1336675"/>
            </a:xfrm>
            <a:custGeom>
              <a:avLst/>
              <a:gdLst/>
              <a:ahLst/>
              <a:cxnLst/>
              <a:rect l="l" t="t" r="r" b="b"/>
              <a:pathLst>
                <a:path w="1336675" h="1336675">
                  <a:moveTo>
                    <a:pt x="668099" y="1336199"/>
                  </a:moveTo>
                  <a:lnTo>
                    <a:pt x="620387" y="1334522"/>
                  </a:lnTo>
                  <a:lnTo>
                    <a:pt x="573579" y="1329565"/>
                  </a:lnTo>
                  <a:lnTo>
                    <a:pt x="527790" y="1321441"/>
                  </a:lnTo>
                  <a:lnTo>
                    <a:pt x="483133" y="1310264"/>
                  </a:lnTo>
                  <a:lnTo>
                    <a:pt x="439720" y="1296147"/>
                  </a:lnTo>
                  <a:lnTo>
                    <a:pt x="397665" y="1279202"/>
                  </a:lnTo>
                  <a:lnTo>
                    <a:pt x="357080" y="1259543"/>
                  </a:lnTo>
                  <a:lnTo>
                    <a:pt x="318079" y="1237282"/>
                  </a:lnTo>
                  <a:lnTo>
                    <a:pt x="280776" y="1212533"/>
                  </a:lnTo>
                  <a:lnTo>
                    <a:pt x="245282" y="1185409"/>
                  </a:lnTo>
                  <a:lnTo>
                    <a:pt x="211711" y="1156023"/>
                  </a:lnTo>
                  <a:lnTo>
                    <a:pt x="180176" y="1124488"/>
                  </a:lnTo>
                  <a:lnTo>
                    <a:pt x="150790" y="1090917"/>
                  </a:lnTo>
                  <a:lnTo>
                    <a:pt x="123666" y="1055423"/>
                  </a:lnTo>
                  <a:lnTo>
                    <a:pt x="98917" y="1018120"/>
                  </a:lnTo>
                  <a:lnTo>
                    <a:pt x="76656" y="979119"/>
                  </a:lnTo>
                  <a:lnTo>
                    <a:pt x="56997" y="938534"/>
                  </a:lnTo>
                  <a:lnTo>
                    <a:pt x="40052" y="896479"/>
                  </a:lnTo>
                  <a:lnTo>
                    <a:pt x="25935" y="853066"/>
                  </a:lnTo>
                  <a:lnTo>
                    <a:pt x="14758" y="808409"/>
                  </a:lnTo>
                  <a:lnTo>
                    <a:pt x="6634" y="762620"/>
                  </a:lnTo>
                  <a:lnTo>
                    <a:pt x="1677" y="715812"/>
                  </a:lnTo>
                  <a:lnTo>
                    <a:pt x="0" y="668099"/>
                  </a:lnTo>
                  <a:lnTo>
                    <a:pt x="1677" y="620387"/>
                  </a:lnTo>
                  <a:lnTo>
                    <a:pt x="6634" y="573579"/>
                  </a:lnTo>
                  <a:lnTo>
                    <a:pt x="14758" y="527790"/>
                  </a:lnTo>
                  <a:lnTo>
                    <a:pt x="25935" y="483132"/>
                  </a:lnTo>
                  <a:lnTo>
                    <a:pt x="40052" y="439720"/>
                  </a:lnTo>
                  <a:lnTo>
                    <a:pt x="56997" y="397664"/>
                  </a:lnTo>
                  <a:lnTo>
                    <a:pt x="76656" y="357080"/>
                  </a:lnTo>
                  <a:lnTo>
                    <a:pt x="98917" y="318079"/>
                  </a:lnTo>
                  <a:lnTo>
                    <a:pt x="123666" y="280775"/>
                  </a:lnTo>
                  <a:lnTo>
                    <a:pt x="150790" y="245282"/>
                  </a:lnTo>
                  <a:lnTo>
                    <a:pt x="180176" y="211711"/>
                  </a:lnTo>
                  <a:lnTo>
                    <a:pt x="211711" y="180175"/>
                  </a:lnTo>
                  <a:lnTo>
                    <a:pt x="245282" y="150790"/>
                  </a:lnTo>
                  <a:lnTo>
                    <a:pt x="280776" y="123666"/>
                  </a:lnTo>
                  <a:lnTo>
                    <a:pt x="318079" y="98917"/>
                  </a:lnTo>
                  <a:lnTo>
                    <a:pt x="357080" y="76656"/>
                  </a:lnTo>
                  <a:lnTo>
                    <a:pt x="397665" y="56997"/>
                  </a:lnTo>
                  <a:lnTo>
                    <a:pt x="439720" y="40052"/>
                  </a:lnTo>
                  <a:lnTo>
                    <a:pt x="483133" y="25935"/>
                  </a:lnTo>
                  <a:lnTo>
                    <a:pt x="527790" y="14758"/>
                  </a:lnTo>
                  <a:lnTo>
                    <a:pt x="573579" y="6634"/>
                  </a:lnTo>
                  <a:lnTo>
                    <a:pt x="620387" y="1677"/>
                  </a:lnTo>
                  <a:lnTo>
                    <a:pt x="668099" y="0"/>
                  </a:lnTo>
                  <a:lnTo>
                    <a:pt x="714660" y="1677"/>
                  </a:lnTo>
                  <a:lnTo>
                    <a:pt x="715699" y="1677"/>
                  </a:lnTo>
                  <a:lnTo>
                    <a:pt x="763805" y="6887"/>
                  </a:lnTo>
                  <a:lnTo>
                    <a:pt x="810696" y="15392"/>
                  </a:lnTo>
                  <a:lnTo>
                    <a:pt x="856722" y="27178"/>
                  </a:lnTo>
                  <a:lnTo>
                    <a:pt x="901715" y="42175"/>
                  </a:lnTo>
                  <a:lnTo>
                    <a:pt x="945504" y="60313"/>
                  </a:lnTo>
                  <a:lnTo>
                    <a:pt x="987923" y="81523"/>
                  </a:lnTo>
                  <a:lnTo>
                    <a:pt x="1028802" y="105734"/>
                  </a:lnTo>
                  <a:lnTo>
                    <a:pt x="1067974" y="132878"/>
                  </a:lnTo>
                  <a:lnTo>
                    <a:pt x="1105268" y="162884"/>
                  </a:lnTo>
                  <a:lnTo>
                    <a:pt x="1140518" y="195681"/>
                  </a:lnTo>
                  <a:lnTo>
                    <a:pt x="1173316" y="230931"/>
                  </a:lnTo>
                  <a:lnTo>
                    <a:pt x="1203321" y="268226"/>
                  </a:lnTo>
                  <a:lnTo>
                    <a:pt x="1230465" y="307397"/>
                  </a:lnTo>
                  <a:lnTo>
                    <a:pt x="1254676" y="348276"/>
                  </a:lnTo>
                  <a:lnTo>
                    <a:pt x="1275886" y="390695"/>
                  </a:lnTo>
                  <a:lnTo>
                    <a:pt x="1294024" y="434484"/>
                  </a:lnTo>
                  <a:lnTo>
                    <a:pt x="1309021" y="479477"/>
                  </a:lnTo>
                  <a:lnTo>
                    <a:pt x="1320807" y="525503"/>
                  </a:lnTo>
                  <a:lnTo>
                    <a:pt x="1329312" y="572394"/>
                  </a:lnTo>
                  <a:lnTo>
                    <a:pt x="1334466" y="619983"/>
                  </a:lnTo>
                  <a:lnTo>
                    <a:pt x="1336200" y="668099"/>
                  </a:lnTo>
                  <a:lnTo>
                    <a:pt x="1334522" y="715812"/>
                  </a:lnTo>
                  <a:lnTo>
                    <a:pt x="1329565" y="762620"/>
                  </a:lnTo>
                  <a:lnTo>
                    <a:pt x="1321442" y="808409"/>
                  </a:lnTo>
                  <a:lnTo>
                    <a:pt x="1310264" y="853066"/>
                  </a:lnTo>
                  <a:lnTo>
                    <a:pt x="1296147" y="896479"/>
                  </a:lnTo>
                  <a:lnTo>
                    <a:pt x="1279202" y="938534"/>
                  </a:lnTo>
                  <a:lnTo>
                    <a:pt x="1259543" y="979119"/>
                  </a:lnTo>
                  <a:lnTo>
                    <a:pt x="1237282" y="1018120"/>
                  </a:lnTo>
                  <a:lnTo>
                    <a:pt x="1212534" y="1055423"/>
                  </a:lnTo>
                  <a:lnTo>
                    <a:pt x="1185410" y="1090917"/>
                  </a:lnTo>
                  <a:lnTo>
                    <a:pt x="1156024" y="1124488"/>
                  </a:lnTo>
                  <a:lnTo>
                    <a:pt x="1124489" y="1156023"/>
                  </a:lnTo>
                  <a:lnTo>
                    <a:pt x="1090918" y="1185409"/>
                  </a:lnTo>
                  <a:lnTo>
                    <a:pt x="1055424" y="1212533"/>
                  </a:lnTo>
                  <a:lnTo>
                    <a:pt x="1018120" y="1237282"/>
                  </a:lnTo>
                  <a:lnTo>
                    <a:pt x="979119" y="1259543"/>
                  </a:lnTo>
                  <a:lnTo>
                    <a:pt x="938535" y="1279202"/>
                  </a:lnTo>
                  <a:lnTo>
                    <a:pt x="896479" y="1296147"/>
                  </a:lnTo>
                  <a:lnTo>
                    <a:pt x="853067" y="1310264"/>
                  </a:lnTo>
                  <a:lnTo>
                    <a:pt x="808409" y="1321441"/>
                  </a:lnTo>
                  <a:lnTo>
                    <a:pt x="762620" y="1329565"/>
                  </a:lnTo>
                  <a:lnTo>
                    <a:pt x="715812" y="1334522"/>
                  </a:lnTo>
                  <a:lnTo>
                    <a:pt x="668099" y="1336199"/>
                  </a:lnTo>
                  <a:close/>
                </a:path>
              </a:pathLst>
            </a:custGeom>
            <a:solidFill>
              <a:srgbClr val="00293C"/>
            </a:solidFill>
          </p:spPr>
          <p:txBody>
            <a:bodyPr wrap="square" lIns="0" tIns="0" rIns="0" bIns="0" rtlCol="0"/>
            <a:lstStyle/>
            <a:p>
              <a:pPr defTabSz="1219170"/>
              <a:endParaRPr sz="2400" kern="0">
                <a:solidFill>
                  <a:sysClr val="windowText" lastClr="000000"/>
                </a:solidFill>
              </a:endParaRPr>
            </a:p>
          </p:txBody>
        </p:sp>
      </p:grpSp>
      <p:sp>
        <p:nvSpPr>
          <p:cNvPr id="16" name="object 16"/>
          <p:cNvSpPr txBox="1"/>
          <p:nvPr/>
        </p:nvSpPr>
        <p:spPr>
          <a:xfrm>
            <a:off x="742732" y="1804618"/>
            <a:ext cx="6632787" cy="3288700"/>
          </a:xfrm>
          <a:prstGeom prst="rect">
            <a:avLst/>
          </a:prstGeom>
        </p:spPr>
        <p:txBody>
          <a:bodyPr vert="horz" wrap="square" lIns="0" tIns="16933" rIns="0" bIns="0" rtlCol="0">
            <a:spAutoFit/>
          </a:bodyPr>
          <a:lstStyle/>
          <a:p>
            <a:pPr marL="443642" marR="103291" indent="-427556" defTabSz="1219170">
              <a:spcBef>
                <a:spcPts val="133"/>
              </a:spcBef>
              <a:buFont typeface="Arial"/>
              <a:buChar char="●"/>
              <a:tabLst>
                <a:tab pos="443642" algn="l"/>
              </a:tabLst>
            </a:pPr>
            <a:r>
              <a:rPr sz="1600" kern="0" spc="13" dirty="0">
                <a:solidFill>
                  <a:srgbClr val="00293C"/>
                </a:solidFill>
                <a:latin typeface="Century Gothic"/>
                <a:cs typeface="Century Gothic"/>
              </a:rPr>
              <a:t>KnowBe4</a:t>
            </a:r>
            <a:r>
              <a:rPr sz="1600" kern="0" spc="40" dirty="0">
                <a:solidFill>
                  <a:srgbClr val="00293C"/>
                </a:solidFill>
                <a:latin typeface="Century Gothic"/>
                <a:cs typeface="Century Gothic"/>
              </a:rPr>
              <a:t> </a:t>
            </a:r>
            <a:r>
              <a:rPr sz="1600" kern="0" spc="13" dirty="0">
                <a:solidFill>
                  <a:srgbClr val="00293C"/>
                </a:solidFill>
                <a:latin typeface="Century Gothic"/>
                <a:cs typeface="Century Gothic"/>
              </a:rPr>
              <a:t>has</a:t>
            </a:r>
            <a:r>
              <a:rPr sz="1600" kern="0" spc="40" dirty="0">
                <a:solidFill>
                  <a:srgbClr val="00293C"/>
                </a:solidFill>
                <a:latin typeface="Century Gothic"/>
                <a:cs typeface="Century Gothic"/>
              </a:rPr>
              <a:t> </a:t>
            </a:r>
            <a:r>
              <a:rPr sz="1600" kern="0" spc="13" dirty="0">
                <a:solidFill>
                  <a:srgbClr val="00293C"/>
                </a:solidFill>
                <a:latin typeface="Century Gothic"/>
                <a:cs typeface="Century Gothic"/>
              </a:rPr>
              <a:t>the</a:t>
            </a:r>
            <a:r>
              <a:rPr sz="1600" kern="0" spc="40" dirty="0">
                <a:solidFill>
                  <a:srgbClr val="00293C"/>
                </a:solidFill>
                <a:latin typeface="Century Gothic"/>
                <a:cs typeface="Century Gothic"/>
              </a:rPr>
              <a:t> </a:t>
            </a:r>
            <a:r>
              <a:rPr sz="1600" kern="0" spc="107" dirty="0">
                <a:solidFill>
                  <a:srgbClr val="00293C"/>
                </a:solidFill>
                <a:latin typeface="Century Gothic"/>
                <a:cs typeface="Century Gothic"/>
              </a:rPr>
              <a:t>most</a:t>
            </a:r>
            <a:r>
              <a:rPr sz="1600" kern="0" spc="40" dirty="0">
                <a:solidFill>
                  <a:srgbClr val="00293C"/>
                </a:solidFill>
                <a:latin typeface="Century Gothic"/>
                <a:cs typeface="Century Gothic"/>
              </a:rPr>
              <a:t> </a:t>
            </a:r>
            <a:r>
              <a:rPr sz="1600" kern="0" spc="13" dirty="0">
                <a:solidFill>
                  <a:srgbClr val="00293C"/>
                </a:solidFill>
                <a:latin typeface="Century Gothic"/>
                <a:cs typeface="Century Gothic"/>
              </a:rPr>
              <a:t>extensive</a:t>
            </a:r>
            <a:r>
              <a:rPr sz="1600" kern="0" spc="40" dirty="0">
                <a:solidFill>
                  <a:srgbClr val="00293C"/>
                </a:solidFill>
                <a:latin typeface="Century Gothic"/>
                <a:cs typeface="Century Gothic"/>
              </a:rPr>
              <a:t> </a:t>
            </a:r>
            <a:r>
              <a:rPr sz="1600" kern="0" spc="80" dirty="0">
                <a:solidFill>
                  <a:srgbClr val="00293C"/>
                </a:solidFill>
                <a:latin typeface="Century Gothic"/>
                <a:cs typeface="Century Gothic"/>
              </a:rPr>
              <a:t>security</a:t>
            </a:r>
            <a:r>
              <a:rPr sz="1600" kern="0" spc="40" dirty="0">
                <a:solidFill>
                  <a:srgbClr val="00293C"/>
                </a:solidFill>
                <a:latin typeface="Century Gothic"/>
                <a:cs typeface="Century Gothic"/>
              </a:rPr>
              <a:t> </a:t>
            </a:r>
            <a:r>
              <a:rPr sz="1600" kern="0" spc="13" dirty="0">
                <a:solidFill>
                  <a:srgbClr val="00293C"/>
                </a:solidFill>
                <a:latin typeface="Century Gothic"/>
                <a:cs typeface="Century Gothic"/>
              </a:rPr>
              <a:t>awareness</a:t>
            </a:r>
            <a:r>
              <a:rPr sz="1600" kern="0" spc="40" dirty="0">
                <a:solidFill>
                  <a:srgbClr val="00293C"/>
                </a:solidFill>
                <a:latin typeface="Century Gothic"/>
                <a:cs typeface="Century Gothic"/>
              </a:rPr>
              <a:t> </a:t>
            </a:r>
            <a:r>
              <a:rPr sz="1600" kern="0" spc="60" dirty="0">
                <a:solidFill>
                  <a:srgbClr val="00293C"/>
                </a:solidFill>
                <a:latin typeface="Century Gothic"/>
                <a:cs typeface="Century Gothic"/>
              </a:rPr>
              <a:t>library </a:t>
            </a:r>
            <a:r>
              <a:rPr sz="1600" kern="0" spc="73" dirty="0">
                <a:solidFill>
                  <a:srgbClr val="00293C"/>
                </a:solidFill>
                <a:latin typeface="Century Gothic"/>
                <a:cs typeface="Century Gothic"/>
              </a:rPr>
              <a:t>to</a:t>
            </a:r>
            <a:r>
              <a:rPr sz="1600" kern="0" spc="47" dirty="0">
                <a:solidFill>
                  <a:srgbClr val="00293C"/>
                </a:solidFill>
                <a:latin typeface="Century Gothic"/>
                <a:cs typeface="Century Gothic"/>
              </a:rPr>
              <a:t> </a:t>
            </a:r>
            <a:r>
              <a:rPr sz="1600" kern="0" dirty="0">
                <a:solidFill>
                  <a:srgbClr val="00293C"/>
                </a:solidFill>
                <a:latin typeface="Century Gothic"/>
                <a:cs typeface="Century Gothic"/>
              </a:rPr>
              <a:t>help</a:t>
            </a:r>
            <a:r>
              <a:rPr sz="1600" kern="0" spc="47" dirty="0">
                <a:solidFill>
                  <a:srgbClr val="00293C"/>
                </a:solidFill>
                <a:latin typeface="Century Gothic"/>
                <a:cs typeface="Century Gothic"/>
              </a:rPr>
              <a:t> </a:t>
            </a:r>
            <a:r>
              <a:rPr sz="1600" kern="0" dirty="0">
                <a:solidFill>
                  <a:srgbClr val="00293C"/>
                </a:solidFill>
                <a:latin typeface="Century Gothic"/>
                <a:cs typeface="Century Gothic"/>
              </a:rPr>
              <a:t>you</a:t>
            </a:r>
            <a:r>
              <a:rPr sz="1600" kern="0" spc="53" dirty="0">
                <a:solidFill>
                  <a:srgbClr val="00293C"/>
                </a:solidFill>
                <a:latin typeface="Century Gothic"/>
                <a:cs typeface="Century Gothic"/>
              </a:rPr>
              <a:t> </a:t>
            </a:r>
            <a:r>
              <a:rPr sz="1600" kern="0" spc="-60" dirty="0">
                <a:solidFill>
                  <a:srgbClr val="00293C"/>
                </a:solidFill>
                <a:latin typeface="Century Gothic"/>
                <a:cs typeface="Century Gothic"/>
              </a:rPr>
              <a:t>manage</a:t>
            </a:r>
            <a:r>
              <a:rPr sz="1600" kern="0" spc="47" dirty="0">
                <a:solidFill>
                  <a:srgbClr val="00293C"/>
                </a:solidFill>
                <a:latin typeface="Century Gothic"/>
                <a:cs typeface="Century Gothic"/>
              </a:rPr>
              <a:t> </a:t>
            </a:r>
            <a:r>
              <a:rPr sz="1600" kern="0" dirty="0">
                <a:solidFill>
                  <a:srgbClr val="00293C"/>
                </a:solidFill>
                <a:latin typeface="Century Gothic"/>
                <a:cs typeface="Century Gothic"/>
              </a:rPr>
              <a:t>the</a:t>
            </a:r>
            <a:r>
              <a:rPr sz="1600" kern="0" spc="53" dirty="0">
                <a:solidFill>
                  <a:srgbClr val="00293C"/>
                </a:solidFill>
                <a:latin typeface="Century Gothic"/>
                <a:cs typeface="Century Gothic"/>
              </a:rPr>
              <a:t> </a:t>
            </a:r>
            <a:r>
              <a:rPr sz="1600" kern="0" dirty="0">
                <a:solidFill>
                  <a:srgbClr val="00293C"/>
                </a:solidFill>
                <a:latin typeface="Century Gothic"/>
                <a:cs typeface="Century Gothic"/>
              </a:rPr>
              <a:t>ongoing</a:t>
            </a:r>
            <a:r>
              <a:rPr sz="1600" kern="0" spc="47" dirty="0">
                <a:solidFill>
                  <a:srgbClr val="00293C"/>
                </a:solidFill>
                <a:latin typeface="Century Gothic"/>
                <a:cs typeface="Century Gothic"/>
              </a:rPr>
              <a:t> </a:t>
            </a:r>
            <a:r>
              <a:rPr sz="1600" kern="0" dirty="0">
                <a:solidFill>
                  <a:srgbClr val="00293C"/>
                </a:solidFill>
                <a:latin typeface="Century Gothic"/>
                <a:cs typeface="Century Gothic"/>
              </a:rPr>
              <a:t>problem</a:t>
            </a:r>
            <a:r>
              <a:rPr sz="1600" kern="0" spc="53" dirty="0">
                <a:solidFill>
                  <a:srgbClr val="00293C"/>
                </a:solidFill>
                <a:latin typeface="Century Gothic"/>
                <a:cs typeface="Century Gothic"/>
              </a:rPr>
              <a:t> </a:t>
            </a:r>
            <a:r>
              <a:rPr sz="1600" kern="0" spc="-33" dirty="0">
                <a:solidFill>
                  <a:srgbClr val="00293C"/>
                </a:solidFill>
                <a:latin typeface="Century Gothic"/>
                <a:cs typeface="Century Gothic"/>
              </a:rPr>
              <a:t>of</a:t>
            </a:r>
            <a:endParaRPr sz="1600" kern="0" dirty="0">
              <a:solidFill>
                <a:sysClr val="windowText" lastClr="000000"/>
              </a:solidFill>
              <a:latin typeface="Century Gothic"/>
              <a:cs typeface="Century Gothic"/>
            </a:endParaRPr>
          </a:p>
          <a:p>
            <a:pPr marL="443642" defTabSz="1219170"/>
            <a:r>
              <a:rPr sz="1600" kern="0" dirty="0">
                <a:solidFill>
                  <a:srgbClr val="00293C"/>
                </a:solidFill>
                <a:latin typeface="Century Gothic"/>
                <a:cs typeface="Century Gothic"/>
              </a:rPr>
              <a:t>social</a:t>
            </a:r>
            <a:r>
              <a:rPr sz="1600" kern="0" spc="227" dirty="0">
                <a:solidFill>
                  <a:srgbClr val="00293C"/>
                </a:solidFill>
                <a:latin typeface="Century Gothic"/>
                <a:cs typeface="Century Gothic"/>
              </a:rPr>
              <a:t> </a:t>
            </a:r>
            <a:r>
              <a:rPr sz="1600" kern="0" spc="-13" dirty="0">
                <a:solidFill>
                  <a:srgbClr val="00293C"/>
                </a:solidFill>
                <a:latin typeface="Century Gothic"/>
                <a:cs typeface="Century Gothic"/>
              </a:rPr>
              <a:t>engineering.</a:t>
            </a:r>
            <a:endParaRPr sz="1600" kern="0" dirty="0">
              <a:solidFill>
                <a:sysClr val="windowText" lastClr="000000"/>
              </a:solidFill>
              <a:latin typeface="Century Gothic"/>
              <a:cs typeface="Century Gothic"/>
            </a:endParaRPr>
          </a:p>
          <a:p>
            <a:pPr marL="443642" marR="6773" indent="-427556" defTabSz="1219170">
              <a:buFont typeface="Arial"/>
              <a:buChar char="●"/>
              <a:tabLst>
                <a:tab pos="443642" algn="l"/>
              </a:tabLst>
            </a:pPr>
            <a:r>
              <a:rPr sz="1600" kern="0" dirty="0">
                <a:solidFill>
                  <a:srgbClr val="00293C"/>
                </a:solidFill>
                <a:latin typeface="Century Gothic"/>
                <a:cs typeface="Century Gothic"/>
              </a:rPr>
              <a:t>We</a:t>
            </a:r>
            <a:r>
              <a:rPr sz="1600" kern="0" spc="-20" dirty="0">
                <a:solidFill>
                  <a:srgbClr val="00293C"/>
                </a:solidFill>
                <a:latin typeface="Century Gothic"/>
                <a:cs typeface="Century Gothic"/>
              </a:rPr>
              <a:t> </a:t>
            </a:r>
            <a:r>
              <a:rPr sz="1600" kern="0" dirty="0">
                <a:solidFill>
                  <a:srgbClr val="00293C"/>
                </a:solidFill>
                <a:latin typeface="Century Gothic"/>
                <a:cs typeface="Century Gothic"/>
              </a:rPr>
              <a:t>recommend</a:t>
            </a:r>
            <a:r>
              <a:rPr sz="1600" kern="0" spc="-13" dirty="0">
                <a:solidFill>
                  <a:srgbClr val="00293C"/>
                </a:solidFill>
                <a:latin typeface="Century Gothic"/>
                <a:cs typeface="Century Gothic"/>
              </a:rPr>
              <a:t> </a:t>
            </a:r>
            <a:r>
              <a:rPr sz="1600" kern="0" dirty="0">
                <a:solidFill>
                  <a:srgbClr val="00293C"/>
                </a:solidFill>
                <a:latin typeface="Century Gothic"/>
                <a:cs typeface="Century Gothic"/>
              </a:rPr>
              <a:t>that</a:t>
            </a:r>
            <a:r>
              <a:rPr sz="1600" kern="0" spc="-20" dirty="0">
                <a:solidFill>
                  <a:srgbClr val="00293C"/>
                </a:solidFill>
                <a:latin typeface="Century Gothic"/>
                <a:cs typeface="Century Gothic"/>
              </a:rPr>
              <a:t> </a:t>
            </a:r>
            <a:r>
              <a:rPr sz="1600" kern="0" dirty="0">
                <a:solidFill>
                  <a:srgbClr val="00293C"/>
                </a:solidFill>
                <a:latin typeface="Century Gothic"/>
                <a:cs typeface="Century Gothic"/>
              </a:rPr>
              <a:t>you</a:t>
            </a:r>
            <a:r>
              <a:rPr sz="1600" kern="0" spc="-13" dirty="0">
                <a:solidFill>
                  <a:srgbClr val="00293C"/>
                </a:solidFill>
                <a:latin typeface="Century Gothic"/>
                <a:cs typeface="Century Gothic"/>
              </a:rPr>
              <a:t> </a:t>
            </a:r>
            <a:r>
              <a:rPr sz="1600" kern="0" spc="67" dirty="0">
                <a:solidFill>
                  <a:srgbClr val="00293C"/>
                </a:solidFill>
                <a:latin typeface="Century Gothic"/>
                <a:cs typeface="Century Gothic"/>
              </a:rPr>
              <a:t>use</a:t>
            </a:r>
            <a:r>
              <a:rPr sz="1600" kern="0" spc="-20" dirty="0">
                <a:solidFill>
                  <a:srgbClr val="00293C"/>
                </a:solidFill>
                <a:latin typeface="Century Gothic"/>
                <a:cs typeface="Century Gothic"/>
              </a:rPr>
              <a:t> </a:t>
            </a:r>
            <a:r>
              <a:rPr sz="1600" kern="0" spc="73" dirty="0">
                <a:solidFill>
                  <a:srgbClr val="00293C"/>
                </a:solidFill>
                <a:latin typeface="Century Gothic"/>
                <a:cs typeface="Century Gothic"/>
              </a:rPr>
              <a:t>our</a:t>
            </a:r>
            <a:r>
              <a:rPr sz="1600" kern="0" spc="-13" dirty="0">
                <a:solidFill>
                  <a:srgbClr val="00293C"/>
                </a:solidFill>
                <a:latin typeface="Century Gothic"/>
                <a:cs typeface="Century Gothic"/>
              </a:rPr>
              <a:t> </a:t>
            </a:r>
            <a:r>
              <a:rPr sz="1600" kern="0" dirty="0">
                <a:solidFill>
                  <a:srgbClr val="00293C"/>
                </a:solidFill>
                <a:latin typeface="Century Gothic"/>
                <a:cs typeface="Century Gothic"/>
              </a:rPr>
              <a:t>Automated</a:t>
            </a:r>
            <a:r>
              <a:rPr sz="1600" kern="0" spc="-20" dirty="0">
                <a:solidFill>
                  <a:srgbClr val="00293C"/>
                </a:solidFill>
                <a:latin typeface="Century Gothic"/>
                <a:cs typeface="Century Gothic"/>
              </a:rPr>
              <a:t> </a:t>
            </a:r>
            <a:r>
              <a:rPr sz="1600" kern="0" spc="73" dirty="0">
                <a:solidFill>
                  <a:srgbClr val="00293C"/>
                </a:solidFill>
                <a:latin typeface="Century Gothic"/>
                <a:cs typeface="Century Gothic"/>
              </a:rPr>
              <a:t>Security </a:t>
            </a:r>
            <a:r>
              <a:rPr sz="1600" kern="0" dirty="0">
                <a:solidFill>
                  <a:srgbClr val="00293C"/>
                </a:solidFill>
                <a:latin typeface="Century Gothic"/>
                <a:cs typeface="Century Gothic"/>
              </a:rPr>
              <a:t>Awareness</a:t>
            </a:r>
            <a:r>
              <a:rPr sz="1600" kern="0" spc="152" dirty="0">
                <a:solidFill>
                  <a:srgbClr val="00293C"/>
                </a:solidFill>
                <a:latin typeface="Century Gothic"/>
                <a:cs typeface="Century Gothic"/>
              </a:rPr>
              <a:t> </a:t>
            </a:r>
            <a:r>
              <a:rPr sz="1600" kern="0" dirty="0">
                <a:solidFill>
                  <a:srgbClr val="00293C"/>
                </a:solidFill>
                <a:latin typeface="Century Gothic"/>
                <a:cs typeface="Century Gothic"/>
              </a:rPr>
              <a:t>Program</a:t>
            </a:r>
            <a:r>
              <a:rPr sz="1600" kern="0" spc="160" dirty="0">
                <a:solidFill>
                  <a:srgbClr val="00293C"/>
                </a:solidFill>
                <a:latin typeface="Century Gothic"/>
                <a:cs typeface="Century Gothic"/>
              </a:rPr>
              <a:t> </a:t>
            </a:r>
            <a:r>
              <a:rPr sz="1600" kern="0" dirty="0">
                <a:solidFill>
                  <a:srgbClr val="00293C"/>
                </a:solidFill>
                <a:latin typeface="Century Gothic"/>
                <a:cs typeface="Century Gothic"/>
              </a:rPr>
              <a:t>(ASAP),</a:t>
            </a:r>
            <a:r>
              <a:rPr sz="1600" kern="0" spc="160" dirty="0">
                <a:solidFill>
                  <a:srgbClr val="00293C"/>
                </a:solidFill>
                <a:latin typeface="Century Gothic"/>
                <a:cs typeface="Century Gothic"/>
              </a:rPr>
              <a:t> </a:t>
            </a:r>
            <a:r>
              <a:rPr sz="1600" kern="0" spc="-200" dirty="0">
                <a:solidFill>
                  <a:srgbClr val="00293C"/>
                </a:solidFill>
                <a:latin typeface="Century Gothic"/>
                <a:cs typeface="Century Gothic"/>
              </a:rPr>
              <a:t>a</a:t>
            </a:r>
            <a:r>
              <a:rPr sz="1600" kern="0" spc="152" dirty="0">
                <a:solidFill>
                  <a:srgbClr val="00293C"/>
                </a:solidFill>
                <a:latin typeface="Century Gothic"/>
                <a:cs typeface="Century Gothic"/>
              </a:rPr>
              <a:t> </a:t>
            </a:r>
            <a:r>
              <a:rPr sz="1600" kern="0" dirty="0">
                <a:solidFill>
                  <a:srgbClr val="00293C"/>
                </a:solidFill>
                <a:latin typeface="Century Gothic"/>
                <a:cs typeface="Century Gothic"/>
              </a:rPr>
              <a:t>revolutionary</a:t>
            </a:r>
            <a:r>
              <a:rPr sz="1600" kern="0" spc="160" dirty="0">
                <a:solidFill>
                  <a:srgbClr val="00293C"/>
                </a:solidFill>
                <a:latin typeface="Century Gothic"/>
                <a:cs typeface="Century Gothic"/>
              </a:rPr>
              <a:t> </a:t>
            </a:r>
            <a:r>
              <a:rPr sz="1600" kern="0" spc="73" dirty="0">
                <a:solidFill>
                  <a:srgbClr val="00293C"/>
                </a:solidFill>
                <a:latin typeface="Century Gothic"/>
                <a:cs typeface="Century Gothic"/>
              </a:rPr>
              <a:t>tool</a:t>
            </a:r>
            <a:r>
              <a:rPr sz="1600" kern="0" spc="160" dirty="0">
                <a:solidFill>
                  <a:srgbClr val="00293C"/>
                </a:solidFill>
                <a:latin typeface="Century Gothic"/>
                <a:cs typeface="Century Gothic"/>
              </a:rPr>
              <a:t> </a:t>
            </a:r>
            <a:r>
              <a:rPr sz="1600" kern="0" spc="93" dirty="0">
                <a:solidFill>
                  <a:srgbClr val="00293C"/>
                </a:solidFill>
                <a:latin typeface="Century Gothic"/>
                <a:cs typeface="Century Gothic"/>
              </a:rPr>
              <a:t>for</a:t>
            </a:r>
            <a:r>
              <a:rPr sz="1600" kern="0" spc="160" dirty="0">
                <a:solidFill>
                  <a:srgbClr val="00293C"/>
                </a:solidFill>
                <a:latin typeface="Century Gothic"/>
                <a:cs typeface="Century Gothic"/>
              </a:rPr>
              <a:t> </a:t>
            </a:r>
            <a:r>
              <a:rPr sz="1600" kern="0" spc="-13" dirty="0">
                <a:solidFill>
                  <a:srgbClr val="00293C"/>
                </a:solidFill>
                <a:latin typeface="Century Gothic"/>
                <a:cs typeface="Century Gothic"/>
              </a:rPr>
              <a:t>creating </a:t>
            </a:r>
            <a:r>
              <a:rPr sz="1600" kern="0" spc="-53" dirty="0">
                <a:solidFill>
                  <a:srgbClr val="00293C"/>
                </a:solidFill>
                <a:latin typeface="Century Gothic"/>
                <a:cs typeface="Century Gothic"/>
              </a:rPr>
              <a:t>and</a:t>
            </a:r>
            <a:r>
              <a:rPr sz="1600" kern="0" spc="127" dirty="0">
                <a:solidFill>
                  <a:srgbClr val="00293C"/>
                </a:solidFill>
                <a:latin typeface="Century Gothic"/>
                <a:cs typeface="Century Gothic"/>
              </a:rPr>
              <a:t> </a:t>
            </a:r>
            <a:r>
              <a:rPr sz="1600" kern="0" dirty="0">
                <a:solidFill>
                  <a:srgbClr val="00293C"/>
                </a:solidFill>
                <a:latin typeface="Century Gothic"/>
                <a:cs typeface="Century Gothic"/>
              </a:rPr>
              <a:t>implementing</a:t>
            </a:r>
            <a:r>
              <a:rPr sz="1600" kern="0" spc="133" dirty="0">
                <a:solidFill>
                  <a:srgbClr val="00293C"/>
                </a:solidFill>
                <a:latin typeface="Century Gothic"/>
                <a:cs typeface="Century Gothic"/>
              </a:rPr>
              <a:t> </a:t>
            </a:r>
            <a:r>
              <a:rPr sz="1600" kern="0" spc="-200" dirty="0">
                <a:solidFill>
                  <a:srgbClr val="00293C"/>
                </a:solidFill>
                <a:latin typeface="Century Gothic"/>
                <a:cs typeface="Century Gothic"/>
              </a:rPr>
              <a:t>a</a:t>
            </a:r>
            <a:r>
              <a:rPr sz="1600" kern="0" spc="127" dirty="0">
                <a:solidFill>
                  <a:srgbClr val="00293C"/>
                </a:solidFill>
                <a:latin typeface="Century Gothic"/>
                <a:cs typeface="Century Gothic"/>
              </a:rPr>
              <a:t> </a:t>
            </a:r>
            <a:r>
              <a:rPr sz="1600" kern="0" spc="87" dirty="0">
                <a:solidFill>
                  <a:srgbClr val="00293C"/>
                </a:solidFill>
                <a:latin typeface="Century Gothic"/>
                <a:cs typeface="Century Gothic"/>
              </a:rPr>
              <a:t>fully</a:t>
            </a:r>
            <a:r>
              <a:rPr sz="1600" kern="0" spc="133" dirty="0">
                <a:solidFill>
                  <a:srgbClr val="00293C"/>
                </a:solidFill>
                <a:latin typeface="Century Gothic"/>
                <a:cs typeface="Century Gothic"/>
              </a:rPr>
              <a:t> </a:t>
            </a:r>
            <a:r>
              <a:rPr sz="1600" kern="0" dirty="0">
                <a:solidFill>
                  <a:srgbClr val="00293C"/>
                </a:solidFill>
                <a:latin typeface="Century Gothic"/>
                <a:cs typeface="Century Gothic"/>
              </a:rPr>
              <a:t>mature,</a:t>
            </a:r>
            <a:r>
              <a:rPr sz="1600" kern="0" spc="133" dirty="0">
                <a:solidFill>
                  <a:srgbClr val="00293C"/>
                </a:solidFill>
                <a:latin typeface="Century Gothic"/>
                <a:cs typeface="Century Gothic"/>
              </a:rPr>
              <a:t> </a:t>
            </a:r>
            <a:r>
              <a:rPr sz="1600" kern="0" dirty="0">
                <a:solidFill>
                  <a:srgbClr val="00293C"/>
                </a:solidFill>
                <a:latin typeface="Century Gothic"/>
                <a:cs typeface="Century Gothic"/>
              </a:rPr>
              <a:t>customized</a:t>
            </a:r>
            <a:r>
              <a:rPr sz="1600" kern="0" spc="127" dirty="0">
                <a:solidFill>
                  <a:srgbClr val="00293C"/>
                </a:solidFill>
                <a:latin typeface="Century Gothic"/>
                <a:cs typeface="Century Gothic"/>
              </a:rPr>
              <a:t> </a:t>
            </a:r>
            <a:r>
              <a:rPr sz="1600" kern="0" dirty="0">
                <a:solidFill>
                  <a:srgbClr val="00293C"/>
                </a:solidFill>
                <a:latin typeface="Century Gothic"/>
                <a:cs typeface="Century Gothic"/>
              </a:rPr>
              <a:t>program</a:t>
            </a:r>
            <a:r>
              <a:rPr sz="1600" kern="0" spc="133" dirty="0">
                <a:solidFill>
                  <a:srgbClr val="00293C"/>
                </a:solidFill>
                <a:latin typeface="Century Gothic"/>
                <a:cs typeface="Century Gothic"/>
              </a:rPr>
              <a:t> </a:t>
            </a:r>
            <a:r>
              <a:rPr sz="1600" kern="0" spc="60" dirty="0">
                <a:solidFill>
                  <a:srgbClr val="00293C"/>
                </a:solidFill>
                <a:latin typeface="Century Gothic"/>
                <a:cs typeface="Century Gothic"/>
              </a:rPr>
              <a:t>for </a:t>
            </a:r>
            <a:r>
              <a:rPr sz="1600" kern="0" dirty="0">
                <a:solidFill>
                  <a:srgbClr val="00293C"/>
                </a:solidFill>
                <a:latin typeface="Century Gothic"/>
                <a:cs typeface="Century Gothic"/>
              </a:rPr>
              <a:t>your</a:t>
            </a:r>
            <a:r>
              <a:rPr sz="1600" kern="0" spc="140" dirty="0">
                <a:solidFill>
                  <a:srgbClr val="00293C"/>
                </a:solidFill>
                <a:latin typeface="Century Gothic"/>
                <a:cs typeface="Century Gothic"/>
              </a:rPr>
              <a:t> </a:t>
            </a:r>
            <a:r>
              <a:rPr sz="1600" kern="0" spc="-13" dirty="0">
                <a:solidFill>
                  <a:srgbClr val="00293C"/>
                </a:solidFill>
                <a:latin typeface="Century Gothic"/>
                <a:cs typeface="Century Gothic"/>
              </a:rPr>
              <a:t>organization.</a:t>
            </a:r>
            <a:endParaRPr sz="1600" kern="0" dirty="0">
              <a:solidFill>
                <a:sysClr val="windowText" lastClr="000000"/>
              </a:solidFill>
              <a:latin typeface="Century Gothic"/>
              <a:cs typeface="Century Gothic"/>
            </a:endParaRPr>
          </a:p>
          <a:p>
            <a:pPr marL="443642" marR="296326" indent="-427556" defTabSz="1219170">
              <a:buFont typeface="Arial"/>
              <a:buChar char="●"/>
              <a:tabLst>
                <a:tab pos="443642" algn="l"/>
              </a:tabLst>
            </a:pPr>
            <a:r>
              <a:rPr sz="1600" kern="0" spc="67" dirty="0">
                <a:solidFill>
                  <a:srgbClr val="00293C"/>
                </a:solidFill>
                <a:latin typeface="Century Gothic"/>
                <a:cs typeface="Century Gothic"/>
              </a:rPr>
              <a:t>Identify</a:t>
            </a:r>
            <a:r>
              <a:rPr sz="1600" kern="0" spc="47" dirty="0">
                <a:solidFill>
                  <a:srgbClr val="00293C"/>
                </a:solidFill>
                <a:latin typeface="Century Gothic"/>
                <a:cs typeface="Century Gothic"/>
              </a:rPr>
              <a:t> </a:t>
            </a:r>
            <a:r>
              <a:rPr sz="1600" kern="0" spc="87" dirty="0">
                <a:solidFill>
                  <a:srgbClr val="00293C"/>
                </a:solidFill>
                <a:latin typeface="Century Gothic"/>
                <a:cs typeface="Century Gothic"/>
              </a:rPr>
              <a:t>Roles</a:t>
            </a:r>
            <a:r>
              <a:rPr sz="1600" kern="0" spc="53" dirty="0">
                <a:solidFill>
                  <a:srgbClr val="00293C"/>
                </a:solidFill>
                <a:latin typeface="Century Gothic"/>
                <a:cs typeface="Century Gothic"/>
              </a:rPr>
              <a:t> </a:t>
            </a:r>
            <a:r>
              <a:rPr sz="1600" kern="0" spc="93" dirty="0">
                <a:solidFill>
                  <a:srgbClr val="00293C"/>
                </a:solidFill>
                <a:latin typeface="Century Gothic"/>
                <a:cs typeface="Century Gothic"/>
              </a:rPr>
              <a:t>within</a:t>
            </a:r>
            <a:r>
              <a:rPr sz="1600" kern="0" spc="53" dirty="0">
                <a:solidFill>
                  <a:srgbClr val="00293C"/>
                </a:solidFill>
                <a:latin typeface="Century Gothic"/>
                <a:cs typeface="Century Gothic"/>
              </a:rPr>
              <a:t> </a:t>
            </a:r>
            <a:r>
              <a:rPr sz="1600" kern="0" dirty="0">
                <a:solidFill>
                  <a:srgbClr val="00293C"/>
                </a:solidFill>
                <a:latin typeface="Century Gothic"/>
                <a:cs typeface="Century Gothic"/>
              </a:rPr>
              <a:t>your</a:t>
            </a:r>
            <a:r>
              <a:rPr sz="1600" kern="0" spc="53" dirty="0">
                <a:solidFill>
                  <a:srgbClr val="00293C"/>
                </a:solidFill>
                <a:latin typeface="Century Gothic"/>
                <a:cs typeface="Century Gothic"/>
              </a:rPr>
              <a:t> </a:t>
            </a:r>
            <a:r>
              <a:rPr sz="1600" kern="0" dirty="0">
                <a:solidFill>
                  <a:srgbClr val="00293C"/>
                </a:solidFill>
                <a:latin typeface="Century Gothic"/>
                <a:cs typeface="Century Gothic"/>
              </a:rPr>
              <a:t>organization</a:t>
            </a:r>
            <a:r>
              <a:rPr sz="1600" kern="0" spc="53" dirty="0">
                <a:solidFill>
                  <a:srgbClr val="00293C"/>
                </a:solidFill>
                <a:latin typeface="Century Gothic"/>
                <a:cs typeface="Century Gothic"/>
              </a:rPr>
              <a:t> </a:t>
            </a:r>
            <a:r>
              <a:rPr sz="1600" kern="0" dirty="0">
                <a:solidFill>
                  <a:srgbClr val="00293C"/>
                </a:solidFill>
                <a:latin typeface="Century Gothic"/>
                <a:cs typeface="Century Gothic"/>
              </a:rPr>
              <a:t>that</a:t>
            </a:r>
            <a:r>
              <a:rPr sz="1600" kern="0" spc="53" dirty="0">
                <a:solidFill>
                  <a:srgbClr val="00293C"/>
                </a:solidFill>
                <a:latin typeface="Century Gothic"/>
                <a:cs typeface="Century Gothic"/>
              </a:rPr>
              <a:t> </a:t>
            </a:r>
            <a:r>
              <a:rPr sz="1600" kern="0" spc="-60" dirty="0">
                <a:solidFill>
                  <a:srgbClr val="00293C"/>
                </a:solidFill>
                <a:latin typeface="Century Gothic"/>
                <a:cs typeface="Century Gothic"/>
              </a:rPr>
              <a:t>have</a:t>
            </a:r>
            <a:r>
              <a:rPr sz="1600" kern="0" spc="53" dirty="0">
                <a:solidFill>
                  <a:srgbClr val="00293C"/>
                </a:solidFill>
                <a:latin typeface="Century Gothic"/>
                <a:cs typeface="Century Gothic"/>
              </a:rPr>
              <a:t> </a:t>
            </a:r>
            <a:r>
              <a:rPr sz="1600" kern="0" spc="-13" dirty="0">
                <a:solidFill>
                  <a:srgbClr val="00293C"/>
                </a:solidFill>
                <a:latin typeface="Century Gothic"/>
                <a:cs typeface="Century Gothic"/>
              </a:rPr>
              <a:t>elevated </a:t>
            </a:r>
            <a:r>
              <a:rPr sz="1600" kern="0" dirty="0">
                <a:solidFill>
                  <a:srgbClr val="00293C"/>
                </a:solidFill>
                <a:latin typeface="Century Gothic"/>
                <a:cs typeface="Century Gothic"/>
              </a:rPr>
              <a:t>access</a:t>
            </a:r>
            <a:r>
              <a:rPr sz="1600" kern="0" spc="-20" dirty="0">
                <a:solidFill>
                  <a:srgbClr val="00293C"/>
                </a:solidFill>
                <a:latin typeface="Century Gothic"/>
                <a:cs typeface="Century Gothic"/>
              </a:rPr>
              <a:t> </a:t>
            </a:r>
            <a:r>
              <a:rPr sz="1600" kern="0" spc="93" dirty="0">
                <a:solidFill>
                  <a:srgbClr val="00293C"/>
                </a:solidFill>
                <a:latin typeface="Century Gothic"/>
                <a:cs typeface="Century Gothic"/>
              </a:rPr>
              <a:t>or</a:t>
            </a:r>
            <a:r>
              <a:rPr sz="1600" kern="0" spc="-20" dirty="0">
                <a:solidFill>
                  <a:srgbClr val="00293C"/>
                </a:solidFill>
                <a:latin typeface="Century Gothic"/>
                <a:cs typeface="Century Gothic"/>
              </a:rPr>
              <a:t> </a:t>
            </a:r>
            <a:r>
              <a:rPr sz="1600" kern="0" spc="-40" dirty="0">
                <a:solidFill>
                  <a:srgbClr val="00293C"/>
                </a:solidFill>
                <a:latin typeface="Century Gothic"/>
                <a:cs typeface="Century Gothic"/>
              </a:rPr>
              <a:t>are</a:t>
            </a:r>
            <a:r>
              <a:rPr sz="1600" kern="0" spc="-20" dirty="0">
                <a:solidFill>
                  <a:srgbClr val="00293C"/>
                </a:solidFill>
                <a:latin typeface="Century Gothic"/>
                <a:cs typeface="Century Gothic"/>
              </a:rPr>
              <a:t> </a:t>
            </a:r>
            <a:r>
              <a:rPr sz="1600" kern="0" dirty="0">
                <a:solidFill>
                  <a:srgbClr val="00293C"/>
                </a:solidFill>
                <a:latin typeface="Century Gothic"/>
                <a:cs typeface="Century Gothic"/>
              </a:rPr>
              <a:t>more</a:t>
            </a:r>
            <a:r>
              <a:rPr sz="1600" kern="0" spc="-20" dirty="0">
                <a:solidFill>
                  <a:srgbClr val="00293C"/>
                </a:solidFill>
                <a:latin typeface="Century Gothic"/>
                <a:cs typeface="Century Gothic"/>
              </a:rPr>
              <a:t> </a:t>
            </a:r>
            <a:r>
              <a:rPr sz="1600" kern="0" spc="93" dirty="0">
                <a:solidFill>
                  <a:srgbClr val="00293C"/>
                </a:solidFill>
                <a:latin typeface="Century Gothic"/>
                <a:cs typeface="Century Gothic"/>
              </a:rPr>
              <a:t>sensitive</a:t>
            </a:r>
            <a:r>
              <a:rPr sz="1600" kern="0" spc="-20" dirty="0">
                <a:solidFill>
                  <a:srgbClr val="00293C"/>
                </a:solidFill>
                <a:latin typeface="Century Gothic"/>
                <a:cs typeface="Century Gothic"/>
              </a:rPr>
              <a:t> </a:t>
            </a:r>
            <a:r>
              <a:rPr sz="1600" kern="0" spc="100" dirty="0">
                <a:solidFill>
                  <a:srgbClr val="00293C"/>
                </a:solidFill>
                <a:latin typeface="Century Gothic"/>
                <a:cs typeface="Century Gothic"/>
              </a:rPr>
              <a:t>in</a:t>
            </a:r>
            <a:r>
              <a:rPr sz="1600" kern="0" spc="-20" dirty="0">
                <a:solidFill>
                  <a:srgbClr val="00293C"/>
                </a:solidFill>
                <a:latin typeface="Century Gothic"/>
                <a:cs typeface="Century Gothic"/>
              </a:rPr>
              <a:t> </a:t>
            </a:r>
            <a:r>
              <a:rPr sz="1600" kern="0" spc="-13" dirty="0">
                <a:solidFill>
                  <a:srgbClr val="00293C"/>
                </a:solidFill>
                <a:latin typeface="Century Gothic"/>
                <a:cs typeface="Century Gothic"/>
              </a:rPr>
              <a:t>nature</a:t>
            </a:r>
            <a:endParaRPr sz="1600" kern="0" dirty="0">
              <a:solidFill>
                <a:sysClr val="windowText" lastClr="000000"/>
              </a:solidFill>
              <a:latin typeface="Century Gothic"/>
              <a:cs typeface="Century Gothic"/>
            </a:endParaRPr>
          </a:p>
          <a:p>
            <a:pPr marL="443642" marR="1831294" indent="-427556" defTabSz="1219170">
              <a:buFont typeface="Arial"/>
              <a:buChar char="●"/>
              <a:tabLst>
                <a:tab pos="443642" algn="l"/>
              </a:tabLst>
            </a:pPr>
            <a:r>
              <a:rPr sz="1600" kern="0" dirty="0">
                <a:solidFill>
                  <a:srgbClr val="00293C"/>
                </a:solidFill>
                <a:latin typeface="Century Gothic"/>
                <a:cs typeface="Century Gothic"/>
              </a:rPr>
              <a:t>Review</a:t>
            </a:r>
            <a:r>
              <a:rPr sz="1600" kern="0" spc="-7" dirty="0">
                <a:solidFill>
                  <a:srgbClr val="00293C"/>
                </a:solidFill>
                <a:latin typeface="Century Gothic"/>
                <a:cs typeface="Century Gothic"/>
              </a:rPr>
              <a:t> </a:t>
            </a:r>
            <a:r>
              <a:rPr sz="1600" kern="0" dirty="0">
                <a:solidFill>
                  <a:srgbClr val="00293C"/>
                </a:solidFill>
                <a:latin typeface="Century Gothic"/>
                <a:cs typeface="Century Gothic"/>
              </a:rPr>
              <a:t>compliance</a:t>
            </a:r>
            <a:r>
              <a:rPr sz="1600" kern="0" spc="-7" dirty="0">
                <a:solidFill>
                  <a:srgbClr val="00293C"/>
                </a:solidFill>
                <a:latin typeface="Century Gothic"/>
                <a:cs typeface="Century Gothic"/>
              </a:rPr>
              <a:t> </a:t>
            </a:r>
            <a:r>
              <a:rPr sz="1600" kern="0" spc="67" dirty="0">
                <a:solidFill>
                  <a:srgbClr val="00293C"/>
                </a:solidFill>
                <a:latin typeface="Century Gothic"/>
                <a:cs typeface="Century Gothic"/>
              </a:rPr>
              <a:t>requirements</a:t>
            </a:r>
            <a:r>
              <a:rPr sz="1600" kern="0" dirty="0">
                <a:solidFill>
                  <a:srgbClr val="00293C"/>
                </a:solidFill>
                <a:latin typeface="Century Gothic"/>
                <a:cs typeface="Century Gothic"/>
              </a:rPr>
              <a:t> by</a:t>
            </a:r>
            <a:r>
              <a:rPr sz="1600" kern="0" spc="-7" dirty="0">
                <a:solidFill>
                  <a:srgbClr val="00293C"/>
                </a:solidFill>
                <a:latin typeface="Century Gothic"/>
                <a:cs typeface="Century Gothic"/>
              </a:rPr>
              <a:t> </a:t>
            </a:r>
            <a:r>
              <a:rPr sz="1600" kern="0" spc="-13" dirty="0">
                <a:solidFill>
                  <a:srgbClr val="00293C"/>
                </a:solidFill>
                <a:latin typeface="Century Gothic"/>
                <a:cs typeface="Century Gothic"/>
              </a:rPr>
              <a:t>state, </a:t>
            </a:r>
            <a:r>
              <a:rPr sz="1600" kern="0" dirty="0">
                <a:solidFill>
                  <a:srgbClr val="00293C"/>
                </a:solidFill>
                <a:latin typeface="Century Gothic"/>
                <a:cs typeface="Century Gothic"/>
              </a:rPr>
              <a:t>county,</a:t>
            </a:r>
            <a:r>
              <a:rPr sz="1600" kern="0" spc="-20" dirty="0">
                <a:solidFill>
                  <a:srgbClr val="00293C"/>
                </a:solidFill>
                <a:latin typeface="Century Gothic"/>
                <a:cs typeface="Century Gothic"/>
              </a:rPr>
              <a:t> </a:t>
            </a:r>
            <a:r>
              <a:rPr sz="1600" kern="0" spc="80" dirty="0">
                <a:solidFill>
                  <a:srgbClr val="00293C"/>
                </a:solidFill>
                <a:latin typeface="Century Gothic"/>
                <a:cs typeface="Century Gothic"/>
              </a:rPr>
              <a:t>industry</a:t>
            </a:r>
            <a:endParaRPr sz="1600" kern="0" dirty="0">
              <a:solidFill>
                <a:sysClr val="windowText" lastClr="000000"/>
              </a:solidFill>
              <a:latin typeface="Century Gothic"/>
              <a:cs typeface="Century Gothic"/>
            </a:endParaRPr>
          </a:p>
          <a:p>
            <a:pPr marL="5397365" marR="527460" indent="-847" algn="ctr" defTabSz="1219170">
              <a:lnSpc>
                <a:spcPts val="1493"/>
              </a:lnSpc>
              <a:spcBef>
                <a:spcPts val="7"/>
              </a:spcBef>
            </a:pPr>
            <a:r>
              <a:rPr sz="1200" kern="0" spc="67" dirty="0">
                <a:solidFill>
                  <a:srgbClr val="FFFFFF"/>
                </a:solidFill>
                <a:latin typeface="Century Gothic"/>
                <a:cs typeface="Century Gothic"/>
              </a:rPr>
              <a:t>Custom </a:t>
            </a:r>
            <a:r>
              <a:rPr sz="1200" kern="0" spc="-13" dirty="0">
                <a:solidFill>
                  <a:srgbClr val="FFFFFF"/>
                </a:solidFill>
                <a:latin typeface="Century Gothic"/>
                <a:cs typeface="Century Gothic"/>
              </a:rPr>
              <a:t>Learning </a:t>
            </a:r>
            <a:r>
              <a:rPr sz="1200" kern="0" spc="53" dirty="0">
                <a:solidFill>
                  <a:srgbClr val="FFFFFF"/>
                </a:solidFill>
                <a:latin typeface="Century Gothic"/>
                <a:cs typeface="Century Gothic"/>
              </a:rPr>
              <a:t>Paths</a:t>
            </a:r>
            <a:endParaRPr sz="1200" kern="0" dirty="0">
              <a:solidFill>
                <a:sysClr val="windowText" lastClr="000000"/>
              </a:solidFill>
              <a:latin typeface="Century Gothic"/>
              <a:cs typeface="Century Gothic"/>
            </a:endParaRPr>
          </a:p>
        </p:txBody>
      </p:sp>
      <p:sp>
        <p:nvSpPr>
          <p:cNvPr id="13" name="object 13"/>
          <p:cNvSpPr txBox="1"/>
          <p:nvPr/>
        </p:nvSpPr>
        <p:spPr>
          <a:xfrm>
            <a:off x="8320391" y="3072515"/>
            <a:ext cx="701040" cy="577722"/>
          </a:xfrm>
          <a:prstGeom prst="rect">
            <a:avLst/>
          </a:prstGeom>
        </p:spPr>
        <p:txBody>
          <a:bodyPr vert="horz" wrap="square" lIns="0" tIns="15240" rIns="0" bIns="0" rtlCol="0">
            <a:spAutoFit/>
          </a:bodyPr>
          <a:lstStyle/>
          <a:p>
            <a:pPr marL="16933" marR="6773" algn="just" defTabSz="1219170">
              <a:lnSpc>
                <a:spcPct val="103899"/>
              </a:lnSpc>
              <a:spcBef>
                <a:spcPts val="120"/>
              </a:spcBef>
            </a:pPr>
            <a:r>
              <a:rPr sz="1200" kern="0" spc="87">
                <a:solidFill>
                  <a:srgbClr val="FFFFFF"/>
                </a:solidFill>
                <a:latin typeface="Century Gothic"/>
                <a:cs typeface="Century Gothic"/>
              </a:rPr>
              <a:t>Industry </a:t>
            </a:r>
            <a:r>
              <a:rPr sz="1200" kern="0" spc="67">
                <a:solidFill>
                  <a:srgbClr val="FFFFFF"/>
                </a:solidFill>
                <a:latin typeface="Century Gothic"/>
                <a:cs typeface="Century Gothic"/>
              </a:rPr>
              <a:t>Speciﬁc </a:t>
            </a:r>
            <a:r>
              <a:rPr sz="1200" kern="0" spc="47">
                <a:solidFill>
                  <a:srgbClr val="FFFFFF"/>
                </a:solidFill>
                <a:latin typeface="Century Gothic"/>
                <a:cs typeface="Century Gothic"/>
              </a:rPr>
              <a:t>Content</a:t>
            </a:r>
            <a:endParaRPr sz="1200" kern="0">
              <a:solidFill>
                <a:sysClr val="windowText" lastClr="000000"/>
              </a:solidFill>
              <a:latin typeface="Century Gothic"/>
              <a:cs typeface="Century Gothic"/>
            </a:endParaRPr>
          </a:p>
        </p:txBody>
      </p:sp>
      <p:sp>
        <p:nvSpPr>
          <p:cNvPr id="17" name="object 17">
            <a:extLst>
              <a:ext uri="{C183D7F6-B498-43B3-948B-1728B52AA6E4}">
                <adec:decorative xmlns:adec="http://schemas.microsoft.com/office/drawing/2017/decorative" val="1"/>
              </a:ext>
            </a:extLst>
          </p:cNvPr>
          <p:cNvSpPr txBox="1">
            <a:spLocks noGrp="1"/>
          </p:cNvSpPr>
          <p:nvPr>
            <p:ph type="sldNum" sz="quarter" idx="7"/>
          </p:nvPr>
        </p:nvSpPr>
        <p:spPr>
          <a:xfrm>
            <a:off x="15473185" y="8444411"/>
            <a:ext cx="397369" cy="217090"/>
          </a:xfrm>
          <a:prstGeom prst="rect">
            <a:avLst/>
          </a:prstGeom>
        </p:spPr>
        <p:txBody>
          <a:bodyPr vert="horz" wrap="square" lIns="0" tIns="11853" rIns="0" bIns="0" rtlCol="0">
            <a:spAutoFit/>
          </a:bodyPr>
          <a:lstStyle/>
          <a:p>
            <a:pPr marL="50799" defTabSz="1219170">
              <a:spcBef>
                <a:spcPts val="93"/>
              </a:spcBef>
            </a:pPr>
            <a:fld id="{81D60167-4931-47E6-BA6A-407CBD079E47}" type="slidenum">
              <a:rPr kern="0" spc="-33" dirty="0"/>
              <a:pPr marL="50799" defTabSz="1219170">
                <a:spcBef>
                  <a:spcPts val="93"/>
                </a:spcBef>
              </a:pPr>
              <a:t>14</a:t>
            </a:fld>
            <a:endParaRPr kern="0" spc="-33"/>
          </a:p>
        </p:txBody>
      </p:sp>
      <p:sp>
        <p:nvSpPr>
          <p:cNvPr id="18" name="object 18">
            <a:extLst>
              <a:ext uri="{C183D7F6-B498-43B3-948B-1728B52AA6E4}">
                <adec:decorative xmlns:adec="http://schemas.microsoft.com/office/drawing/2017/decorative" val="1"/>
              </a:ext>
            </a:extLst>
          </p:cNvPr>
          <p:cNvSpPr txBox="1">
            <a:spLocks noGrp="1"/>
          </p:cNvSpPr>
          <p:nvPr>
            <p:ph type="ftr" sz="quarter" idx="5"/>
          </p:nvPr>
        </p:nvSpPr>
        <p:spPr>
          <a:xfrm>
            <a:off x="12672508" y="8518361"/>
            <a:ext cx="2369537" cy="117190"/>
          </a:xfrm>
          <a:prstGeom prst="rect">
            <a:avLst/>
          </a:prstGeom>
        </p:spPr>
        <p:txBody>
          <a:bodyPr vert="horz" wrap="square" lIns="0" tIns="14393" rIns="0" bIns="0" rtlCol="0">
            <a:spAutoFit/>
          </a:bodyPr>
          <a:lstStyle/>
          <a:p>
            <a:pPr marL="16933" defTabSz="1219170">
              <a:spcBef>
                <a:spcPts val="113"/>
              </a:spcBef>
            </a:pPr>
            <a:r>
              <a:rPr kern="0" spc="-27">
                <a:solidFill>
                  <a:srgbClr val="00293C"/>
                </a:solidFill>
              </a:rPr>
              <a:t>©</a:t>
            </a:r>
            <a:r>
              <a:rPr kern="0" spc="73">
                <a:solidFill>
                  <a:srgbClr val="00293C"/>
                </a:solidFill>
              </a:rPr>
              <a:t> </a:t>
            </a:r>
            <a:r>
              <a:rPr kern="0" spc="67">
                <a:solidFill>
                  <a:srgbClr val="00293C"/>
                </a:solidFill>
              </a:rPr>
              <a:t>2026</a:t>
            </a:r>
            <a:r>
              <a:rPr kern="0" spc="73">
                <a:solidFill>
                  <a:srgbClr val="00293C"/>
                </a:solidFill>
              </a:rPr>
              <a:t> </a:t>
            </a:r>
            <a:r>
              <a:rPr kern="0">
                <a:solidFill>
                  <a:srgbClr val="00293C"/>
                </a:solidFill>
              </a:rPr>
              <a:t>KnowBe4,</a:t>
            </a:r>
            <a:r>
              <a:rPr kern="0" spc="80">
                <a:solidFill>
                  <a:srgbClr val="00293C"/>
                </a:solidFill>
              </a:rPr>
              <a:t> </a:t>
            </a:r>
            <a:r>
              <a:rPr kern="0">
                <a:solidFill>
                  <a:srgbClr val="00293C"/>
                </a:solidFill>
              </a:rPr>
              <a:t>Inc.</a:t>
            </a:r>
            <a:r>
              <a:rPr kern="0" spc="73">
                <a:solidFill>
                  <a:srgbClr val="00293C"/>
                </a:solidFill>
              </a:rPr>
              <a:t> </a:t>
            </a:r>
            <a:r>
              <a:rPr kern="0">
                <a:solidFill>
                  <a:srgbClr val="00293C"/>
                </a:solidFill>
              </a:rPr>
              <a:t>All</a:t>
            </a:r>
            <a:r>
              <a:rPr kern="0" spc="73">
                <a:solidFill>
                  <a:srgbClr val="00293C"/>
                </a:solidFill>
              </a:rPr>
              <a:t> </a:t>
            </a:r>
            <a:r>
              <a:rPr kern="0">
                <a:solidFill>
                  <a:srgbClr val="00293C"/>
                </a:solidFill>
              </a:rPr>
              <a:t>rights</a:t>
            </a:r>
            <a:r>
              <a:rPr kern="0" spc="80">
                <a:solidFill>
                  <a:srgbClr val="00293C"/>
                </a:solidFill>
              </a:rPr>
              <a:t> </a:t>
            </a:r>
            <a:r>
              <a:rPr kern="0" spc="-13">
                <a:solidFill>
                  <a:srgbClr val="00293C"/>
                </a:solidFill>
              </a:rPr>
              <a:t>reserved.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203201" y="6209732"/>
            <a:ext cx="11786447" cy="487680"/>
            <a:chOff x="152400" y="4657299"/>
            <a:chExt cx="8839835" cy="365760"/>
          </a:xfrm>
        </p:grpSpPr>
        <p:sp>
          <p:nvSpPr>
            <p:cNvPr id="3" name="object 3"/>
            <p:cNvSpPr/>
            <p:nvPr/>
          </p:nvSpPr>
          <p:spPr>
            <a:xfrm>
              <a:off x="152400" y="4657299"/>
              <a:ext cx="8839835" cy="365760"/>
            </a:xfrm>
            <a:custGeom>
              <a:avLst/>
              <a:gdLst/>
              <a:ahLst/>
              <a:cxnLst/>
              <a:rect l="l" t="t" r="r" b="b"/>
              <a:pathLst>
                <a:path w="8839835" h="365760">
                  <a:moveTo>
                    <a:pt x="8656649" y="365699"/>
                  </a:moveTo>
                  <a:lnTo>
                    <a:pt x="182849" y="365699"/>
                  </a:ln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8656649" y="0"/>
                  </a:lnTo>
                  <a:lnTo>
                    <a:pt x="8726623" y="13918"/>
                  </a:lnTo>
                  <a:lnTo>
                    <a:pt x="8785944" y="53555"/>
                  </a:lnTo>
                  <a:lnTo>
                    <a:pt x="8825581" y="112876"/>
                  </a:lnTo>
                  <a:lnTo>
                    <a:pt x="8839499" y="182849"/>
                  </a:lnTo>
                  <a:lnTo>
                    <a:pt x="8832968" y="231458"/>
                  </a:lnTo>
                  <a:lnTo>
                    <a:pt x="8814535" y="275137"/>
                  </a:lnTo>
                  <a:lnTo>
                    <a:pt x="8785944" y="312144"/>
                  </a:lnTo>
                  <a:lnTo>
                    <a:pt x="8748937" y="340735"/>
                  </a:lnTo>
                  <a:lnTo>
                    <a:pt x="8705258" y="359168"/>
                  </a:lnTo>
                  <a:lnTo>
                    <a:pt x="8656649" y="365699"/>
                  </a:lnTo>
                  <a:close/>
                </a:path>
              </a:pathLst>
            </a:custGeom>
            <a:solidFill>
              <a:srgbClr val="D4E3E4"/>
            </a:solidFill>
          </p:spPr>
          <p:txBody>
            <a:bodyPr wrap="square" lIns="0" tIns="0" rIns="0" bIns="0" rtlCol="0"/>
            <a:lstStyle/>
            <a:p>
              <a:pPr defTabSz="1219170"/>
              <a:endParaRPr sz="2400" kern="0">
                <a:solidFill>
                  <a:sysClr val="windowText" lastClr="000000"/>
                </a:solidFill>
              </a:endParaRPr>
            </a:p>
          </p:txBody>
        </p:sp>
        <p:sp>
          <p:nvSpPr>
            <p:cNvPr id="4" name="object 4"/>
            <p:cNvSpPr/>
            <p:nvPr/>
          </p:nvSpPr>
          <p:spPr>
            <a:xfrm>
              <a:off x="8626199" y="4657299"/>
              <a:ext cx="365760" cy="365760"/>
            </a:xfrm>
            <a:custGeom>
              <a:avLst/>
              <a:gdLst/>
              <a:ahLst/>
              <a:cxnLst/>
              <a:rect l="l" t="t" r="r" b="b"/>
              <a:pathLst>
                <a:path w="365759" h="365760">
                  <a:moveTo>
                    <a:pt x="182849" y="365699"/>
                  </a:move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218688" y="3545"/>
                  </a:lnTo>
                  <a:lnTo>
                    <a:pt x="284295" y="30720"/>
                  </a:lnTo>
                  <a:lnTo>
                    <a:pt x="334978" y="81404"/>
                  </a:lnTo>
                  <a:lnTo>
                    <a:pt x="362154" y="147011"/>
                  </a:lnTo>
                  <a:lnTo>
                    <a:pt x="365699" y="182849"/>
                  </a:lnTo>
                  <a:lnTo>
                    <a:pt x="359168" y="231458"/>
                  </a:lnTo>
                  <a:lnTo>
                    <a:pt x="340735" y="275137"/>
                  </a:lnTo>
                  <a:lnTo>
                    <a:pt x="312144" y="312144"/>
                  </a:lnTo>
                  <a:lnTo>
                    <a:pt x="275137" y="340735"/>
                  </a:lnTo>
                  <a:lnTo>
                    <a:pt x="231458" y="359168"/>
                  </a:lnTo>
                  <a:lnTo>
                    <a:pt x="182849" y="365699"/>
                  </a:lnTo>
                  <a:close/>
                </a:path>
              </a:pathLst>
            </a:custGeom>
            <a:solidFill>
              <a:srgbClr val="BBCBCE"/>
            </a:solidFill>
          </p:spPr>
          <p:txBody>
            <a:bodyPr wrap="square" lIns="0" tIns="0" rIns="0" bIns="0" rtlCol="0"/>
            <a:lstStyle/>
            <a:p>
              <a:pPr defTabSz="1219170"/>
              <a:endParaRPr sz="2400" kern="0">
                <a:solidFill>
                  <a:sysClr val="windowText" lastClr="000000"/>
                </a:solidFill>
              </a:endParaRPr>
            </a:p>
          </p:txBody>
        </p:sp>
        <p:pic>
          <p:nvPicPr>
            <p:cNvPr id="5" name="object 5"/>
            <p:cNvPicPr/>
            <p:nvPr/>
          </p:nvPicPr>
          <p:blipFill>
            <a:blip r:embed="rId2" cstate="print"/>
            <a:stretch>
              <a:fillRect/>
            </a:stretch>
          </p:blipFill>
          <p:spPr>
            <a:xfrm>
              <a:off x="311700" y="4721154"/>
              <a:ext cx="640078" cy="227920"/>
            </a:xfrm>
            <a:prstGeom prst="rect">
              <a:avLst/>
            </a:prstGeom>
          </p:spPr>
        </p:pic>
      </p:grpSp>
      <p:grpSp>
        <p:nvGrpSpPr>
          <p:cNvPr id="6" name="object 6">
            <a:extLst>
              <a:ext uri="{C183D7F6-B498-43B3-948B-1728B52AA6E4}">
                <adec:decorative xmlns:adec="http://schemas.microsoft.com/office/drawing/2017/decorative" val="1"/>
              </a:ext>
            </a:extLst>
          </p:cNvPr>
          <p:cNvGrpSpPr/>
          <p:nvPr/>
        </p:nvGrpSpPr>
        <p:grpSpPr>
          <a:xfrm>
            <a:off x="1024880" y="2795574"/>
            <a:ext cx="10454640" cy="80433"/>
            <a:chOff x="768660" y="2096680"/>
            <a:chExt cx="7840980" cy="60325"/>
          </a:xfrm>
        </p:grpSpPr>
        <p:sp>
          <p:nvSpPr>
            <p:cNvPr id="7" name="object 7"/>
            <p:cNvSpPr/>
            <p:nvPr/>
          </p:nvSpPr>
          <p:spPr>
            <a:xfrm>
              <a:off x="774375" y="2126661"/>
              <a:ext cx="7762240" cy="4445"/>
            </a:xfrm>
            <a:custGeom>
              <a:avLst/>
              <a:gdLst/>
              <a:ahLst/>
              <a:cxnLst/>
              <a:rect l="l" t="t" r="r" b="b"/>
              <a:pathLst>
                <a:path w="7762240" h="4444">
                  <a:moveTo>
                    <a:pt x="0" y="111"/>
                  </a:moveTo>
                  <a:lnTo>
                    <a:pt x="1752899" y="4311"/>
                  </a:lnTo>
                </a:path>
                <a:path w="7762240" h="4444">
                  <a:moveTo>
                    <a:pt x="2179858" y="4199"/>
                  </a:moveTo>
                  <a:lnTo>
                    <a:pt x="3941158" y="0"/>
                  </a:lnTo>
                </a:path>
                <a:path w="7762240" h="4444">
                  <a:moveTo>
                    <a:pt x="4368044" y="127"/>
                  </a:moveTo>
                  <a:lnTo>
                    <a:pt x="6071143" y="127"/>
                  </a:lnTo>
                </a:path>
                <a:path w="7762240" h="4444">
                  <a:moveTo>
                    <a:pt x="6497934" y="127"/>
                  </a:moveTo>
                  <a:lnTo>
                    <a:pt x="7761984" y="127"/>
                  </a:lnTo>
                </a:path>
              </a:pathLst>
            </a:custGeom>
            <a:ln w="11099">
              <a:solidFill>
                <a:srgbClr val="BBCBCE"/>
              </a:solidFill>
            </a:ln>
          </p:spPr>
          <p:txBody>
            <a:bodyPr wrap="square" lIns="0" tIns="0" rIns="0" bIns="0" rtlCol="0"/>
            <a:lstStyle/>
            <a:p>
              <a:pPr defTabSz="1219170"/>
              <a:endParaRPr sz="2400" kern="0">
                <a:solidFill>
                  <a:sysClr val="windowText" lastClr="000000"/>
                </a:solidFill>
              </a:endParaRPr>
            </a:p>
          </p:txBody>
        </p:sp>
        <p:sp>
          <p:nvSpPr>
            <p:cNvPr id="8" name="object 8"/>
            <p:cNvSpPr/>
            <p:nvPr/>
          </p:nvSpPr>
          <p:spPr>
            <a:xfrm>
              <a:off x="8536360" y="2102395"/>
              <a:ext cx="67310" cy="48895"/>
            </a:xfrm>
            <a:custGeom>
              <a:avLst/>
              <a:gdLst/>
              <a:ahLst/>
              <a:cxnLst/>
              <a:rect l="l" t="t" r="r" b="b"/>
              <a:pathLst>
                <a:path w="67309" h="48894">
                  <a:moveTo>
                    <a:pt x="0" y="48788"/>
                  </a:moveTo>
                  <a:lnTo>
                    <a:pt x="0" y="0"/>
                  </a:lnTo>
                  <a:lnTo>
                    <a:pt x="67022" y="24394"/>
                  </a:lnTo>
                  <a:lnTo>
                    <a:pt x="0" y="48788"/>
                  </a:lnTo>
                  <a:close/>
                </a:path>
              </a:pathLst>
            </a:custGeom>
            <a:solidFill>
              <a:srgbClr val="BBCBCE"/>
            </a:solidFill>
          </p:spPr>
          <p:txBody>
            <a:bodyPr wrap="square" lIns="0" tIns="0" rIns="0" bIns="0" rtlCol="0"/>
            <a:lstStyle/>
            <a:p>
              <a:pPr defTabSz="1219170"/>
              <a:endParaRPr sz="2400" kern="0">
                <a:solidFill>
                  <a:sysClr val="windowText" lastClr="000000"/>
                </a:solidFill>
              </a:endParaRPr>
            </a:p>
          </p:txBody>
        </p:sp>
        <p:sp>
          <p:nvSpPr>
            <p:cNvPr id="9" name="object 9"/>
            <p:cNvSpPr/>
            <p:nvPr/>
          </p:nvSpPr>
          <p:spPr>
            <a:xfrm>
              <a:off x="8536360" y="2102395"/>
              <a:ext cx="67310" cy="48895"/>
            </a:xfrm>
            <a:custGeom>
              <a:avLst/>
              <a:gdLst/>
              <a:ahLst/>
              <a:cxnLst/>
              <a:rect l="l" t="t" r="r" b="b"/>
              <a:pathLst>
                <a:path w="67309" h="48894">
                  <a:moveTo>
                    <a:pt x="0" y="48788"/>
                  </a:moveTo>
                  <a:lnTo>
                    <a:pt x="67022" y="24394"/>
                  </a:lnTo>
                  <a:lnTo>
                    <a:pt x="0" y="0"/>
                  </a:lnTo>
                  <a:lnTo>
                    <a:pt x="0" y="48788"/>
                  </a:lnTo>
                  <a:close/>
                </a:path>
              </a:pathLst>
            </a:custGeom>
            <a:ln w="11099">
              <a:solidFill>
                <a:srgbClr val="BBCBCE"/>
              </a:solidFill>
            </a:ln>
          </p:spPr>
          <p:txBody>
            <a:bodyPr wrap="square" lIns="0" tIns="0" rIns="0" bIns="0" rtlCol="0"/>
            <a:lstStyle/>
            <a:p>
              <a:pPr defTabSz="1219170"/>
              <a:endParaRPr sz="2400" kern="0">
                <a:solidFill>
                  <a:sysClr val="windowText" lastClr="000000"/>
                </a:solidFill>
              </a:endParaRPr>
            </a:p>
          </p:txBody>
        </p:sp>
      </p:grpSp>
      <p:sp>
        <p:nvSpPr>
          <p:cNvPr id="19" name="object 19"/>
          <p:cNvSpPr txBox="1">
            <a:spLocks noGrp="1"/>
          </p:cNvSpPr>
          <p:nvPr>
            <p:ph type="title"/>
          </p:nvPr>
        </p:nvSpPr>
        <p:spPr>
          <a:xfrm>
            <a:off x="595019" y="27131"/>
            <a:ext cx="15065964" cy="1133915"/>
          </a:xfrm>
          <a:prstGeom prst="rect">
            <a:avLst/>
          </a:prstGeom>
        </p:spPr>
        <p:txBody>
          <a:bodyPr vert="horz" wrap="square" lIns="0" tIns="554052" rIns="0" bIns="0" rtlCol="0">
            <a:spAutoFit/>
          </a:bodyPr>
          <a:lstStyle/>
          <a:p>
            <a:pPr marL="16933">
              <a:spcBef>
                <a:spcPts val="133"/>
              </a:spcBef>
            </a:pPr>
            <a:r>
              <a:rPr spc="380">
                <a:solidFill>
                  <a:srgbClr val="00293C"/>
                </a:solidFill>
              </a:rPr>
              <a:t>Training</a:t>
            </a:r>
            <a:r>
              <a:rPr spc="-33">
                <a:solidFill>
                  <a:srgbClr val="00293C"/>
                </a:solidFill>
              </a:rPr>
              <a:t> </a:t>
            </a:r>
            <a:r>
              <a:rPr spc="347">
                <a:solidFill>
                  <a:srgbClr val="00293C"/>
                </a:solidFill>
              </a:rPr>
              <a:t>in</a:t>
            </a:r>
            <a:r>
              <a:rPr spc="-33">
                <a:solidFill>
                  <a:srgbClr val="00293C"/>
                </a:solidFill>
              </a:rPr>
              <a:t> </a:t>
            </a:r>
            <a:r>
              <a:rPr spc="347">
                <a:solidFill>
                  <a:srgbClr val="00293C"/>
                </a:solidFill>
              </a:rPr>
              <a:t>your</a:t>
            </a:r>
            <a:r>
              <a:rPr spc="-27">
                <a:solidFill>
                  <a:srgbClr val="00293C"/>
                </a:solidFill>
              </a:rPr>
              <a:t> </a:t>
            </a:r>
            <a:r>
              <a:rPr spc="380">
                <a:solidFill>
                  <a:srgbClr val="00293C"/>
                </a:solidFill>
              </a:rPr>
              <a:t>Environment</a:t>
            </a:r>
          </a:p>
        </p:txBody>
      </p:sp>
      <p:sp>
        <p:nvSpPr>
          <p:cNvPr id="10" name="object 10"/>
          <p:cNvSpPr txBox="1"/>
          <p:nvPr/>
        </p:nvSpPr>
        <p:spPr>
          <a:xfrm>
            <a:off x="553984" y="3152195"/>
            <a:ext cx="2011680" cy="1045864"/>
          </a:xfrm>
          <a:prstGeom prst="rect">
            <a:avLst/>
          </a:prstGeom>
        </p:spPr>
        <p:txBody>
          <a:bodyPr vert="horz" wrap="square" lIns="0" tIns="129540" rIns="0" bIns="0" rtlCol="0">
            <a:spAutoFit/>
          </a:bodyPr>
          <a:lstStyle/>
          <a:p>
            <a:pPr marL="16933" defTabSz="1219170">
              <a:spcBef>
                <a:spcPts val="1020"/>
              </a:spcBef>
            </a:pPr>
            <a:r>
              <a:rPr sz="1467" b="1" kern="0" spc="160">
                <a:solidFill>
                  <a:srgbClr val="00293C"/>
                </a:solidFill>
                <a:latin typeface="Calibri"/>
                <a:cs typeface="Calibri"/>
              </a:rPr>
              <a:t>Requirements</a:t>
            </a:r>
            <a:endParaRPr sz="1467" kern="0">
              <a:solidFill>
                <a:sysClr val="windowText" lastClr="000000"/>
              </a:solidFill>
              <a:latin typeface="Calibri"/>
              <a:cs typeface="Calibri"/>
            </a:endParaRPr>
          </a:p>
          <a:p>
            <a:pPr marL="16933" marR="6773" defTabSz="1219170">
              <a:lnSpc>
                <a:spcPct val="128800"/>
              </a:lnSpc>
              <a:spcBef>
                <a:spcPts val="280"/>
              </a:spcBef>
            </a:pPr>
            <a:r>
              <a:rPr sz="1133" kern="0">
                <a:solidFill>
                  <a:srgbClr val="101820"/>
                </a:solidFill>
                <a:latin typeface="Century Gothic"/>
                <a:cs typeface="Century Gothic"/>
              </a:rPr>
              <a:t>What</a:t>
            </a:r>
            <a:r>
              <a:rPr sz="1133" kern="0" spc="7">
                <a:solidFill>
                  <a:srgbClr val="101820"/>
                </a:solidFill>
                <a:latin typeface="Century Gothic"/>
                <a:cs typeface="Century Gothic"/>
              </a:rPr>
              <a:t> </a:t>
            </a:r>
            <a:r>
              <a:rPr sz="1133" kern="0">
                <a:solidFill>
                  <a:srgbClr val="101820"/>
                </a:solidFill>
                <a:latin typeface="Century Gothic"/>
                <a:cs typeface="Century Gothic"/>
              </a:rPr>
              <a:t>type</a:t>
            </a:r>
            <a:r>
              <a:rPr sz="1133" kern="0" spc="13">
                <a:solidFill>
                  <a:srgbClr val="101820"/>
                </a:solidFill>
                <a:latin typeface="Century Gothic"/>
                <a:cs typeface="Century Gothic"/>
              </a:rPr>
              <a:t> </a:t>
            </a:r>
            <a:r>
              <a:rPr sz="1133" kern="0">
                <a:solidFill>
                  <a:srgbClr val="101820"/>
                </a:solidFill>
                <a:latin typeface="Century Gothic"/>
                <a:cs typeface="Century Gothic"/>
              </a:rPr>
              <a:t>of</a:t>
            </a:r>
            <a:r>
              <a:rPr sz="1133" kern="0" spc="13">
                <a:solidFill>
                  <a:srgbClr val="101820"/>
                </a:solidFill>
                <a:latin typeface="Century Gothic"/>
                <a:cs typeface="Century Gothic"/>
              </a:rPr>
              <a:t> </a:t>
            </a:r>
            <a:r>
              <a:rPr sz="1133" kern="0" spc="-13">
                <a:solidFill>
                  <a:srgbClr val="101820"/>
                </a:solidFill>
                <a:latin typeface="Century Gothic"/>
                <a:cs typeface="Century Gothic"/>
              </a:rPr>
              <a:t>training </a:t>
            </a:r>
            <a:r>
              <a:rPr sz="1133" kern="0">
                <a:solidFill>
                  <a:srgbClr val="101820"/>
                </a:solidFill>
                <a:latin typeface="Century Gothic"/>
                <a:cs typeface="Century Gothic"/>
              </a:rPr>
              <a:t>requirements</a:t>
            </a:r>
            <a:r>
              <a:rPr sz="1133" kern="0" spc="113">
                <a:solidFill>
                  <a:srgbClr val="101820"/>
                </a:solidFill>
                <a:latin typeface="Century Gothic"/>
                <a:cs typeface="Century Gothic"/>
              </a:rPr>
              <a:t> </a:t>
            </a:r>
            <a:r>
              <a:rPr sz="1133" kern="0">
                <a:solidFill>
                  <a:srgbClr val="101820"/>
                </a:solidFill>
                <a:latin typeface="Century Gothic"/>
                <a:cs typeface="Century Gothic"/>
              </a:rPr>
              <a:t>do</a:t>
            </a:r>
            <a:r>
              <a:rPr sz="1133" kern="0" spc="120">
                <a:solidFill>
                  <a:srgbClr val="101820"/>
                </a:solidFill>
                <a:latin typeface="Century Gothic"/>
                <a:cs typeface="Century Gothic"/>
              </a:rPr>
              <a:t> </a:t>
            </a:r>
            <a:r>
              <a:rPr sz="1133" kern="0">
                <a:solidFill>
                  <a:srgbClr val="101820"/>
                </a:solidFill>
                <a:latin typeface="Century Gothic"/>
                <a:cs typeface="Century Gothic"/>
              </a:rPr>
              <a:t>you</a:t>
            </a:r>
            <a:r>
              <a:rPr sz="1133" kern="0" spc="120">
                <a:solidFill>
                  <a:srgbClr val="101820"/>
                </a:solidFill>
                <a:latin typeface="Century Gothic"/>
                <a:cs typeface="Century Gothic"/>
              </a:rPr>
              <a:t> </a:t>
            </a:r>
            <a:r>
              <a:rPr sz="1133" kern="0" spc="-13">
                <a:solidFill>
                  <a:srgbClr val="101820"/>
                </a:solidFill>
                <a:latin typeface="Century Gothic"/>
                <a:cs typeface="Century Gothic"/>
              </a:rPr>
              <a:t>follow </a:t>
            </a:r>
            <a:r>
              <a:rPr sz="1133" kern="0" spc="27">
                <a:solidFill>
                  <a:srgbClr val="101820"/>
                </a:solidFill>
                <a:latin typeface="Century Gothic"/>
                <a:cs typeface="Century Gothic"/>
              </a:rPr>
              <a:t>within</a:t>
            </a:r>
            <a:r>
              <a:rPr sz="1133" kern="0" spc="67">
                <a:solidFill>
                  <a:srgbClr val="101820"/>
                </a:solidFill>
                <a:latin typeface="Century Gothic"/>
                <a:cs typeface="Century Gothic"/>
              </a:rPr>
              <a:t> </a:t>
            </a:r>
            <a:r>
              <a:rPr sz="1133" kern="0" spc="27">
                <a:solidFill>
                  <a:srgbClr val="101820"/>
                </a:solidFill>
                <a:latin typeface="Century Gothic"/>
                <a:cs typeface="Century Gothic"/>
              </a:rPr>
              <a:t>your</a:t>
            </a:r>
            <a:r>
              <a:rPr sz="1133" kern="0" spc="67">
                <a:solidFill>
                  <a:srgbClr val="101820"/>
                </a:solidFill>
                <a:latin typeface="Century Gothic"/>
                <a:cs typeface="Century Gothic"/>
              </a:rPr>
              <a:t> </a:t>
            </a:r>
            <a:r>
              <a:rPr sz="1133" kern="0" spc="-13">
                <a:solidFill>
                  <a:srgbClr val="101820"/>
                </a:solidFill>
                <a:latin typeface="Century Gothic"/>
                <a:cs typeface="Century Gothic"/>
              </a:rPr>
              <a:t>organization?</a:t>
            </a:r>
            <a:endParaRPr sz="1133" kern="0">
              <a:solidFill>
                <a:sysClr val="windowText" lastClr="000000"/>
              </a:solidFill>
              <a:latin typeface="Century Gothic"/>
              <a:cs typeface="Century Gothic"/>
            </a:endParaRPr>
          </a:p>
        </p:txBody>
      </p:sp>
      <p:sp>
        <p:nvSpPr>
          <p:cNvPr id="11" name="object 11"/>
          <p:cNvSpPr txBox="1"/>
          <p:nvPr/>
        </p:nvSpPr>
        <p:spPr>
          <a:xfrm>
            <a:off x="3476902" y="3152196"/>
            <a:ext cx="2125980" cy="1270797"/>
          </a:xfrm>
          <a:prstGeom prst="rect">
            <a:avLst/>
          </a:prstGeom>
        </p:spPr>
        <p:txBody>
          <a:bodyPr vert="horz" wrap="square" lIns="0" tIns="129540" rIns="0" bIns="0" rtlCol="0">
            <a:spAutoFit/>
          </a:bodyPr>
          <a:lstStyle/>
          <a:p>
            <a:pPr marL="16933" defTabSz="1219170">
              <a:spcBef>
                <a:spcPts val="1020"/>
              </a:spcBef>
            </a:pPr>
            <a:r>
              <a:rPr sz="1467" b="1" kern="0" spc="160">
                <a:solidFill>
                  <a:srgbClr val="00293C"/>
                </a:solidFill>
                <a:latin typeface="Calibri"/>
                <a:cs typeface="Calibri"/>
              </a:rPr>
              <a:t>Frequency</a:t>
            </a:r>
            <a:endParaRPr sz="1467" kern="0">
              <a:solidFill>
                <a:sysClr val="windowText" lastClr="000000"/>
              </a:solidFill>
              <a:latin typeface="Calibri"/>
              <a:cs typeface="Calibri"/>
            </a:endParaRPr>
          </a:p>
          <a:p>
            <a:pPr marL="16933" marR="6773" defTabSz="1219170">
              <a:lnSpc>
                <a:spcPct val="128800"/>
              </a:lnSpc>
              <a:spcBef>
                <a:spcPts val="280"/>
              </a:spcBef>
            </a:pPr>
            <a:r>
              <a:rPr sz="1133" kern="0">
                <a:solidFill>
                  <a:srgbClr val="101820"/>
                </a:solidFill>
                <a:latin typeface="Century Gothic"/>
                <a:cs typeface="Century Gothic"/>
              </a:rPr>
              <a:t>How</a:t>
            </a:r>
            <a:r>
              <a:rPr sz="1133" kern="0" spc="7">
                <a:solidFill>
                  <a:srgbClr val="101820"/>
                </a:solidFill>
                <a:latin typeface="Century Gothic"/>
                <a:cs typeface="Century Gothic"/>
              </a:rPr>
              <a:t> </a:t>
            </a:r>
            <a:r>
              <a:rPr sz="1133" kern="0">
                <a:solidFill>
                  <a:srgbClr val="101820"/>
                </a:solidFill>
                <a:latin typeface="Century Gothic"/>
                <a:cs typeface="Century Gothic"/>
              </a:rPr>
              <a:t>often</a:t>
            </a:r>
            <a:r>
              <a:rPr sz="1133" kern="0" spc="13">
                <a:solidFill>
                  <a:srgbClr val="101820"/>
                </a:solidFill>
                <a:latin typeface="Century Gothic"/>
                <a:cs typeface="Century Gothic"/>
              </a:rPr>
              <a:t> </a:t>
            </a:r>
            <a:r>
              <a:rPr sz="1133" kern="0">
                <a:solidFill>
                  <a:srgbClr val="101820"/>
                </a:solidFill>
                <a:latin typeface="Century Gothic"/>
                <a:cs typeface="Century Gothic"/>
              </a:rPr>
              <a:t>do</a:t>
            </a:r>
            <a:r>
              <a:rPr sz="1133" kern="0" spc="13">
                <a:solidFill>
                  <a:srgbClr val="101820"/>
                </a:solidFill>
                <a:latin typeface="Century Gothic"/>
                <a:cs typeface="Century Gothic"/>
              </a:rPr>
              <a:t> </a:t>
            </a:r>
            <a:r>
              <a:rPr sz="1133" kern="0">
                <a:solidFill>
                  <a:srgbClr val="101820"/>
                </a:solidFill>
                <a:latin typeface="Century Gothic"/>
                <a:cs typeface="Century Gothic"/>
              </a:rPr>
              <a:t>you</a:t>
            </a:r>
            <a:r>
              <a:rPr sz="1133" kern="0" spc="13">
                <a:solidFill>
                  <a:srgbClr val="101820"/>
                </a:solidFill>
                <a:latin typeface="Century Gothic"/>
                <a:cs typeface="Century Gothic"/>
              </a:rPr>
              <a:t> </a:t>
            </a:r>
            <a:r>
              <a:rPr sz="1133" kern="0" spc="-13">
                <a:solidFill>
                  <a:srgbClr val="101820"/>
                </a:solidFill>
                <a:latin typeface="Century Gothic"/>
                <a:cs typeface="Century Gothic"/>
              </a:rPr>
              <a:t>provide </a:t>
            </a:r>
            <a:r>
              <a:rPr sz="1133" kern="0" spc="27">
                <a:solidFill>
                  <a:srgbClr val="101820"/>
                </a:solidFill>
                <a:latin typeface="Century Gothic"/>
                <a:cs typeface="Century Gothic"/>
              </a:rPr>
              <a:t>cybersecurity </a:t>
            </a:r>
            <a:r>
              <a:rPr sz="1133" kern="0" spc="-13">
                <a:solidFill>
                  <a:srgbClr val="101820"/>
                </a:solidFill>
                <a:latin typeface="Century Gothic"/>
                <a:cs typeface="Century Gothic"/>
              </a:rPr>
              <a:t>awareness </a:t>
            </a:r>
            <a:r>
              <a:rPr sz="1133" kern="0" spc="13">
                <a:solidFill>
                  <a:srgbClr val="101820"/>
                </a:solidFill>
                <a:latin typeface="Century Gothic"/>
                <a:cs typeface="Century Gothic"/>
              </a:rPr>
              <a:t>training</a:t>
            </a:r>
            <a:r>
              <a:rPr sz="1133" kern="0" spc="67">
                <a:solidFill>
                  <a:srgbClr val="101820"/>
                </a:solidFill>
                <a:latin typeface="Century Gothic"/>
                <a:cs typeface="Century Gothic"/>
              </a:rPr>
              <a:t> </a:t>
            </a:r>
            <a:r>
              <a:rPr sz="1133" kern="0" spc="13">
                <a:solidFill>
                  <a:srgbClr val="101820"/>
                </a:solidFill>
                <a:latin typeface="Century Gothic"/>
                <a:cs typeface="Century Gothic"/>
              </a:rPr>
              <a:t>to</a:t>
            </a:r>
            <a:r>
              <a:rPr sz="1133" kern="0" spc="67">
                <a:solidFill>
                  <a:srgbClr val="101820"/>
                </a:solidFill>
                <a:latin typeface="Century Gothic"/>
                <a:cs typeface="Century Gothic"/>
              </a:rPr>
              <a:t> </a:t>
            </a:r>
            <a:r>
              <a:rPr sz="1133" kern="0" spc="13">
                <a:solidFill>
                  <a:srgbClr val="101820"/>
                </a:solidFill>
                <a:latin typeface="Century Gothic"/>
                <a:cs typeface="Century Gothic"/>
              </a:rPr>
              <a:t>your</a:t>
            </a:r>
            <a:r>
              <a:rPr sz="1133" kern="0" spc="73">
                <a:solidFill>
                  <a:srgbClr val="101820"/>
                </a:solidFill>
                <a:latin typeface="Century Gothic"/>
                <a:cs typeface="Century Gothic"/>
              </a:rPr>
              <a:t> </a:t>
            </a:r>
            <a:r>
              <a:rPr sz="1133" kern="0" spc="-13">
                <a:solidFill>
                  <a:srgbClr val="101820"/>
                </a:solidFill>
                <a:latin typeface="Century Gothic"/>
                <a:cs typeface="Century Gothic"/>
              </a:rPr>
              <a:t>organization, </a:t>
            </a:r>
            <a:r>
              <a:rPr sz="1133" kern="0" spc="13">
                <a:solidFill>
                  <a:srgbClr val="101820"/>
                </a:solidFill>
                <a:latin typeface="Century Gothic"/>
                <a:cs typeface="Century Gothic"/>
              </a:rPr>
              <a:t>including</a:t>
            </a:r>
            <a:r>
              <a:rPr sz="1133" kern="0" spc="120">
                <a:solidFill>
                  <a:srgbClr val="101820"/>
                </a:solidFill>
                <a:latin typeface="Century Gothic"/>
                <a:cs typeface="Century Gothic"/>
              </a:rPr>
              <a:t> </a:t>
            </a:r>
            <a:r>
              <a:rPr sz="1133" kern="0" spc="-13">
                <a:solidFill>
                  <a:srgbClr val="101820"/>
                </a:solidFill>
                <a:latin typeface="Century Gothic"/>
                <a:cs typeface="Century Gothic"/>
              </a:rPr>
              <a:t>executives?</a:t>
            </a:r>
            <a:endParaRPr sz="1133" kern="0">
              <a:solidFill>
                <a:sysClr val="windowText" lastClr="000000"/>
              </a:solidFill>
              <a:latin typeface="Century Gothic"/>
              <a:cs typeface="Century Gothic"/>
            </a:endParaRPr>
          </a:p>
        </p:txBody>
      </p:sp>
      <p:grpSp>
        <p:nvGrpSpPr>
          <p:cNvPr id="12" name="object 12">
            <a:extLst>
              <a:ext uri="{C183D7F6-B498-43B3-948B-1728B52AA6E4}">
                <adec:decorative xmlns:adec="http://schemas.microsoft.com/office/drawing/2017/decorative" val="1"/>
              </a:ext>
            </a:extLst>
          </p:cNvPr>
          <p:cNvGrpSpPr/>
          <p:nvPr/>
        </p:nvGrpSpPr>
        <p:grpSpPr>
          <a:xfrm>
            <a:off x="463300" y="2551085"/>
            <a:ext cx="9244753" cy="574887"/>
            <a:chOff x="347474" y="1913313"/>
            <a:chExt cx="6933565" cy="431165"/>
          </a:xfrm>
        </p:grpSpPr>
        <p:pic>
          <p:nvPicPr>
            <p:cNvPr id="13" name="object 13"/>
            <p:cNvPicPr/>
            <p:nvPr/>
          </p:nvPicPr>
          <p:blipFill>
            <a:blip r:embed="rId3" cstate="print"/>
            <a:stretch>
              <a:fillRect/>
            </a:stretch>
          </p:blipFill>
          <p:spPr>
            <a:xfrm>
              <a:off x="4707164" y="1913326"/>
              <a:ext cx="435255" cy="426913"/>
            </a:xfrm>
            <a:prstGeom prst="rect">
              <a:avLst/>
            </a:prstGeom>
          </p:spPr>
        </p:pic>
        <p:pic>
          <p:nvPicPr>
            <p:cNvPr id="14" name="object 14"/>
            <p:cNvPicPr/>
            <p:nvPr/>
          </p:nvPicPr>
          <p:blipFill>
            <a:blip r:embed="rId4" cstate="print"/>
            <a:stretch>
              <a:fillRect/>
            </a:stretch>
          </p:blipFill>
          <p:spPr>
            <a:xfrm>
              <a:off x="2527327" y="1917401"/>
              <a:ext cx="426906" cy="426910"/>
            </a:xfrm>
            <a:prstGeom prst="rect">
              <a:avLst/>
            </a:prstGeom>
          </p:spPr>
        </p:pic>
        <p:pic>
          <p:nvPicPr>
            <p:cNvPr id="15" name="object 15"/>
            <p:cNvPicPr/>
            <p:nvPr/>
          </p:nvPicPr>
          <p:blipFill>
            <a:blip r:embed="rId5" cstate="print"/>
            <a:stretch>
              <a:fillRect/>
            </a:stretch>
          </p:blipFill>
          <p:spPr>
            <a:xfrm>
              <a:off x="6845409" y="1913313"/>
              <a:ext cx="435365" cy="426926"/>
            </a:xfrm>
            <a:prstGeom prst="rect">
              <a:avLst/>
            </a:prstGeom>
          </p:spPr>
        </p:pic>
        <p:pic>
          <p:nvPicPr>
            <p:cNvPr id="16" name="object 16"/>
            <p:cNvPicPr/>
            <p:nvPr/>
          </p:nvPicPr>
          <p:blipFill>
            <a:blip r:embed="rId6" cstate="print"/>
            <a:stretch>
              <a:fillRect/>
            </a:stretch>
          </p:blipFill>
          <p:spPr>
            <a:xfrm>
              <a:off x="347474" y="1913323"/>
              <a:ext cx="426900" cy="430975"/>
            </a:xfrm>
            <a:prstGeom prst="rect">
              <a:avLst/>
            </a:prstGeom>
          </p:spPr>
        </p:pic>
      </p:grpSp>
      <p:sp>
        <p:nvSpPr>
          <p:cNvPr id="17" name="object 17"/>
          <p:cNvSpPr txBox="1"/>
          <p:nvPr/>
        </p:nvSpPr>
        <p:spPr>
          <a:xfrm>
            <a:off x="6411849" y="3152195"/>
            <a:ext cx="2345267" cy="1045864"/>
          </a:xfrm>
          <a:prstGeom prst="rect">
            <a:avLst/>
          </a:prstGeom>
        </p:spPr>
        <p:txBody>
          <a:bodyPr vert="horz" wrap="square" lIns="0" tIns="129540" rIns="0" bIns="0" rtlCol="0">
            <a:spAutoFit/>
          </a:bodyPr>
          <a:lstStyle/>
          <a:p>
            <a:pPr marL="16933" defTabSz="1219170">
              <a:spcBef>
                <a:spcPts val="1020"/>
              </a:spcBef>
            </a:pPr>
            <a:r>
              <a:rPr sz="1467" b="1" kern="0" spc="140">
                <a:solidFill>
                  <a:srgbClr val="00293C"/>
                </a:solidFill>
                <a:latin typeface="Calibri"/>
                <a:cs typeface="Calibri"/>
              </a:rPr>
              <a:t>Participation</a:t>
            </a:r>
            <a:endParaRPr sz="1467" kern="0">
              <a:solidFill>
                <a:sysClr val="windowText" lastClr="000000"/>
              </a:solidFill>
              <a:latin typeface="Calibri"/>
              <a:cs typeface="Calibri"/>
            </a:endParaRPr>
          </a:p>
          <a:p>
            <a:pPr marL="16933" marR="6773" defTabSz="1219170">
              <a:lnSpc>
                <a:spcPct val="128800"/>
              </a:lnSpc>
              <a:spcBef>
                <a:spcPts val="280"/>
              </a:spcBef>
            </a:pPr>
            <a:r>
              <a:rPr sz="1133" kern="0" spc="127">
                <a:solidFill>
                  <a:srgbClr val="101820"/>
                </a:solidFill>
                <a:latin typeface="Century Gothic"/>
                <a:cs typeface="Century Gothic"/>
              </a:rPr>
              <a:t>Is</a:t>
            </a:r>
            <a:r>
              <a:rPr sz="1133" kern="0" spc="60">
                <a:solidFill>
                  <a:srgbClr val="101820"/>
                </a:solidFill>
                <a:latin typeface="Century Gothic"/>
                <a:cs typeface="Century Gothic"/>
              </a:rPr>
              <a:t> </a:t>
            </a:r>
            <a:r>
              <a:rPr sz="1133" kern="0" spc="13">
                <a:solidFill>
                  <a:srgbClr val="101820"/>
                </a:solidFill>
                <a:latin typeface="Century Gothic"/>
                <a:cs typeface="Century Gothic"/>
              </a:rPr>
              <a:t>your</a:t>
            </a:r>
            <a:r>
              <a:rPr sz="1133" kern="0" spc="67">
                <a:solidFill>
                  <a:srgbClr val="101820"/>
                </a:solidFill>
                <a:latin typeface="Century Gothic"/>
                <a:cs typeface="Century Gothic"/>
              </a:rPr>
              <a:t> </a:t>
            </a:r>
            <a:r>
              <a:rPr sz="1133" kern="0" spc="13">
                <a:solidFill>
                  <a:srgbClr val="101820"/>
                </a:solidFill>
                <a:latin typeface="Century Gothic"/>
                <a:cs typeface="Century Gothic"/>
              </a:rPr>
              <a:t>training</a:t>
            </a:r>
            <a:r>
              <a:rPr sz="1133" kern="0" spc="67">
                <a:solidFill>
                  <a:srgbClr val="101820"/>
                </a:solidFill>
                <a:latin typeface="Century Gothic"/>
                <a:cs typeface="Century Gothic"/>
              </a:rPr>
              <a:t> </a:t>
            </a:r>
            <a:r>
              <a:rPr sz="1133" kern="0" spc="13">
                <a:solidFill>
                  <a:srgbClr val="101820"/>
                </a:solidFill>
                <a:latin typeface="Century Gothic"/>
                <a:cs typeface="Century Gothic"/>
              </a:rPr>
              <a:t>required</a:t>
            </a:r>
            <a:r>
              <a:rPr sz="1133" kern="0" spc="67">
                <a:solidFill>
                  <a:srgbClr val="101820"/>
                </a:solidFill>
                <a:latin typeface="Century Gothic"/>
                <a:cs typeface="Century Gothic"/>
              </a:rPr>
              <a:t> </a:t>
            </a:r>
            <a:r>
              <a:rPr sz="1133" kern="0" spc="-33">
                <a:solidFill>
                  <a:srgbClr val="101820"/>
                </a:solidFill>
                <a:latin typeface="Century Gothic"/>
                <a:cs typeface="Century Gothic"/>
              </a:rPr>
              <a:t>or </a:t>
            </a:r>
            <a:r>
              <a:rPr sz="1133" kern="0">
                <a:solidFill>
                  <a:srgbClr val="101820"/>
                </a:solidFill>
                <a:latin typeface="Century Gothic"/>
                <a:cs typeface="Century Gothic"/>
              </a:rPr>
              <a:t>optional?</a:t>
            </a:r>
            <a:r>
              <a:rPr sz="1133" kern="0" spc="53">
                <a:solidFill>
                  <a:srgbClr val="101820"/>
                </a:solidFill>
                <a:latin typeface="Century Gothic"/>
                <a:cs typeface="Century Gothic"/>
              </a:rPr>
              <a:t> </a:t>
            </a:r>
            <a:r>
              <a:rPr sz="1133" kern="0">
                <a:solidFill>
                  <a:srgbClr val="101820"/>
                </a:solidFill>
                <a:latin typeface="Century Gothic"/>
                <a:cs typeface="Century Gothic"/>
              </a:rPr>
              <a:t>How</a:t>
            </a:r>
            <a:r>
              <a:rPr sz="1133" kern="0" spc="60">
                <a:solidFill>
                  <a:srgbClr val="101820"/>
                </a:solidFill>
                <a:latin typeface="Century Gothic"/>
                <a:cs typeface="Century Gothic"/>
              </a:rPr>
              <a:t> </a:t>
            </a:r>
            <a:r>
              <a:rPr sz="1133" kern="0">
                <a:solidFill>
                  <a:srgbClr val="101820"/>
                </a:solidFill>
                <a:latin typeface="Century Gothic"/>
                <a:cs typeface="Century Gothic"/>
              </a:rPr>
              <a:t>does</a:t>
            </a:r>
            <a:r>
              <a:rPr sz="1133" kern="0" spc="60">
                <a:solidFill>
                  <a:srgbClr val="101820"/>
                </a:solidFill>
                <a:latin typeface="Century Gothic"/>
                <a:cs typeface="Century Gothic"/>
              </a:rPr>
              <a:t> </a:t>
            </a:r>
            <a:r>
              <a:rPr sz="1133" kern="0">
                <a:solidFill>
                  <a:srgbClr val="101820"/>
                </a:solidFill>
                <a:latin typeface="Century Gothic"/>
                <a:cs typeface="Century Gothic"/>
              </a:rPr>
              <a:t>that</a:t>
            </a:r>
            <a:r>
              <a:rPr sz="1133" kern="0" spc="60">
                <a:solidFill>
                  <a:srgbClr val="101820"/>
                </a:solidFill>
                <a:latin typeface="Century Gothic"/>
                <a:cs typeface="Century Gothic"/>
              </a:rPr>
              <a:t> </a:t>
            </a:r>
            <a:r>
              <a:rPr sz="1133" kern="0" spc="-13">
                <a:solidFill>
                  <a:srgbClr val="101820"/>
                </a:solidFill>
                <a:latin typeface="Century Gothic"/>
                <a:cs typeface="Century Gothic"/>
              </a:rPr>
              <a:t>impact </a:t>
            </a:r>
            <a:r>
              <a:rPr sz="1133" kern="0">
                <a:solidFill>
                  <a:srgbClr val="101820"/>
                </a:solidFill>
                <a:latin typeface="Century Gothic"/>
                <a:cs typeface="Century Gothic"/>
              </a:rPr>
              <a:t>your</a:t>
            </a:r>
            <a:r>
              <a:rPr sz="1133" kern="0" spc="120">
                <a:solidFill>
                  <a:srgbClr val="101820"/>
                </a:solidFill>
                <a:latin typeface="Century Gothic"/>
                <a:cs typeface="Century Gothic"/>
              </a:rPr>
              <a:t> </a:t>
            </a:r>
            <a:r>
              <a:rPr sz="1133" kern="0">
                <a:solidFill>
                  <a:srgbClr val="101820"/>
                </a:solidFill>
                <a:latin typeface="Century Gothic"/>
                <a:cs typeface="Century Gothic"/>
              </a:rPr>
              <a:t>completion</a:t>
            </a:r>
            <a:r>
              <a:rPr sz="1133" kern="0" spc="140">
                <a:solidFill>
                  <a:srgbClr val="101820"/>
                </a:solidFill>
                <a:latin typeface="Century Gothic"/>
                <a:cs typeface="Century Gothic"/>
              </a:rPr>
              <a:t> </a:t>
            </a:r>
            <a:r>
              <a:rPr sz="1133" kern="0" spc="-27">
                <a:solidFill>
                  <a:srgbClr val="101820"/>
                </a:solidFill>
                <a:latin typeface="Century Gothic"/>
                <a:cs typeface="Century Gothic"/>
              </a:rPr>
              <a:t>rate?</a:t>
            </a:r>
            <a:endParaRPr sz="1133" kern="0">
              <a:solidFill>
                <a:sysClr val="windowText" lastClr="000000"/>
              </a:solidFill>
              <a:latin typeface="Century Gothic"/>
              <a:cs typeface="Century Gothic"/>
            </a:endParaRPr>
          </a:p>
        </p:txBody>
      </p:sp>
      <p:sp>
        <p:nvSpPr>
          <p:cNvPr id="20" name="object 20">
            <a:extLst>
              <a:ext uri="{C183D7F6-B498-43B3-948B-1728B52AA6E4}">
                <adec:decorative xmlns:adec="http://schemas.microsoft.com/office/drawing/2017/decorative" val="1"/>
              </a:ext>
            </a:extLst>
          </p:cNvPr>
          <p:cNvSpPr txBox="1">
            <a:spLocks noGrp="1"/>
          </p:cNvSpPr>
          <p:nvPr>
            <p:ph type="sldNum" sz="quarter" idx="7"/>
          </p:nvPr>
        </p:nvSpPr>
        <p:spPr>
          <a:xfrm>
            <a:off x="15473185" y="8444411"/>
            <a:ext cx="397369" cy="217090"/>
          </a:xfrm>
          <a:prstGeom prst="rect">
            <a:avLst/>
          </a:prstGeom>
        </p:spPr>
        <p:txBody>
          <a:bodyPr vert="horz" wrap="square" lIns="0" tIns="11853" rIns="0" bIns="0" rtlCol="0">
            <a:spAutoFit/>
          </a:bodyPr>
          <a:lstStyle/>
          <a:p>
            <a:pPr marL="50799" defTabSz="1219170">
              <a:spcBef>
                <a:spcPts val="93"/>
              </a:spcBef>
            </a:pPr>
            <a:fld id="{81D60167-4931-47E6-BA6A-407CBD079E47}" type="slidenum">
              <a:rPr kern="0" spc="-33" dirty="0"/>
              <a:pPr marL="50799" defTabSz="1219170">
                <a:spcBef>
                  <a:spcPts val="93"/>
                </a:spcBef>
              </a:pPr>
              <a:t>15</a:t>
            </a:fld>
            <a:endParaRPr kern="0" spc="-33"/>
          </a:p>
        </p:txBody>
      </p:sp>
      <p:sp>
        <p:nvSpPr>
          <p:cNvPr id="21" name="object 21">
            <a:extLst>
              <a:ext uri="{C183D7F6-B498-43B3-948B-1728B52AA6E4}">
                <adec:decorative xmlns:adec="http://schemas.microsoft.com/office/drawing/2017/decorative" val="1"/>
              </a:ext>
            </a:extLst>
          </p:cNvPr>
          <p:cNvSpPr txBox="1">
            <a:spLocks noGrp="1"/>
          </p:cNvSpPr>
          <p:nvPr>
            <p:ph type="ftr" sz="quarter" idx="5"/>
          </p:nvPr>
        </p:nvSpPr>
        <p:spPr>
          <a:xfrm>
            <a:off x="12672508" y="8518361"/>
            <a:ext cx="2369537" cy="117190"/>
          </a:xfrm>
          <a:prstGeom prst="rect">
            <a:avLst/>
          </a:prstGeom>
        </p:spPr>
        <p:txBody>
          <a:bodyPr vert="horz" wrap="square" lIns="0" tIns="14393" rIns="0" bIns="0" rtlCol="0">
            <a:spAutoFit/>
          </a:bodyPr>
          <a:lstStyle/>
          <a:p>
            <a:pPr marL="16933" defTabSz="1219170">
              <a:spcBef>
                <a:spcPts val="113"/>
              </a:spcBef>
            </a:pPr>
            <a:r>
              <a:rPr kern="0" spc="-27">
                <a:solidFill>
                  <a:srgbClr val="00293C"/>
                </a:solidFill>
              </a:rPr>
              <a:t>©</a:t>
            </a:r>
            <a:r>
              <a:rPr kern="0" spc="73">
                <a:solidFill>
                  <a:srgbClr val="00293C"/>
                </a:solidFill>
              </a:rPr>
              <a:t> </a:t>
            </a:r>
            <a:r>
              <a:rPr kern="0" spc="67">
                <a:solidFill>
                  <a:srgbClr val="00293C"/>
                </a:solidFill>
              </a:rPr>
              <a:t>2026</a:t>
            </a:r>
            <a:r>
              <a:rPr kern="0" spc="73">
                <a:solidFill>
                  <a:srgbClr val="00293C"/>
                </a:solidFill>
              </a:rPr>
              <a:t> </a:t>
            </a:r>
            <a:r>
              <a:rPr kern="0">
                <a:solidFill>
                  <a:srgbClr val="00293C"/>
                </a:solidFill>
              </a:rPr>
              <a:t>KnowBe4,</a:t>
            </a:r>
            <a:r>
              <a:rPr kern="0" spc="80">
                <a:solidFill>
                  <a:srgbClr val="00293C"/>
                </a:solidFill>
              </a:rPr>
              <a:t> </a:t>
            </a:r>
            <a:r>
              <a:rPr kern="0">
                <a:solidFill>
                  <a:srgbClr val="00293C"/>
                </a:solidFill>
              </a:rPr>
              <a:t>Inc.</a:t>
            </a:r>
            <a:r>
              <a:rPr kern="0" spc="73">
                <a:solidFill>
                  <a:srgbClr val="00293C"/>
                </a:solidFill>
              </a:rPr>
              <a:t> </a:t>
            </a:r>
            <a:r>
              <a:rPr kern="0">
                <a:solidFill>
                  <a:srgbClr val="00293C"/>
                </a:solidFill>
              </a:rPr>
              <a:t>All</a:t>
            </a:r>
            <a:r>
              <a:rPr kern="0" spc="73">
                <a:solidFill>
                  <a:srgbClr val="00293C"/>
                </a:solidFill>
              </a:rPr>
              <a:t> </a:t>
            </a:r>
            <a:r>
              <a:rPr kern="0">
                <a:solidFill>
                  <a:srgbClr val="00293C"/>
                </a:solidFill>
              </a:rPr>
              <a:t>rights</a:t>
            </a:r>
            <a:r>
              <a:rPr kern="0" spc="80">
                <a:solidFill>
                  <a:srgbClr val="00293C"/>
                </a:solidFill>
              </a:rPr>
              <a:t> </a:t>
            </a:r>
            <a:r>
              <a:rPr kern="0" spc="-13">
                <a:solidFill>
                  <a:srgbClr val="00293C"/>
                </a:solidFill>
              </a:rPr>
              <a:t>reserved.</a:t>
            </a:r>
          </a:p>
        </p:txBody>
      </p:sp>
      <p:sp>
        <p:nvSpPr>
          <p:cNvPr id="18" name="object 18"/>
          <p:cNvSpPr txBox="1"/>
          <p:nvPr/>
        </p:nvSpPr>
        <p:spPr>
          <a:xfrm>
            <a:off x="9233166" y="3152196"/>
            <a:ext cx="2175933" cy="1270797"/>
          </a:xfrm>
          <a:prstGeom prst="rect">
            <a:avLst/>
          </a:prstGeom>
        </p:spPr>
        <p:txBody>
          <a:bodyPr vert="horz" wrap="square" lIns="0" tIns="129540" rIns="0" bIns="0" rtlCol="0">
            <a:spAutoFit/>
          </a:bodyPr>
          <a:lstStyle/>
          <a:p>
            <a:pPr marL="16933" defTabSz="1219170">
              <a:spcBef>
                <a:spcPts val="1020"/>
              </a:spcBef>
            </a:pPr>
            <a:r>
              <a:rPr sz="1467" b="1" kern="0" spc="140">
                <a:solidFill>
                  <a:srgbClr val="00293C"/>
                </a:solidFill>
                <a:latin typeface="Calibri"/>
                <a:cs typeface="Calibri"/>
              </a:rPr>
              <a:t>Style</a:t>
            </a:r>
            <a:endParaRPr sz="1467" kern="0">
              <a:solidFill>
                <a:sysClr val="windowText" lastClr="000000"/>
              </a:solidFill>
              <a:latin typeface="Calibri"/>
              <a:cs typeface="Calibri"/>
            </a:endParaRPr>
          </a:p>
          <a:p>
            <a:pPr marL="16933" marR="6773" defTabSz="1219170">
              <a:lnSpc>
                <a:spcPct val="128800"/>
              </a:lnSpc>
              <a:spcBef>
                <a:spcPts val="280"/>
              </a:spcBef>
            </a:pPr>
            <a:r>
              <a:rPr sz="1133" kern="0" spc="13">
                <a:solidFill>
                  <a:srgbClr val="101820"/>
                </a:solidFill>
                <a:latin typeface="Century Gothic"/>
                <a:cs typeface="Century Gothic"/>
              </a:rPr>
              <a:t>What</a:t>
            </a:r>
            <a:r>
              <a:rPr sz="1133" kern="0" spc="47">
                <a:solidFill>
                  <a:srgbClr val="101820"/>
                </a:solidFill>
                <a:latin typeface="Century Gothic"/>
                <a:cs typeface="Century Gothic"/>
              </a:rPr>
              <a:t> </a:t>
            </a:r>
            <a:r>
              <a:rPr sz="1133" kern="0" spc="13">
                <a:solidFill>
                  <a:srgbClr val="101820"/>
                </a:solidFill>
                <a:latin typeface="Century Gothic"/>
                <a:cs typeface="Century Gothic"/>
              </a:rPr>
              <a:t>formats</a:t>
            </a:r>
            <a:r>
              <a:rPr sz="1133" kern="0" spc="47">
                <a:solidFill>
                  <a:srgbClr val="101820"/>
                </a:solidFill>
                <a:latin typeface="Century Gothic"/>
                <a:cs typeface="Century Gothic"/>
              </a:rPr>
              <a:t> </a:t>
            </a:r>
            <a:r>
              <a:rPr sz="1133" kern="0" spc="13">
                <a:solidFill>
                  <a:srgbClr val="101820"/>
                </a:solidFill>
                <a:latin typeface="Century Gothic"/>
                <a:cs typeface="Century Gothic"/>
              </a:rPr>
              <a:t>of</a:t>
            </a:r>
            <a:r>
              <a:rPr sz="1133" kern="0" spc="47">
                <a:solidFill>
                  <a:srgbClr val="101820"/>
                </a:solidFill>
                <a:latin typeface="Century Gothic"/>
                <a:cs typeface="Century Gothic"/>
              </a:rPr>
              <a:t> </a:t>
            </a:r>
            <a:r>
              <a:rPr sz="1133" kern="0" spc="13">
                <a:solidFill>
                  <a:srgbClr val="101820"/>
                </a:solidFill>
                <a:latin typeface="Century Gothic"/>
                <a:cs typeface="Century Gothic"/>
              </a:rPr>
              <a:t>delivery</a:t>
            </a:r>
            <a:r>
              <a:rPr sz="1133" kern="0" spc="47">
                <a:solidFill>
                  <a:srgbClr val="101820"/>
                </a:solidFill>
                <a:latin typeface="Century Gothic"/>
                <a:cs typeface="Century Gothic"/>
              </a:rPr>
              <a:t> </a:t>
            </a:r>
            <a:r>
              <a:rPr sz="1133" kern="0" spc="-40">
                <a:solidFill>
                  <a:srgbClr val="101820"/>
                </a:solidFill>
                <a:latin typeface="Century Gothic"/>
                <a:cs typeface="Century Gothic"/>
              </a:rPr>
              <a:t>have </a:t>
            </a:r>
            <a:r>
              <a:rPr sz="1133" kern="0">
                <a:solidFill>
                  <a:srgbClr val="101820"/>
                </a:solidFill>
                <a:latin typeface="Century Gothic"/>
                <a:cs typeface="Century Gothic"/>
              </a:rPr>
              <a:t>you</a:t>
            </a:r>
            <a:r>
              <a:rPr sz="1133" kern="0" spc="13">
                <a:solidFill>
                  <a:srgbClr val="101820"/>
                </a:solidFill>
                <a:latin typeface="Century Gothic"/>
                <a:cs typeface="Century Gothic"/>
              </a:rPr>
              <a:t> </a:t>
            </a:r>
            <a:r>
              <a:rPr sz="1133" kern="0">
                <a:solidFill>
                  <a:srgbClr val="101820"/>
                </a:solidFill>
                <a:latin typeface="Century Gothic"/>
                <a:cs typeface="Century Gothic"/>
              </a:rPr>
              <a:t>assigned</a:t>
            </a:r>
            <a:r>
              <a:rPr sz="1133" kern="0" spc="20">
                <a:solidFill>
                  <a:srgbClr val="101820"/>
                </a:solidFill>
                <a:latin typeface="Century Gothic"/>
                <a:cs typeface="Century Gothic"/>
              </a:rPr>
              <a:t> </a:t>
            </a:r>
            <a:r>
              <a:rPr sz="1133" kern="0" spc="80">
                <a:solidFill>
                  <a:srgbClr val="101820"/>
                </a:solidFill>
                <a:latin typeface="Century Gothic"/>
                <a:cs typeface="Century Gothic"/>
              </a:rPr>
              <a:t>so</a:t>
            </a:r>
            <a:r>
              <a:rPr sz="1133" kern="0" spc="20">
                <a:solidFill>
                  <a:srgbClr val="101820"/>
                </a:solidFill>
                <a:latin typeface="Century Gothic"/>
                <a:cs typeface="Century Gothic"/>
              </a:rPr>
              <a:t> </a:t>
            </a:r>
            <a:r>
              <a:rPr sz="1133" kern="0">
                <a:solidFill>
                  <a:srgbClr val="101820"/>
                </a:solidFill>
                <a:latin typeface="Century Gothic"/>
                <a:cs typeface="Century Gothic"/>
              </a:rPr>
              <a:t>far</a:t>
            </a:r>
            <a:r>
              <a:rPr sz="1133" kern="0" spc="20">
                <a:solidFill>
                  <a:srgbClr val="101820"/>
                </a:solidFill>
                <a:latin typeface="Century Gothic"/>
                <a:cs typeface="Century Gothic"/>
              </a:rPr>
              <a:t> </a:t>
            </a:r>
            <a:r>
              <a:rPr sz="1133" kern="0" spc="-40">
                <a:solidFill>
                  <a:srgbClr val="101820"/>
                </a:solidFill>
                <a:latin typeface="Century Gothic"/>
                <a:cs typeface="Century Gothic"/>
              </a:rPr>
              <a:t>and</a:t>
            </a:r>
            <a:r>
              <a:rPr sz="1133" kern="0" spc="20">
                <a:solidFill>
                  <a:srgbClr val="101820"/>
                </a:solidFill>
                <a:latin typeface="Century Gothic"/>
                <a:cs typeface="Century Gothic"/>
              </a:rPr>
              <a:t> </a:t>
            </a:r>
            <a:r>
              <a:rPr sz="1133" kern="0" spc="-27">
                <a:solidFill>
                  <a:srgbClr val="101820"/>
                </a:solidFill>
                <a:latin typeface="Century Gothic"/>
                <a:cs typeface="Century Gothic"/>
              </a:rPr>
              <a:t>what </a:t>
            </a:r>
            <a:r>
              <a:rPr sz="1133" kern="0" spc="13">
                <a:solidFill>
                  <a:srgbClr val="101820"/>
                </a:solidFill>
                <a:latin typeface="Century Gothic"/>
                <a:cs typeface="Century Gothic"/>
              </a:rPr>
              <a:t>resonates</a:t>
            </a:r>
            <a:r>
              <a:rPr sz="1133" kern="0" spc="120">
                <a:solidFill>
                  <a:srgbClr val="101820"/>
                </a:solidFill>
                <a:latin typeface="Century Gothic"/>
                <a:cs typeface="Century Gothic"/>
              </a:rPr>
              <a:t> </a:t>
            </a:r>
            <a:r>
              <a:rPr sz="1133" kern="0" spc="13">
                <a:solidFill>
                  <a:srgbClr val="101820"/>
                </a:solidFill>
                <a:latin typeface="Century Gothic"/>
                <a:cs typeface="Century Gothic"/>
              </a:rPr>
              <a:t>best</a:t>
            </a:r>
            <a:r>
              <a:rPr sz="1133" kern="0" spc="120">
                <a:solidFill>
                  <a:srgbClr val="101820"/>
                </a:solidFill>
                <a:latin typeface="Century Gothic"/>
                <a:cs typeface="Century Gothic"/>
              </a:rPr>
              <a:t> </a:t>
            </a:r>
            <a:r>
              <a:rPr sz="1133" kern="0" spc="13">
                <a:solidFill>
                  <a:srgbClr val="101820"/>
                </a:solidFill>
                <a:latin typeface="Century Gothic"/>
                <a:cs typeface="Century Gothic"/>
              </a:rPr>
              <a:t>with</a:t>
            </a:r>
            <a:r>
              <a:rPr sz="1133" kern="0" spc="127">
                <a:solidFill>
                  <a:srgbClr val="101820"/>
                </a:solidFill>
                <a:latin typeface="Century Gothic"/>
                <a:cs typeface="Century Gothic"/>
              </a:rPr>
              <a:t> </a:t>
            </a:r>
            <a:r>
              <a:rPr sz="1133" kern="0" spc="-27">
                <a:solidFill>
                  <a:srgbClr val="101820"/>
                </a:solidFill>
                <a:latin typeface="Century Gothic"/>
                <a:cs typeface="Century Gothic"/>
              </a:rPr>
              <a:t>your </a:t>
            </a:r>
            <a:r>
              <a:rPr sz="1133" kern="0" spc="-13">
                <a:solidFill>
                  <a:srgbClr val="101820"/>
                </a:solidFill>
                <a:latin typeface="Century Gothic"/>
                <a:cs typeface="Century Gothic"/>
              </a:rPr>
              <a:t>employees?</a:t>
            </a:r>
            <a:endParaRPr sz="1133" kern="0">
              <a:solidFill>
                <a:sysClr val="windowText" lastClr="000000"/>
              </a:solidFill>
              <a:latin typeface="Century Gothic"/>
              <a:cs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93493" y="2906961"/>
            <a:ext cx="9411545" cy="735308"/>
          </a:xfrm>
          <a:prstGeom prst="rect">
            <a:avLst/>
          </a:prstGeom>
        </p:spPr>
        <p:txBody>
          <a:bodyPr vert="horz" wrap="square" lIns="0" tIns="16933" rIns="0" bIns="0" rtlCol="0">
            <a:spAutoFit/>
          </a:bodyPr>
          <a:lstStyle/>
          <a:p>
            <a:pPr marL="16933">
              <a:spcBef>
                <a:spcPts val="133"/>
              </a:spcBef>
            </a:pPr>
            <a:r>
              <a:rPr sz="4667">
                <a:latin typeface="Arial"/>
                <a:cs typeface="Arial"/>
              </a:rPr>
              <a:t>Strategic</a:t>
            </a:r>
            <a:r>
              <a:rPr sz="4667" spc="-173">
                <a:latin typeface="Arial"/>
                <a:cs typeface="Arial"/>
              </a:rPr>
              <a:t> </a:t>
            </a:r>
            <a:r>
              <a:rPr sz="4667">
                <a:latin typeface="Arial"/>
                <a:cs typeface="Arial"/>
              </a:rPr>
              <a:t>Outlook</a:t>
            </a:r>
            <a:r>
              <a:rPr sz="4667" spc="-167">
                <a:latin typeface="Arial"/>
                <a:cs typeface="Arial"/>
              </a:rPr>
              <a:t> </a:t>
            </a:r>
            <a:r>
              <a:rPr sz="4667">
                <a:latin typeface="Arial"/>
                <a:cs typeface="Arial"/>
              </a:rPr>
              <a:t>For</a:t>
            </a:r>
            <a:r>
              <a:rPr sz="4667" spc="-167">
                <a:latin typeface="Arial"/>
                <a:cs typeface="Arial"/>
              </a:rPr>
              <a:t> </a:t>
            </a:r>
            <a:r>
              <a:rPr sz="4667" spc="-13">
                <a:latin typeface="Arial"/>
                <a:cs typeface="Arial"/>
              </a:rPr>
              <a:t>Leadership</a:t>
            </a:r>
            <a:endParaRPr sz="4667">
              <a:latin typeface="Arial"/>
              <a:cs typeface="Arial"/>
            </a:endParaRPr>
          </a:p>
        </p:txBody>
      </p:sp>
      <p:sp>
        <p:nvSpPr>
          <p:cNvPr id="3" name="object 3">
            <a:extLst>
              <a:ext uri="{C183D7F6-B498-43B3-948B-1728B52AA6E4}">
                <adec:decorative xmlns:adec="http://schemas.microsoft.com/office/drawing/2017/decorative" val="1"/>
              </a:ext>
            </a:extLst>
          </p:cNvPr>
          <p:cNvSpPr txBox="1">
            <a:spLocks noGrp="1"/>
          </p:cNvSpPr>
          <p:nvPr>
            <p:ph type="sldNum" sz="quarter" idx="7"/>
          </p:nvPr>
        </p:nvSpPr>
        <p:spPr>
          <a:xfrm>
            <a:off x="15473185" y="8444411"/>
            <a:ext cx="397369" cy="217090"/>
          </a:xfrm>
          <a:prstGeom prst="rect">
            <a:avLst/>
          </a:prstGeom>
        </p:spPr>
        <p:txBody>
          <a:bodyPr vert="horz" wrap="square" lIns="0" tIns="11853" rIns="0" bIns="0" rtlCol="0">
            <a:spAutoFit/>
          </a:bodyPr>
          <a:lstStyle/>
          <a:p>
            <a:pPr marL="47412" defTabSz="1219170">
              <a:spcBef>
                <a:spcPts val="93"/>
              </a:spcBef>
            </a:pPr>
            <a:fld id="{81D60167-4931-47E6-BA6A-407CBD079E47}" type="slidenum">
              <a:rPr kern="0" spc="-33" dirty="0"/>
              <a:pPr marL="47412" defTabSz="1219170">
                <a:spcBef>
                  <a:spcPts val="93"/>
                </a:spcBef>
              </a:pPr>
              <a:t>16</a:t>
            </a:fld>
            <a:endParaRPr kern="0" spc="-33"/>
          </a:p>
        </p:txBody>
      </p:sp>
      <p:sp>
        <p:nvSpPr>
          <p:cNvPr id="4" name="object 4">
            <a:extLst>
              <a:ext uri="{C183D7F6-B498-43B3-948B-1728B52AA6E4}">
                <adec:decorative xmlns:adec="http://schemas.microsoft.com/office/drawing/2017/decorative" val="1"/>
              </a:ext>
            </a:extLst>
          </p:cNvPr>
          <p:cNvSpPr txBox="1">
            <a:spLocks noGrp="1"/>
          </p:cNvSpPr>
          <p:nvPr>
            <p:ph type="ftr" sz="quarter" idx="5"/>
          </p:nvPr>
        </p:nvSpPr>
        <p:spPr>
          <a:xfrm>
            <a:off x="12672508" y="8518361"/>
            <a:ext cx="2369537" cy="117190"/>
          </a:xfrm>
          <a:prstGeom prst="rect">
            <a:avLst/>
          </a:prstGeom>
        </p:spPr>
        <p:txBody>
          <a:bodyPr vert="horz" wrap="square" lIns="0" tIns="14393" rIns="0" bIns="0" rtlCol="0">
            <a:spAutoFit/>
          </a:bodyPr>
          <a:lstStyle/>
          <a:p>
            <a:pPr marL="16933" defTabSz="1219170">
              <a:spcBef>
                <a:spcPts val="113"/>
              </a:spcBef>
            </a:pPr>
            <a:r>
              <a:rPr kern="0" spc="-27">
                <a:solidFill>
                  <a:prstClr val="white"/>
                </a:solidFill>
              </a:rPr>
              <a:t>©</a:t>
            </a:r>
            <a:r>
              <a:rPr kern="0" spc="73">
                <a:solidFill>
                  <a:prstClr val="white"/>
                </a:solidFill>
              </a:rPr>
              <a:t> </a:t>
            </a:r>
            <a:r>
              <a:rPr kern="0" spc="67">
                <a:solidFill>
                  <a:prstClr val="white"/>
                </a:solidFill>
              </a:rPr>
              <a:t>2026</a:t>
            </a:r>
            <a:r>
              <a:rPr kern="0" spc="73">
                <a:solidFill>
                  <a:prstClr val="white"/>
                </a:solidFill>
              </a:rPr>
              <a:t> </a:t>
            </a:r>
            <a:r>
              <a:rPr kern="0">
                <a:solidFill>
                  <a:prstClr val="white"/>
                </a:solidFill>
              </a:rPr>
              <a:t>KnowBe4,</a:t>
            </a:r>
            <a:r>
              <a:rPr kern="0" spc="80">
                <a:solidFill>
                  <a:prstClr val="white"/>
                </a:solidFill>
              </a:rPr>
              <a:t> </a:t>
            </a:r>
            <a:r>
              <a:rPr kern="0">
                <a:solidFill>
                  <a:prstClr val="white"/>
                </a:solidFill>
              </a:rPr>
              <a:t>Inc.</a:t>
            </a:r>
            <a:r>
              <a:rPr kern="0" spc="73">
                <a:solidFill>
                  <a:prstClr val="white"/>
                </a:solidFill>
              </a:rPr>
              <a:t> </a:t>
            </a:r>
            <a:r>
              <a:rPr kern="0">
                <a:solidFill>
                  <a:prstClr val="white"/>
                </a:solidFill>
              </a:rPr>
              <a:t>All</a:t>
            </a:r>
            <a:r>
              <a:rPr kern="0" spc="73">
                <a:solidFill>
                  <a:prstClr val="white"/>
                </a:solidFill>
              </a:rPr>
              <a:t> </a:t>
            </a:r>
            <a:r>
              <a:rPr kern="0">
                <a:solidFill>
                  <a:prstClr val="white"/>
                </a:solidFill>
              </a:rPr>
              <a:t>rights</a:t>
            </a:r>
            <a:r>
              <a:rPr kern="0" spc="80">
                <a:solidFill>
                  <a:prstClr val="white"/>
                </a:solidFill>
              </a:rPr>
              <a:t> </a:t>
            </a:r>
            <a:r>
              <a:rPr kern="0" spc="-13">
                <a:solidFill>
                  <a:prstClr val="white"/>
                </a:solidFill>
              </a:rPr>
              <a:t>reserved.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203201" y="6209732"/>
            <a:ext cx="11786447" cy="487680"/>
            <a:chOff x="152400" y="4657299"/>
            <a:chExt cx="8839835" cy="365760"/>
          </a:xfrm>
        </p:grpSpPr>
        <p:sp>
          <p:nvSpPr>
            <p:cNvPr id="3" name="object 3"/>
            <p:cNvSpPr/>
            <p:nvPr/>
          </p:nvSpPr>
          <p:spPr>
            <a:xfrm>
              <a:off x="152400" y="4657299"/>
              <a:ext cx="8839835" cy="365760"/>
            </a:xfrm>
            <a:custGeom>
              <a:avLst/>
              <a:gdLst/>
              <a:ahLst/>
              <a:cxnLst/>
              <a:rect l="l" t="t" r="r" b="b"/>
              <a:pathLst>
                <a:path w="8839835" h="365760">
                  <a:moveTo>
                    <a:pt x="8656649" y="365699"/>
                  </a:moveTo>
                  <a:lnTo>
                    <a:pt x="182849" y="365699"/>
                  </a:ln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8656649" y="0"/>
                  </a:lnTo>
                  <a:lnTo>
                    <a:pt x="8726623" y="13918"/>
                  </a:lnTo>
                  <a:lnTo>
                    <a:pt x="8785944" y="53555"/>
                  </a:lnTo>
                  <a:lnTo>
                    <a:pt x="8825581" y="112876"/>
                  </a:lnTo>
                  <a:lnTo>
                    <a:pt x="8839499" y="182849"/>
                  </a:lnTo>
                  <a:lnTo>
                    <a:pt x="8832968" y="231458"/>
                  </a:lnTo>
                  <a:lnTo>
                    <a:pt x="8814535" y="275137"/>
                  </a:lnTo>
                  <a:lnTo>
                    <a:pt x="8785944" y="312144"/>
                  </a:lnTo>
                  <a:lnTo>
                    <a:pt x="8748937" y="340735"/>
                  </a:lnTo>
                  <a:lnTo>
                    <a:pt x="8705258" y="359168"/>
                  </a:lnTo>
                  <a:lnTo>
                    <a:pt x="8656649" y="365699"/>
                  </a:lnTo>
                  <a:close/>
                </a:path>
              </a:pathLst>
            </a:custGeom>
            <a:solidFill>
              <a:srgbClr val="D4E3E4"/>
            </a:solidFill>
          </p:spPr>
          <p:txBody>
            <a:bodyPr wrap="square" lIns="0" tIns="0" rIns="0" bIns="0" rtlCol="0"/>
            <a:lstStyle/>
            <a:p>
              <a:pPr defTabSz="1219170"/>
              <a:endParaRPr sz="2400" kern="0">
                <a:solidFill>
                  <a:sysClr val="windowText" lastClr="000000"/>
                </a:solidFill>
              </a:endParaRPr>
            </a:p>
          </p:txBody>
        </p:sp>
        <p:sp>
          <p:nvSpPr>
            <p:cNvPr id="4" name="object 4"/>
            <p:cNvSpPr/>
            <p:nvPr/>
          </p:nvSpPr>
          <p:spPr>
            <a:xfrm>
              <a:off x="8626199" y="4657299"/>
              <a:ext cx="365760" cy="365760"/>
            </a:xfrm>
            <a:custGeom>
              <a:avLst/>
              <a:gdLst/>
              <a:ahLst/>
              <a:cxnLst/>
              <a:rect l="l" t="t" r="r" b="b"/>
              <a:pathLst>
                <a:path w="365759" h="365760">
                  <a:moveTo>
                    <a:pt x="182849" y="365699"/>
                  </a:move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218688" y="3545"/>
                  </a:lnTo>
                  <a:lnTo>
                    <a:pt x="284295" y="30720"/>
                  </a:lnTo>
                  <a:lnTo>
                    <a:pt x="334978" y="81404"/>
                  </a:lnTo>
                  <a:lnTo>
                    <a:pt x="362154" y="147011"/>
                  </a:lnTo>
                  <a:lnTo>
                    <a:pt x="365699" y="182849"/>
                  </a:lnTo>
                  <a:lnTo>
                    <a:pt x="359168" y="231458"/>
                  </a:lnTo>
                  <a:lnTo>
                    <a:pt x="340735" y="275137"/>
                  </a:lnTo>
                  <a:lnTo>
                    <a:pt x="312144" y="312144"/>
                  </a:lnTo>
                  <a:lnTo>
                    <a:pt x="275137" y="340735"/>
                  </a:lnTo>
                  <a:lnTo>
                    <a:pt x="231458" y="359168"/>
                  </a:lnTo>
                  <a:lnTo>
                    <a:pt x="182849" y="365699"/>
                  </a:lnTo>
                  <a:close/>
                </a:path>
              </a:pathLst>
            </a:custGeom>
            <a:solidFill>
              <a:srgbClr val="BBCBCE"/>
            </a:solidFill>
          </p:spPr>
          <p:txBody>
            <a:bodyPr wrap="square" lIns="0" tIns="0" rIns="0" bIns="0" rtlCol="0"/>
            <a:lstStyle/>
            <a:p>
              <a:pPr defTabSz="1219170"/>
              <a:endParaRPr sz="2400" kern="0">
                <a:solidFill>
                  <a:sysClr val="windowText" lastClr="000000"/>
                </a:solidFill>
              </a:endParaRPr>
            </a:p>
          </p:txBody>
        </p:sp>
        <p:pic>
          <p:nvPicPr>
            <p:cNvPr id="5" name="object 5"/>
            <p:cNvPicPr/>
            <p:nvPr/>
          </p:nvPicPr>
          <p:blipFill>
            <a:blip r:embed="rId2" cstate="print"/>
            <a:stretch>
              <a:fillRect/>
            </a:stretch>
          </p:blipFill>
          <p:spPr>
            <a:xfrm>
              <a:off x="311700" y="4721154"/>
              <a:ext cx="640078" cy="227920"/>
            </a:xfrm>
            <a:prstGeom prst="rect">
              <a:avLst/>
            </a:prstGeom>
          </p:spPr>
        </p:pic>
      </p:grpSp>
      <p:sp>
        <p:nvSpPr>
          <p:cNvPr id="14" name="object 14"/>
          <p:cNvSpPr txBox="1">
            <a:spLocks noGrp="1"/>
          </p:cNvSpPr>
          <p:nvPr>
            <p:ph type="title"/>
          </p:nvPr>
        </p:nvSpPr>
        <p:spPr>
          <a:xfrm>
            <a:off x="595019" y="27131"/>
            <a:ext cx="15065964" cy="1133915"/>
          </a:xfrm>
          <a:prstGeom prst="rect">
            <a:avLst/>
          </a:prstGeom>
        </p:spPr>
        <p:txBody>
          <a:bodyPr vert="horz" wrap="square" lIns="0" tIns="554052" rIns="0" bIns="0" rtlCol="0">
            <a:spAutoFit/>
          </a:bodyPr>
          <a:lstStyle/>
          <a:p>
            <a:pPr marL="16933">
              <a:spcBef>
                <a:spcPts val="133"/>
              </a:spcBef>
            </a:pPr>
            <a:r>
              <a:rPr spc="420">
                <a:solidFill>
                  <a:srgbClr val="00293C"/>
                </a:solidFill>
              </a:rPr>
              <a:t>Security</a:t>
            </a:r>
            <a:r>
              <a:rPr spc="-13">
                <a:solidFill>
                  <a:srgbClr val="00293C"/>
                </a:solidFill>
              </a:rPr>
              <a:t> </a:t>
            </a:r>
            <a:r>
              <a:rPr spc="440">
                <a:solidFill>
                  <a:srgbClr val="00293C"/>
                </a:solidFill>
              </a:rPr>
              <a:t>Awareness</a:t>
            </a:r>
            <a:r>
              <a:rPr spc="-13">
                <a:solidFill>
                  <a:srgbClr val="00293C"/>
                </a:solidFill>
              </a:rPr>
              <a:t> </a:t>
            </a:r>
            <a:r>
              <a:rPr spc="447">
                <a:solidFill>
                  <a:srgbClr val="00293C"/>
                </a:solidFill>
              </a:rPr>
              <a:t>Proﬁciency</a:t>
            </a:r>
            <a:r>
              <a:rPr spc="-7">
                <a:solidFill>
                  <a:srgbClr val="00293C"/>
                </a:solidFill>
              </a:rPr>
              <a:t> </a:t>
            </a:r>
            <a:r>
              <a:rPr spc="480">
                <a:solidFill>
                  <a:srgbClr val="00293C"/>
                </a:solidFill>
              </a:rPr>
              <a:t>Assessment</a:t>
            </a:r>
          </a:p>
        </p:txBody>
      </p:sp>
      <p:grpSp>
        <p:nvGrpSpPr>
          <p:cNvPr id="6" name="object 6" descr="Assending Circles with Data Driven, Assess, Seven Areas, Improve Specific Knowledge Areas listed in progressively larger circles"/>
          <p:cNvGrpSpPr/>
          <p:nvPr/>
        </p:nvGrpSpPr>
        <p:grpSpPr>
          <a:xfrm>
            <a:off x="1842049" y="1432132"/>
            <a:ext cx="8508153" cy="4621953"/>
            <a:chOff x="1381536" y="1074098"/>
            <a:chExt cx="6381115" cy="3466465"/>
          </a:xfrm>
        </p:grpSpPr>
        <p:sp>
          <p:nvSpPr>
            <p:cNvPr id="7" name="object 7"/>
            <p:cNvSpPr/>
            <p:nvPr/>
          </p:nvSpPr>
          <p:spPr>
            <a:xfrm>
              <a:off x="1381536" y="1074098"/>
              <a:ext cx="6381115" cy="3241040"/>
            </a:xfrm>
            <a:custGeom>
              <a:avLst/>
              <a:gdLst/>
              <a:ahLst/>
              <a:cxnLst/>
              <a:rect l="l" t="t" r="r" b="b"/>
              <a:pathLst>
                <a:path w="6381115" h="3241040">
                  <a:moveTo>
                    <a:pt x="719685" y="3240729"/>
                  </a:moveTo>
                  <a:lnTo>
                    <a:pt x="681467" y="3240640"/>
                  </a:lnTo>
                  <a:lnTo>
                    <a:pt x="606755" y="3239921"/>
                  </a:lnTo>
                  <a:lnTo>
                    <a:pt x="534395" y="3238539"/>
                  </a:lnTo>
                  <a:lnTo>
                    <a:pt x="464455" y="3236560"/>
                  </a:lnTo>
                  <a:lnTo>
                    <a:pt x="397001" y="3234052"/>
                  </a:lnTo>
                  <a:lnTo>
                    <a:pt x="332098" y="3231082"/>
                  </a:lnTo>
                  <a:lnTo>
                    <a:pt x="269814" y="3227716"/>
                  </a:lnTo>
                  <a:lnTo>
                    <a:pt x="210215" y="3224023"/>
                  </a:lnTo>
                  <a:lnTo>
                    <a:pt x="153368" y="3220068"/>
                  </a:lnTo>
                  <a:lnTo>
                    <a:pt x="99338" y="3215920"/>
                  </a:lnTo>
                  <a:lnTo>
                    <a:pt x="48194" y="3211644"/>
                  </a:lnTo>
                  <a:lnTo>
                    <a:pt x="0" y="3207309"/>
                  </a:lnTo>
                  <a:lnTo>
                    <a:pt x="25126" y="3207961"/>
                  </a:lnTo>
                  <a:lnTo>
                    <a:pt x="50985" y="3208551"/>
                  </a:lnTo>
                  <a:lnTo>
                    <a:pt x="104870" y="3209509"/>
                  </a:lnTo>
                  <a:lnTo>
                    <a:pt x="161581" y="3210119"/>
                  </a:lnTo>
                  <a:lnTo>
                    <a:pt x="221049" y="3210318"/>
                  </a:lnTo>
                  <a:lnTo>
                    <a:pt x="251795" y="3210243"/>
                  </a:lnTo>
                  <a:lnTo>
                    <a:pt x="315265" y="3209704"/>
                  </a:lnTo>
                  <a:lnTo>
                    <a:pt x="381315" y="3208593"/>
                  </a:lnTo>
                  <a:lnTo>
                    <a:pt x="449873" y="3206847"/>
                  </a:lnTo>
                  <a:lnTo>
                    <a:pt x="520870" y="3204401"/>
                  </a:lnTo>
                  <a:lnTo>
                    <a:pt x="594233" y="3201191"/>
                  </a:lnTo>
                  <a:lnTo>
                    <a:pt x="669893" y="3197153"/>
                  </a:lnTo>
                  <a:lnTo>
                    <a:pt x="708562" y="3194804"/>
                  </a:lnTo>
                  <a:lnTo>
                    <a:pt x="747779" y="3192223"/>
                  </a:lnTo>
                  <a:lnTo>
                    <a:pt x="787534" y="3189404"/>
                  </a:lnTo>
                  <a:lnTo>
                    <a:pt x="827819" y="3186338"/>
                  </a:lnTo>
                  <a:lnTo>
                    <a:pt x="868625" y="3183016"/>
                  </a:lnTo>
                  <a:lnTo>
                    <a:pt x="909943" y="3179432"/>
                  </a:lnTo>
                  <a:lnTo>
                    <a:pt x="951765" y="3175577"/>
                  </a:lnTo>
                  <a:lnTo>
                    <a:pt x="994081" y="3171443"/>
                  </a:lnTo>
                  <a:lnTo>
                    <a:pt x="1036882" y="3167022"/>
                  </a:lnTo>
                  <a:lnTo>
                    <a:pt x="1080161" y="3162306"/>
                  </a:lnTo>
                  <a:lnTo>
                    <a:pt x="1123907" y="3157287"/>
                  </a:lnTo>
                  <a:lnTo>
                    <a:pt x="1168112" y="3151957"/>
                  </a:lnTo>
                  <a:lnTo>
                    <a:pt x="1212768" y="3146308"/>
                  </a:lnTo>
                  <a:lnTo>
                    <a:pt x="1257865" y="3140332"/>
                  </a:lnTo>
                  <a:lnTo>
                    <a:pt x="1303394" y="3134021"/>
                  </a:lnTo>
                  <a:lnTo>
                    <a:pt x="1349347" y="3127367"/>
                  </a:lnTo>
                  <a:lnTo>
                    <a:pt x="1395715" y="3120362"/>
                  </a:lnTo>
                  <a:lnTo>
                    <a:pt x="1442488" y="3112998"/>
                  </a:lnTo>
                  <a:lnTo>
                    <a:pt x="1489659" y="3105267"/>
                  </a:lnTo>
                  <a:lnTo>
                    <a:pt x="1537218" y="3097161"/>
                  </a:lnTo>
                  <a:lnTo>
                    <a:pt x="1585157" y="3088672"/>
                  </a:lnTo>
                  <a:lnTo>
                    <a:pt x="1633466" y="3079792"/>
                  </a:lnTo>
                  <a:lnTo>
                    <a:pt x="1682136" y="3070514"/>
                  </a:lnTo>
                  <a:lnTo>
                    <a:pt x="1731160" y="3060828"/>
                  </a:lnTo>
                  <a:lnTo>
                    <a:pt x="1780527" y="3050727"/>
                  </a:lnTo>
                  <a:lnTo>
                    <a:pt x="1830230" y="3040203"/>
                  </a:lnTo>
                  <a:lnTo>
                    <a:pt x="1880259" y="3029248"/>
                  </a:lnTo>
                  <a:lnTo>
                    <a:pt x="1930606" y="3017854"/>
                  </a:lnTo>
                  <a:lnTo>
                    <a:pt x="1981261" y="3006013"/>
                  </a:lnTo>
                  <a:lnTo>
                    <a:pt x="2032216" y="2993717"/>
                  </a:lnTo>
                  <a:lnTo>
                    <a:pt x="2083461" y="2980959"/>
                  </a:lnTo>
                  <a:lnTo>
                    <a:pt x="2134989" y="2967729"/>
                  </a:lnTo>
                  <a:lnTo>
                    <a:pt x="2186790" y="2954020"/>
                  </a:lnTo>
                  <a:lnTo>
                    <a:pt x="2238855" y="2939824"/>
                  </a:lnTo>
                  <a:lnTo>
                    <a:pt x="2291176" y="2925133"/>
                  </a:lnTo>
                  <a:lnTo>
                    <a:pt x="2343744" y="2909939"/>
                  </a:lnTo>
                  <a:lnTo>
                    <a:pt x="2396549" y="2894234"/>
                  </a:lnTo>
                  <a:lnTo>
                    <a:pt x="2449583" y="2878010"/>
                  </a:lnTo>
                  <a:lnTo>
                    <a:pt x="2502838" y="2861259"/>
                  </a:lnTo>
                  <a:lnTo>
                    <a:pt x="2556303" y="2843973"/>
                  </a:lnTo>
                  <a:lnTo>
                    <a:pt x="2609971" y="2826144"/>
                  </a:lnTo>
                  <a:lnTo>
                    <a:pt x="2663833" y="2807764"/>
                  </a:lnTo>
                  <a:lnTo>
                    <a:pt x="2717879" y="2788825"/>
                  </a:lnTo>
                  <a:lnTo>
                    <a:pt x="2772101" y="2769318"/>
                  </a:lnTo>
                  <a:lnTo>
                    <a:pt x="2826491" y="2749237"/>
                  </a:lnTo>
                  <a:lnTo>
                    <a:pt x="2881038" y="2728573"/>
                  </a:lnTo>
                  <a:lnTo>
                    <a:pt x="2935735" y="2707318"/>
                  </a:lnTo>
                  <a:lnTo>
                    <a:pt x="2990572" y="2685464"/>
                  </a:lnTo>
                  <a:lnTo>
                    <a:pt x="3045540" y="2663002"/>
                  </a:lnTo>
                  <a:lnTo>
                    <a:pt x="3100632" y="2639926"/>
                  </a:lnTo>
                  <a:lnTo>
                    <a:pt x="3155837" y="2616226"/>
                  </a:lnTo>
                  <a:lnTo>
                    <a:pt x="3211148" y="2591896"/>
                  </a:lnTo>
                  <a:lnTo>
                    <a:pt x="3266554" y="2566927"/>
                  </a:lnTo>
                  <a:lnTo>
                    <a:pt x="3322048" y="2541310"/>
                  </a:lnTo>
                  <a:lnTo>
                    <a:pt x="3377621" y="2515038"/>
                  </a:lnTo>
                  <a:lnTo>
                    <a:pt x="3433263" y="2488104"/>
                  </a:lnTo>
                  <a:lnTo>
                    <a:pt x="3488966" y="2460498"/>
                  </a:lnTo>
                  <a:lnTo>
                    <a:pt x="3544721" y="2432213"/>
                  </a:lnTo>
                  <a:lnTo>
                    <a:pt x="3600519" y="2403242"/>
                  </a:lnTo>
                  <a:lnTo>
                    <a:pt x="3656351" y="2373575"/>
                  </a:lnTo>
                  <a:lnTo>
                    <a:pt x="3712209" y="2343205"/>
                  </a:lnTo>
                  <a:lnTo>
                    <a:pt x="3768083" y="2312124"/>
                  </a:lnTo>
                  <a:lnTo>
                    <a:pt x="3823965" y="2280324"/>
                  </a:lnTo>
                  <a:lnTo>
                    <a:pt x="3879846" y="2247797"/>
                  </a:lnTo>
                  <a:lnTo>
                    <a:pt x="3935717" y="2214535"/>
                  </a:lnTo>
                  <a:lnTo>
                    <a:pt x="3991569" y="2180529"/>
                  </a:lnTo>
                  <a:lnTo>
                    <a:pt x="4047394" y="2145773"/>
                  </a:lnTo>
                  <a:lnTo>
                    <a:pt x="4103182" y="2110258"/>
                  </a:lnTo>
                  <a:lnTo>
                    <a:pt x="4158924" y="2073975"/>
                  </a:lnTo>
                  <a:lnTo>
                    <a:pt x="4214612" y="2036918"/>
                  </a:lnTo>
                  <a:lnTo>
                    <a:pt x="4270237" y="1999077"/>
                  </a:lnTo>
                  <a:lnTo>
                    <a:pt x="4325791" y="1960445"/>
                  </a:lnTo>
                  <a:lnTo>
                    <a:pt x="4381263" y="1921015"/>
                  </a:lnTo>
                  <a:lnTo>
                    <a:pt x="4428942" y="1886442"/>
                  </a:lnTo>
                  <a:lnTo>
                    <a:pt x="4475970" y="1851695"/>
                  </a:lnTo>
                  <a:lnTo>
                    <a:pt x="4522353" y="1816787"/>
                  </a:lnTo>
                  <a:lnTo>
                    <a:pt x="4568092" y="1781729"/>
                  </a:lnTo>
                  <a:lnTo>
                    <a:pt x="4613193" y="1746532"/>
                  </a:lnTo>
                  <a:lnTo>
                    <a:pt x="4657658" y="1711207"/>
                  </a:lnTo>
                  <a:lnTo>
                    <a:pt x="4701491" y="1675767"/>
                  </a:lnTo>
                  <a:lnTo>
                    <a:pt x="4744696" y="1640221"/>
                  </a:lnTo>
                  <a:lnTo>
                    <a:pt x="4787276" y="1604583"/>
                  </a:lnTo>
                  <a:lnTo>
                    <a:pt x="4829235" y="1568862"/>
                  </a:lnTo>
                  <a:lnTo>
                    <a:pt x="4870577" y="1533071"/>
                  </a:lnTo>
                  <a:lnTo>
                    <a:pt x="4911305" y="1497221"/>
                  </a:lnTo>
                  <a:lnTo>
                    <a:pt x="4951422" y="1461323"/>
                  </a:lnTo>
                  <a:lnTo>
                    <a:pt x="4990934" y="1425389"/>
                  </a:lnTo>
                  <a:lnTo>
                    <a:pt x="5029842" y="1389429"/>
                  </a:lnTo>
                  <a:lnTo>
                    <a:pt x="5068151" y="1353457"/>
                  </a:lnTo>
                  <a:lnTo>
                    <a:pt x="5105864" y="1317482"/>
                  </a:lnTo>
                  <a:lnTo>
                    <a:pt x="5142986" y="1281516"/>
                  </a:lnTo>
                  <a:lnTo>
                    <a:pt x="5179519" y="1245571"/>
                  </a:lnTo>
                  <a:lnTo>
                    <a:pt x="5215466" y="1209658"/>
                  </a:lnTo>
                  <a:lnTo>
                    <a:pt x="5250833" y="1173789"/>
                  </a:lnTo>
                  <a:lnTo>
                    <a:pt x="5285622" y="1137974"/>
                  </a:lnTo>
                  <a:lnTo>
                    <a:pt x="5319838" y="1102225"/>
                  </a:lnTo>
                  <a:lnTo>
                    <a:pt x="5353482" y="1066554"/>
                  </a:lnTo>
                  <a:lnTo>
                    <a:pt x="5386560" y="1030972"/>
                  </a:lnTo>
                  <a:lnTo>
                    <a:pt x="5419075" y="995491"/>
                  </a:lnTo>
                  <a:lnTo>
                    <a:pt x="5451031" y="960121"/>
                  </a:lnTo>
                  <a:lnTo>
                    <a:pt x="5482430" y="924874"/>
                  </a:lnTo>
                  <a:lnTo>
                    <a:pt x="5513277" y="889762"/>
                  </a:lnTo>
                  <a:lnTo>
                    <a:pt x="5543576" y="854796"/>
                  </a:lnTo>
                  <a:lnTo>
                    <a:pt x="5573330" y="819988"/>
                  </a:lnTo>
                  <a:lnTo>
                    <a:pt x="5602542" y="785348"/>
                  </a:lnTo>
                  <a:lnTo>
                    <a:pt x="5631216" y="750888"/>
                  </a:lnTo>
                  <a:lnTo>
                    <a:pt x="5659356" y="716620"/>
                  </a:lnTo>
                  <a:lnTo>
                    <a:pt x="5686966" y="682554"/>
                  </a:lnTo>
                  <a:lnTo>
                    <a:pt x="5714049" y="648703"/>
                  </a:lnTo>
                  <a:lnTo>
                    <a:pt x="5740608" y="615078"/>
                  </a:lnTo>
                  <a:lnTo>
                    <a:pt x="5766648" y="581690"/>
                  </a:lnTo>
                  <a:lnTo>
                    <a:pt x="5792171" y="548550"/>
                  </a:lnTo>
                  <a:lnTo>
                    <a:pt x="5817182" y="515670"/>
                  </a:lnTo>
                  <a:lnTo>
                    <a:pt x="5841684" y="483062"/>
                  </a:lnTo>
                  <a:lnTo>
                    <a:pt x="5499047" y="398807"/>
                  </a:lnTo>
                  <a:lnTo>
                    <a:pt x="6313512" y="0"/>
                  </a:lnTo>
                  <a:lnTo>
                    <a:pt x="6380916" y="932422"/>
                  </a:lnTo>
                  <a:lnTo>
                    <a:pt x="6350375" y="896313"/>
                  </a:lnTo>
                  <a:lnTo>
                    <a:pt x="6319883" y="860204"/>
                  </a:lnTo>
                  <a:lnTo>
                    <a:pt x="6289420" y="824094"/>
                  </a:lnTo>
                  <a:lnTo>
                    <a:pt x="6258967" y="787985"/>
                  </a:lnTo>
                  <a:lnTo>
                    <a:pt x="6228504" y="751876"/>
                  </a:lnTo>
                  <a:lnTo>
                    <a:pt x="6198012" y="715766"/>
                  </a:lnTo>
                  <a:lnTo>
                    <a:pt x="6167470" y="679657"/>
                  </a:lnTo>
                  <a:lnTo>
                    <a:pt x="6142084" y="711391"/>
                  </a:lnTo>
                  <a:lnTo>
                    <a:pt x="6116161" y="743414"/>
                  </a:lnTo>
                  <a:lnTo>
                    <a:pt x="6089700" y="775712"/>
                  </a:lnTo>
                  <a:lnTo>
                    <a:pt x="6062696" y="808274"/>
                  </a:lnTo>
                  <a:lnTo>
                    <a:pt x="6035147" y="841087"/>
                  </a:lnTo>
                  <a:lnTo>
                    <a:pt x="6007048" y="874139"/>
                  </a:lnTo>
                  <a:lnTo>
                    <a:pt x="5978396" y="907416"/>
                  </a:lnTo>
                  <a:lnTo>
                    <a:pt x="5949187" y="940908"/>
                  </a:lnTo>
                  <a:lnTo>
                    <a:pt x="5919420" y="974601"/>
                  </a:lnTo>
                  <a:lnTo>
                    <a:pt x="5889088" y="1008483"/>
                  </a:lnTo>
                  <a:lnTo>
                    <a:pt x="5858191" y="1042542"/>
                  </a:lnTo>
                  <a:lnTo>
                    <a:pt x="5826723" y="1076764"/>
                  </a:lnTo>
                  <a:lnTo>
                    <a:pt x="5794682" y="1111139"/>
                  </a:lnTo>
                  <a:lnTo>
                    <a:pt x="5762064" y="1145652"/>
                  </a:lnTo>
                  <a:lnTo>
                    <a:pt x="5728866" y="1180293"/>
                  </a:lnTo>
                  <a:lnTo>
                    <a:pt x="5695084" y="1215048"/>
                  </a:lnTo>
                  <a:lnTo>
                    <a:pt x="5660715" y="1249905"/>
                  </a:lnTo>
                  <a:lnTo>
                    <a:pt x="5625755" y="1284851"/>
                  </a:lnTo>
                  <a:lnTo>
                    <a:pt x="5590201" y="1319875"/>
                  </a:lnTo>
                  <a:lnTo>
                    <a:pt x="5554050" y="1354964"/>
                  </a:lnTo>
                  <a:lnTo>
                    <a:pt x="5517298" y="1390105"/>
                  </a:lnTo>
                  <a:lnTo>
                    <a:pt x="5479942" y="1425286"/>
                  </a:lnTo>
                  <a:lnTo>
                    <a:pt x="5441977" y="1460494"/>
                  </a:lnTo>
                  <a:lnTo>
                    <a:pt x="5403402" y="1495717"/>
                  </a:lnTo>
                  <a:lnTo>
                    <a:pt x="5364212" y="1530944"/>
                  </a:lnTo>
                  <a:lnTo>
                    <a:pt x="5324404" y="1566160"/>
                  </a:lnTo>
                  <a:lnTo>
                    <a:pt x="5283974" y="1601354"/>
                  </a:lnTo>
                  <a:lnTo>
                    <a:pt x="5242919" y="1636514"/>
                  </a:lnTo>
                  <a:lnTo>
                    <a:pt x="5201236" y="1671626"/>
                  </a:lnTo>
                  <a:lnTo>
                    <a:pt x="5158922" y="1706680"/>
                  </a:lnTo>
                  <a:lnTo>
                    <a:pt x="5115972" y="1741661"/>
                  </a:lnTo>
                  <a:lnTo>
                    <a:pt x="5072383" y="1776558"/>
                  </a:lnTo>
                  <a:lnTo>
                    <a:pt x="5028152" y="1811358"/>
                  </a:lnTo>
                  <a:lnTo>
                    <a:pt x="4983276" y="1846050"/>
                  </a:lnTo>
                  <a:lnTo>
                    <a:pt x="4937751" y="1880619"/>
                  </a:lnTo>
                  <a:lnTo>
                    <a:pt x="4891573" y="1915055"/>
                  </a:lnTo>
                  <a:lnTo>
                    <a:pt x="4844739" y="1949345"/>
                  </a:lnTo>
                  <a:lnTo>
                    <a:pt x="4797246" y="1983475"/>
                  </a:lnTo>
                  <a:lnTo>
                    <a:pt x="4749091" y="2017435"/>
                  </a:lnTo>
                  <a:lnTo>
                    <a:pt x="4700269" y="2051211"/>
                  </a:lnTo>
                  <a:lnTo>
                    <a:pt x="4650778" y="2084790"/>
                  </a:lnTo>
                  <a:lnTo>
                    <a:pt x="4600614" y="2118162"/>
                  </a:lnTo>
                  <a:lnTo>
                    <a:pt x="4549773" y="2151312"/>
                  </a:lnTo>
                  <a:lnTo>
                    <a:pt x="4492316" y="2187997"/>
                  </a:lnTo>
                  <a:lnTo>
                    <a:pt x="4434816" y="2223880"/>
                  </a:lnTo>
                  <a:lnTo>
                    <a:pt x="4377281" y="2258968"/>
                  </a:lnTo>
                  <a:lnTo>
                    <a:pt x="4319719" y="2293269"/>
                  </a:lnTo>
                  <a:lnTo>
                    <a:pt x="4262139" y="2326793"/>
                  </a:lnTo>
                  <a:lnTo>
                    <a:pt x="4204549" y="2359548"/>
                  </a:lnTo>
                  <a:lnTo>
                    <a:pt x="4146957" y="2391542"/>
                  </a:lnTo>
                  <a:lnTo>
                    <a:pt x="4089372" y="2422783"/>
                  </a:lnTo>
                  <a:lnTo>
                    <a:pt x="4031802" y="2453279"/>
                  </a:lnTo>
                  <a:lnTo>
                    <a:pt x="3974255" y="2483040"/>
                  </a:lnTo>
                  <a:lnTo>
                    <a:pt x="3916739" y="2512074"/>
                  </a:lnTo>
                  <a:lnTo>
                    <a:pt x="3859263" y="2540388"/>
                  </a:lnTo>
                  <a:lnTo>
                    <a:pt x="3801835" y="2567992"/>
                  </a:lnTo>
                  <a:lnTo>
                    <a:pt x="3744464" y="2594893"/>
                  </a:lnTo>
                  <a:lnTo>
                    <a:pt x="3687158" y="2621100"/>
                  </a:lnTo>
                  <a:lnTo>
                    <a:pt x="3629924" y="2646622"/>
                  </a:lnTo>
                  <a:lnTo>
                    <a:pt x="3572772" y="2671466"/>
                  </a:lnTo>
                  <a:lnTo>
                    <a:pt x="3515709" y="2695642"/>
                  </a:lnTo>
                  <a:lnTo>
                    <a:pt x="3458745" y="2719158"/>
                  </a:lnTo>
                  <a:lnTo>
                    <a:pt x="3401887" y="2742021"/>
                  </a:lnTo>
                  <a:lnTo>
                    <a:pt x="3345143" y="2764241"/>
                  </a:lnTo>
                  <a:lnTo>
                    <a:pt x="3288522" y="2785825"/>
                  </a:lnTo>
                  <a:lnTo>
                    <a:pt x="3232033" y="2806782"/>
                  </a:lnTo>
                  <a:lnTo>
                    <a:pt x="3175683" y="2827121"/>
                  </a:lnTo>
                  <a:lnTo>
                    <a:pt x="3119481" y="2846850"/>
                  </a:lnTo>
                  <a:lnTo>
                    <a:pt x="3063435" y="2865978"/>
                  </a:lnTo>
                  <a:lnTo>
                    <a:pt x="3007553" y="2884511"/>
                  </a:lnTo>
                  <a:lnTo>
                    <a:pt x="2951844" y="2902460"/>
                  </a:lnTo>
                  <a:lnTo>
                    <a:pt x="2896316" y="2919832"/>
                  </a:lnTo>
                  <a:lnTo>
                    <a:pt x="2840978" y="2936636"/>
                  </a:lnTo>
                  <a:lnTo>
                    <a:pt x="2785837" y="2952881"/>
                  </a:lnTo>
                  <a:lnTo>
                    <a:pt x="2730903" y="2968573"/>
                  </a:lnTo>
                  <a:lnTo>
                    <a:pt x="2676182" y="2983723"/>
                  </a:lnTo>
                  <a:lnTo>
                    <a:pt x="2621684" y="2998338"/>
                  </a:lnTo>
                  <a:lnTo>
                    <a:pt x="2567417" y="3012427"/>
                  </a:lnTo>
                  <a:lnTo>
                    <a:pt x="2513389" y="3025997"/>
                  </a:lnTo>
                  <a:lnTo>
                    <a:pt x="2459609" y="3039059"/>
                  </a:lnTo>
                  <a:lnTo>
                    <a:pt x="2406085" y="3051619"/>
                  </a:lnTo>
                  <a:lnTo>
                    <a:pt x="2352825" y="3063686"/>
                  </a:lnTo>
                  <a:lnTo>
                    <a:pt x="2299837" y="3075269"/>
                  </a:lnTo>
                  <a:lnTo>
                    <a:pt x="2247130" y="3086376"/>
                  </a:lnTo>
                  <a:lnTo>
                    <a:pt x="2194712" y="3097015"/>
                  </a:lnTo>
                  <a:lnTo>
                    <a:pt x="2142591" y="3107195"/>
                  </a:lnTo>
                  <a:lnTo>
                    <a:pt x="2090776" y="3116925"/>
                  </a:lnTo>
                  <a:lnTo>
                    <a:pt x="2039276" y="3126211"/>
                  </a:lnTo>
                  <a:lnTo>
                    <a:pt x="1988097" y="3135064"/>
                  </a:lnTo>
                  <a:lnTo>
                    <a:pt x="1937249" y="3143491"/>
                  </a:lnTo>
                  <a:lnTo>
                    <a:pt x="1886740" y="3151501"/>
                  </a:lnTo>
                  <a:lnTo>
                    <a:pt x="1836578" y="3159101"/>
                  </a:lnTo>
                  <a:lnTo>
                    <a:pt x="1786772" y="3166301"/>
                  </a:lnTo>
                  <a:lnTo>
                    <a:pt x="1737329" y="3173109"/>
                  </a:lnTo>
                  <a:lnTo>
                    <a:pt x="1688259" y="3179533"/>
                  </a:lnTo>
                  <a:lnTo>
                    <a:pt x="1639569" y="3185582"/>
                  </a:lnTo>
                  <a:lnTo>
                    <a:pt x="1591268" y="3191264"/>
                  </a:lnTo>
                  <a:lnTo>
                    <a:pt x="1543364" y="3196587"/>
                  </a:lnTo>
                  <a:lnTo>
                    <a:pt x="1495866" y="3201560"/>
                  </a:lnTo>
                  <a:lnTo>
                    <a:pt x="1448781" y="3206191"/>
                  </a:lnTo>
                  <a:lnTo>
                    <a:pt x="1402118" y="3210488"/>
                  </a:lnTo>
                  <a:lnTo>
                    <a:pt x="1355885" y="3214460"/>
                  </a:lnTo>
                  <a:lnTo>
                    <a:pt x="1310092" y="3218116"/>
                  </a:lnTo>
                  <a:lnTo>
                    <a:pt x="1264745" y="3221463"/>
                  </a:lnTo>
                  <a:lnTo>
                    <a:pt x="1219853" y="3224510"/>
                  </a:lnTo>
                  <a:lnTo>
                    <a:pt x="1175425" y="3227266"/>
                  </a:lnTo>
                  <a:lnTo>
                    <a:pt x="1131468" y="3229738"/>
                  </a:lnTo>
                  <a:lnTo>
                    <a:pt x="1087992" y="3231936"/>
                  </a:lnTo>
                  <a:lnTo>
                    <a:pt x="1045004" y="3233867"/>
                  </a:lnTo>
                  <a:lnTo>
                    <a:pt x="1002513" y="3235540"/>
                  </a:lnTo>
                  <a:lnTo>
                    <a:pt x="960527" y="3236963"/>
                  </a:lnTo>
                  <a:lnTo>
                    <a:pt x="919055" y="3238145"/>
                  </a:lnTo>
                  <a:lnTo>
                    <a:pt x="878104" y="3239094"/>
                  </a:lnTo>
                  <a:lnTo>
                    <a:pt x="837684" y="3239819"/>
                  </a:lnTo>
                  <a:lnTo>
                    <a:pt x="797801" y="3240327"/>
                  </a:lnTo>
                  <a:lnTo>
                    <a:pt x="758465" y="3240628"/>
                  </a:lnTo>
                  <a:lnTo>
                    <a:pt x="719685" y="3240729"/>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sp>
          <p:nvSpPr>
            <p:cNvPr id="8" name="object 8"/>
            <p:cNvSpPr/>
            <p:nvPr/>
          </p:nvSpPr>
          <p:spPr>
            <a:xfrm>
              <a:off x="2848581" y="3762746"/>
              <a:ext cx="777875" cy="777875"/>
            </a:xfrm>
            <a:custGeom>
              <a:avLst/>
              <a:gdLst/>
              <a:ahLst/>
              <a:cxnLst/>
              <a:rect l="l" t="t" r="r" b="b"/>
              <a:pathLst>
                <a:path w="777875" h="777875">
                  <a:moveTo>
                    <a:pt x="388649" y="777299"/>
                  </a:moveTo>
                  <a:lnTo>
                    <a:pt x="339898" y="774271"/>
                  </a:lnTo>
                  <a:lnTo>
                    <a:pt x="292954" y="765430"/>
                  </a:lnTo>
                  <a:lnTo>
                    <a:pt x="248181" y="751139"/>
                  </a:lnTo>
                  <a:lnTo>
                    <a:pt x="205943" y="731763"/>
                  </a:lnTo>
                  <a:lnTo>
                    <a:pt x="166605" y="707666"/>
                  </a:lnTo>
                  <a:lnTo>
                    <a:pt x="130532" y="679213"/>
                  </a:lnTo>
                  <a:lnTo>
                    <a:pt x="98086" y="646767"/>
                  </a:lnTo>
                  <a:lnTo>
                    <a:pt x="69633" y="610694"/>
                  </a:lnTo>
                  <a:lnTo>
                    <a:pt x="45536" y="571356"/>
                  </a:lnTo>
                  <a:lnTo>
                    <a:pt x="26160" y="529118"/>
                  </a:lnTo>
                  <a:lnTo>
                    <a:pt x="11869" y="484345"/>
                  </a:lnTo>
                  <a:lnTo>
                    <a:pt x="3028" y="437401"/>
                  </a:lnTo>
                  <a:lnTo>
                    <a:pt x="0" y="388649"/>
                  </a:lnTo>
                  <a:lnTo>
                    <a:pt x="3028" y="339898"/>
                  </a:lnTo>
                  <a:lnTo>
                    <a:pt x="11869" y="292954"/>
                  </a:lnTo>
                  <a:lnTo>
                    <a:pt x="26160" y="248181"/>
                  </a:lnTo>
                  <a:lnTo>
                    <a:pt x="45536" y="205943"/>
                  </a:lnTo>
                  <a:lnTo>
                    <a:pt x="69633" y="166605"/>
                  </a:lnTo>
                  <a:lnTo>
                    <a:pt x="98086" y="130532"/>
                  </a:lnTo>
                  <a:lnTo>
                    <a:pt x="130532" y="98086"/>
                  </a:lnTo>
                  <a:lnTo>
                    <a:pt x="166605" y="69633"/>
                  </a:lnTo>
                  <a:lnTo>
                    <a:pt x="205943" y="45536"/>
                  </a:lnTo>
                  <a:lnTo>
                    <a:pt x="248181" y="26160"/>
                  </a:lnTo>
                  <a:lnTo>
                    <a:pt x="292954" y="11869"/>
                  </a:lnTo>
                  <a:lnTo>
                    <a:pt x="339898" y="3028"/>
                  </a:lnTo>
                  <a:lnTo>
                    <a:pt x="388649" y="0"/>
                  </a:lnTo>
                  <a:lnTo>
                    <a:pt x="439735" y="3370"/>
                  </a:lnTo>
                  <a:lnTo>
                    <a:pt x="489513" y="13315"/>
                  </a:lnTo>
                  <a:lnTo>
                    <a:pt x="537379" y="29584"/>
                  </a:lnTo>
                  <a:lnTo>
                    <a:pt x="582730" y="51926"/>
                  </a:lnTo>
                  <a:lnTo>
                    <a:pt x="624960" y="80093"/>
                  </a:lnTo>
                  <a:lnTo>
                    <a:pt x="663467" y="113832"/>
                  </a:lnTo>
                  <a:lnTo>
                    <a:pt x="697206" y="152339"/>
                  </a:lnTo>
                  <a:lnTo>
                    <a:pt x="725373" y="194569"/>
                  </a:lnTo>
                  <a:lnTo>
                    <a:pt x="747715" y="239920"/>
                  </a:lnTo>
                  <a:lnTo>
                    <a:pt x="763984" y="287786"/>
                  </a:lnTo>
                  <a:lnTo>
                    <a:pt x="773929" y="337564"/>
                  </a:lnTo>
                  <a:lnTo>
                    <a:pt x="777299" y="388649"/>
                  </a:lnTo>
                  <a:lnTo>
                    <a:pt x="774271" y="437401"/>
                  </a:lnTo>
                  <a:lnTo>
                    <a:pt x="765430" y="484345"/>
                  </a:lnTo>
                  <a:lnTo>
                    <a:pt x="751139" y="529118"/>
                  </a:lnTo>
                  <a:lnTo>
                    <a:pt x="731763" y="571356"/>
                  </a:lnTo>
                  <a:lnTo>
                    <a:pt x="707666" y="610694"/>
                  </a:lnTo>
                  <a:lnTo>
                    <a:pt x="679213" y="646767"/>
                  </a:lnTo>
                  <a:lnTo>
                    <a:pt x="646767" y="679213"/>
                  </a:lnTo>
                  <a:lnTo>
                    <a:pt x="610694" y="707666"/>
                  </a:lnTo>
                  <a:lnTo>
                    <a:pt x="571356" y="731763"/>
                  </a:lnTo>
                  <a:lnTo>
                    <a:pt x="529118" y="751139"/>
                  </a:lnTo>
                  <a:lnTo>
                    <a:pt x="484345" y="765430"/>
                  </a:lnTo>
                  <a:lnTo>
                    <a:pt x="437401" y="774271"/>
                  </a:lnTo>
                  <a:lnTo>
                    <a:pt x="388649" y="777299"/>
                  </a:lnTo>
                  <a:close/>
                </a:path>
              </a:pathLst>
            </a:custGeom>
            <a:solidFill>
              <a:srgbClr val="EE4523"/>
            </a:solidFill>
          </p:spPr>
          <p:txBody>
            <a:bodyPr wrap="square" lIns="0" tIns="0" rIns="0" bIns="0" rtlCol="0"/>
            <a:lstStyle/>
            <a:p>
              <a:pPr defTabSz="1219170"/>
              <a:endParaRPr sz="2400" kern="0">
                <a:solidFill>
                  <a:sysClr val="windowText" lastClr="000000"/>
                </a:solidFill>
              </a:endParaRPr>
            </a:p>
          </p:txBody>
        </p:sp>
      </p:grpSp>
      <p:sp>
        <p:nvSpPr>
          <p:cNvPr id="9" name="object 9"/>
          <p:cNvSpPr txBox="1"/>
          <p:nvPr/>
        </p:nvSpPr>
        <p:spPr>
          <a:xfrm>
            <a:off x="4037631" y="5321938"/>
            <a:ext cx="558800" cy="385683"/>
          </a:xfrm>
          <a:prstGeom prst="rect">
            <a:avLst/>
          </a:prstGeom>
        </p:spPr>
        <p:txBody>
          <a:bodyPr vert="horz" wrap="square" lIns="0" tIns="15240" rIns="0" bIns="0" rtlCol="0">
            <a:spAutoFit/>
          </a:bodyPr>
          <a:lstStyle/>
          <a:p>
            <a:pPr marL="16933" marR="6773" indent="74505" defTabSz="1219170">
              <a:lnSpc>
                <a:spcPct val="103899"/>
              </a:lnSpc>
              <a:spcBef>
                <a:spcPts val="120"/>
              </a:spcBef>
            </a:pPr>
            <a:r>
              <a:rPr sz="1200" kern="0" spc="-27">
                <a:solidFill>
                  <a:srgbClr val="FFFFFF"/>
                </a:solidFill>
                <a:latin typeface="Century Gothic"/>
                <a:cs typeface="Century Gothic"/>
              </a:rPr>
              <a:t>Data </a:t>
            </a:r>
            <a:r>
              <a:rPr sz="1200" kern="0" spc="53">
                <a:solidFill>
                  <a:srgbClr val="FFFFFF"/>
                </a:solidFill>
                <a:latin typeface="Century Gothic"/>
                <a:cs typeface="Century Gothic"/>
              </a:rPr>
              <a:t>Driven</a:t>
            </a:r>
            <a:endParaRPr sz="1200" kern="0">
              <a:solidFill>
                <a:sysClr val="windowText" lastClr="000000"/>
              </a:solidFill>
              <a:latin typeface="Century Gothic"/>
              <a:cs typeface="Century Gothic"/>
            </a:endParaRPr>
          </a:p>
        </p:txBody>
      </p:sp>
      <p:sp>
        <p:nvSpPr>
          <p:cNvPr id="10" name="object 10">
            <a:extLst>
              <a:ext uri="{C183D7F6-B498-43B3-948B-1728B52AA6E4}">
                <adec:decorative xmlns:adec="http://schemas.microsoft.com/office/drawing/2017/decorative" val="1"/>
              </a:ext>
            </a:extLst>
          </p:cNvPr>
          <p:cNvSpPr/>
          <p:nvPr/>
        </p:nvSpPr>
        <p:spPr>
          <a:xfrm>
            <a:off x="5816084" y="4117085"/>
            <a:ext cx="1345353" cy="1345353"/>
          </a:xfrm>
          <a:custGeom>
            <a:avLst/>
            <a:gdLst/>
            <a:ahLst/>
            <a:cxnLst/>
            <a:rect l="l" t="t" r="r" b="b"/>
            <a:pathLst>
              <a:path w="1009014" h="1009014">
                <a:moveTo>
                  <a:pt x="504449" y="1008899"/>
                </a:moveTo>
                <a:lnTo>
                  <a:pt x="455868" y="1006590"/>
                </a:lnTo>
                <a:lnTo>
                  <a:pt x="408592" y="999804"/>
                </a:lnTo>
                <a:lnTo>
                  <a:pt x="362835" y="988751"/>
                </a:lnTo>
                <a:lnTo>
                  <a:pt x="318807" y="973643"/>
                </a:lnTo>
                <a:lnTo>
                  <a:pt x="276720" y="954692"/>
                </a:lnTo>
                <a:lnTo>
                  <a:pt x="236784" y="932109"/>
                </a:lnTo>
                <a:lnTo>
                  <a:pt x="199213" y="906106"/>
                </a:lnTo>
                <a:lnTo>
                  <a:pt x="164216" y="876893"/>
                </a:lnTo>
                <a:lnTo>
                  <a:pt x="132006" y="844683"/>
                </a:lnTo>
                <a:lnTo>
                  <a:pt x="102793" y="809686"/>
                </a:lnTo>
                <a:lnTo>
                  <a:pt x="76790" y="772115"/>
                </a:lnTo>
                <a:lnTo>
                  <a:pt x="54207" y="732179"/>
                </a:lnTo>
                <a:lnTo>
                  <a:pt x="35256" y="690092"/>
                </a:lnTo>
                <a:lnTo>
                  <a:pt x="20148" y="646064"/>
                </a:lnTo>
                <a:lnTo>
                  <a:pt x="9095" y="600307"/>
                </a:lnTo>
                <a:lnTo>
                  <a:pt x="2309" y="553031"/>
                </a:lnTo>
                <a:lnTo>
                  <a:pt x="0" y="504449"/>
                </a:lnTo>
                <a:lnTo>
                  <a:pt x="2309" y="455868"/>
                </a:lnTo>
                <a:lnTo>
                  <a:pt x="9095" y="408592"/>
                </a:lnTo>
                <a:lnTo>
                  <a:pt x="20148" y="362835"/>
                </a:lnTo>
                <a:lnTo>
                  <a:pt x="35256" y="318807"/>
                </a:lnTo>
                <a:lnTo>
                  <a:pt x="54207" y="276720"/>
                </a:lnTo>
                <a:lnTo>
                  <a:pt x="76790" y="236784"/>
                </a:lnTo>
                <a:lnTo>
                  <a:pt x="102793" y="199213"/>
                </a:lnTo>
                <a:lnTo>
                  <a:pt x="132006" y="164216"/>
                </a:lnTo>
                <a:lnTo>
                  <a:pt x="164216" y="132006"/>
                </a:lnTo>
                <a:lnTo>
                  <a:pt x="199213" y="102793"/>
                </a:lnTo>
                <a:lnTo>
                  <a:pt x="236784" y="76790"/>
                </a:lnTo>
                <a:lnTo>
                  <a:pt x="276720" y="54207"/>
                </a:lnTo>
                <a:lnTo>
                  <a:pt x="318807" y="35256"/>
                </a:lnTo>
                <a:lnTo>
                  <a:pt x="362835" y="20148"/>
                </a:lnTo>
                <a:lnTo>
                  <a:pt x="408592" y="9095"/>
                </a:lnTo>
                <a:lnTo>
                  <a:pt x="455868" y="2309"/>
                </a:lnTo>
                <a:lnTo>
                  <a:pt x="504449" y="0"/>
                </a:lnTo>
                <a:lnTo>
                  <a:pt x="554308" y="2468"/>
                </a:lnTo>
                <a:lnTo>
                  <a:pt x="603322" y="9782"/>
                </a:lnTo>
                <a:lnTo>
                  <a:pt x="651161" y="21804"/>
                </a:lnTo>
                <a:lnTo>
                  <a:pt x="697494" y="38398"/>
                </a:lnTo>
                <a:lnTo>
                  <a:pt x="741990" y="59427"/>
                </a:lnTo>
                <a:lnTo>
                  <a:pt x="784319" y="84753"/>
                </a:lnTo>
                <a:lnTo>
                  <a:pt x="824149" y="114239"/>
                </a:lnTo>
                <a:lnTo>
                  <a:pt x="861149" y="147749"/>
                </a:lnTo>
                <a:lnTo>
                  <a:pt x="894660" y="184750"/>
                </a:lnTo>
                <a:lnTo>
                  <a:pt x="924146" y="224580"/>
                </a:lnTo>
                <a:lnTo>
                  <a:pt x="949472" y="266909"/>
                </a:lnTo>
                <a:lnTo>
                  <a:pt x="970501" y="311405"/>
                </a:lnTo>
                <a:lnTo>
                  <a:pt x="987095" y="357738"/>
                </a:lnTo>
                <a:lnTo>
                  <a:pt x="999117" y="405577"/>
                </a:lnTo>
                <a:lnTo>
                  <a:pt x="1006431" y="454591"/>
                </a:lnTo>
                <a:lnTo>
                  <a:pt x="1008899" y="504449"/>
                </a:lnTo>
                <a:lnTo>
                  <a:pt x="1006590" y="553031"/>
                </a:lnTo>
                <a:lnTo>
                  <a:pt x="999804" y="600307"/>
                </a:lnTo>
                <a:lnTo>
                  <a:pt x="988751" y="646064"/>
                </a:lnTo>
                <a:lnTo>
                  <a:pt x="973643" y="690092"/>
                </a:lnTo>
                <a:lnTo>
                  <a:pt x="954692" y="732179"/>
                </a:lnTo>
                <a:lnTo>
                  <a:pt x="932109" y="772115"/>
                </a:lnTo>
                <a:lnTo>
                  <a:pt x="906106" y="809686"/>
                </a:lnTo>
                <a:lnTo>
                  <a:pt x="876893" y="844683"/>
                </a:lnTo>
                <a:lnTo>
                  <a:pt x="844683" y="876893"/>
                </a:lnTo>
                <a:lnTo>
                  <a:pt x="809686" y="906106"/>
                </a:lnTo>
                <a:lnTo>
                  <a:pt x="772115" y="932109"/>
                </a:lnTo>
                <a:lnTo>
                  <a:pt x="732179" y="954692"/>
                </a:lnTo>
                <a:lnTo>
                  <a:pt x="690092" y="973643"/>
                </a:lnTo>
                <a:lnTo>
                  <a:pt x="646064" y="988751"/>
                </a:lnTo>
                <a:lnTo>
                  <a:pt x="600307" y="999804"/>
                </a:lnTo>
                <a:lnTo>
                  <a:pt x="553031" y="1006590"/>
                </a:lnTo>
                <a:lnTo>
                  <a:pt x="504449" y="1008899"/>
                </a:lnTo>
                <a:close/>
              </a:path>
            </a:pathLst>
          </a:custGeom>
          <a:solidFill>
            <a:srgbClr val="381621"/>
          </a:solidFill>
        </p:spPr>
        <p:txBody>
          <a:bodyPr wrap="square" lIns="0" tIns="0" rIns="0" bIns="0" rtlCol="0"/>
          <a:lstStyle/>
          <a:p>
            <a:pPr defTabSz="1219170"/>
            <a:endParaRPr sz="2400" kern="0">
              <a:solidFill>
                <a:sysClr val="windowText" lastClr="000000"/>
              </a:solidFill>
            </a:endParaRPr>
          </a:p>
        </p:txBody>
      </p:sp>
      <p:sp>
        <p:nvSpPr>
          <p:cNvPr id="11" name="object 11"/>
          <p:cNvSpPr txBox="1"/>
          <p:nvPr/>
        </p:nvSpPr>
        <p:spPr>
          <a:xfrm>
            <a:off x="6194189" y="4481430"/>
            <a:ext cx="590127" cy="577722"/>
          </a:xfrm>
          <a:prstGeom prst="rect">
            <a:avLst/>
          </a:prstGeom>
        </p:spPr>
        <p:txBody>
          <a:bodyPr vert="horz" wrap="square" lIns="0" tIns="15240" rIns="0" bIns="0" rtlCol="0">
            <a:spAutoFit/>
          </a:bodyPr>
          <a:lstStyle/>
          <a:p>
            <a:pPr marL="49105" marR="6773" indent="-33019" algn="just" defTabSz="1219170">
              <a:lnSpc>
                <a:spcPct val="103899"/>
              </a:lnSpc>
              <a:spcBef>
                <a:spcPts val="120"/>
              </a:spcBef>
            </a:pPr>
            <a:r>
              <a:rPr sz="1200" kern="0" spc="120">
                <a:solidFill>
                  <a:srgbClr val="FFFFFF"/>
                </a:solidFill>
                <a:latin typeface="Century Gothic"/>
                <a:cs typeface="Century Gothic"/>
              </a:rPr>
              <a:t>Assess </a:t>
            </a:r>
            <a:r>
              <a:rPr sz="1200" kern="0" spc="-13">
                <a:solidFill>
                  <a:srgbClr val="FFFFFF"/>
                </a:solidFill>
                <a:latin typeface="Century Gothic"/>
                <a:cs typeface="Century Gothic"/>
              </a:rPr>
              <a:t>Seven </a:t>
            </a:r>
            <a:r>
              <a:rPr sz="1200" kern="0" spc="-27">
                <a:solidFill>
                  <a:srgbClr val="FFFFFF"/>
                </a:solidFill>
                <a:latin typeface="Century Gothic"/>
                <a:cs typeface="Century Gothic"/>
              </a:rPr>
              <a:t>Areas</a:t>
            </a:r>
            <a:endParaRPr sz="1200" kern="0">
              <a:solidFill>
                <a:sysClr val="windowText" lastClr="000000"/>
              </a:solidFill>
              <a:latin typeface="Century Gothic"/>
              <a:cs typeface="Century Gothic"/>
            </a:endParaRPr>
          </a:p>
        </p:txBody>
      </p:sp>
      <p:sp>
        <p:nvSpPr>
          <p:cNvPr id="12" name="object 12">
            <a:extLst>
              <a:ext uri="{C183D7F6-B498-43B3-948B-1728B52AA6E4}">
                <adec:decorative xmlns:adec="http://schemas.microsoft.com/office/drawing/2017/decorative" val="1"/>
              </a:ext>
            </a:extLst>
          </p:cNvPr>
          <p:cNvSpPr/>
          <p:nvPr/>
        </p:nvSpPr>
        <p:spPr>
          <a:xfrm>
            <a:off x="7779518" y="2489969"/>
            <a:ext cx="1782233" cy="1782233"/>
          </a:xfrm>
          <a:custGeom>
            <a:avLst/>
            <a:gdLst/>
            <a:ahLst/>
            <a:cxnLst/>
            <a:rect l="l" t="t" r="r" b="b"/>
            <a:pathLst>
              <a:path w="1336675" h="1336675">
                <a:moveTo>
                  <a:pt x="668099" y="1336199"/>
                </a:moveTo>
                <a:lnTo>
                  <a:pt x="620387" y="1334522"/>
                </a:lnTo>
                <a:lnTo>
                  <a:pt x="573579" y="1329565"/>
                </a:lnTo>
                <a:lnTo>
                  <a:pt x="527790" y="1321441"/>
                </a:lnTo>
                <a:lnTo>
                  <a:pt x="483133" y="1310264"/>
                </a:lnTo>
                <a:lnTo>
                  <a:pt x="439720" y="1296147"/>
                </a:lnTo>
                <a:lnTo>
                  <a:pt x="397665" y="1279202"/>
                </a:lnTo>
                <a:lnTo>
                  <a:pt x="357080" y="1259543"/>
                </a:lnTo>
                <a:lnTo>
                  <a:pt x="318079" y="1237282"/>
                </a:lnTo>
                <a:lnTo>
                  <a:pt x="280776" y="1212533"/>
                </a:lnTo>
                <a:lnTo>
                  <a:pt x="245282" y="1185409"/>
                </a:lnTo>
                <a:lnTo>
                  <a:pt x="211711" y="1156023"/>
                </a:lnTo>
                <a:lnTo>
                  <a:pt x="180176" y="1124488"/>
                </a:lnTo>
                <a:lnTo>
                  <a:pt x="150790" y="1090917"/>
                </a:lnTo>
                <a:lnTo>
                  <a:pt x="123666" y="1055423"/>
                </a:lnTo>
                <a:lnTo>
                  <a:pt x="98917" y="1018120"/>
                </a:lnTo>
                <a:lnTo>
                  <a:pt x="76656" y="979119"/>
                </a:lnTo>
                <a:lnTo>
                  <a:pt x="56997" y="938534"/>
                </a:lnTo>
                <a:lnTo>
                  <a:pt x="40052" y="896479"/>
                </a:lnTo>
                <a:lnTo>
                  <a:pt x="25935" y="853066"/>
                </a:lnTo>
                <a:lnTo>
                  <a:pt x="14758" y="808409"/>
                </a:lnTo>
                <a:lnTo>
                  <a:pt x="6634" y="762620"/>
                </a:lnTo>
                <a:lnTo>
                  <a:pt x="1677" y="715812"/>
                </a:lnTo>
                <a:lnTo>
                  <a:pt x="0" y="668099"/>
                </a:lnTo>
                <a:lnTo>
                  <a:pt x="1677" y="620387"/>
                </a:lnTo>
                <a:lnTo>
                  <a:pt x="6634" y="573579"/>
                </a:lnTo>
                <a:lnTo>
                  <a:pt x="14758" y="527790"/>
                </a:lnTo>
                <a:lnTo>
                  <a:pt x="25935" y="483132"/>
                </a:lnTo>
                <a:lnTo>
                  <a:pt x="40052" y="439720"/>
                </a:lnTo>
                <a:lnTo>
                  <a:pt x="56997" y="397664"/>
                </a:lnTo>
                <a:lnTo>
                  <a:pt x="76656" y="357080"/>
                </a:lnTo>
                <a:lnTo>
                  <a:pt x="98917" y="318079"/>
                </a:lnTo>
                <a:lnTo>
                  <a:pt x="123666" y="280775"/>
                </a:lnTo>
                <a:lnTo>
                  <a:pt x="150790" y="245282"/>
                </a:lnTo>
                <a:lnTo>
                  <a:pt x="180176" y="211711"/>
                </a:lnTo>
                <a:lnTo>
                  <a:pt x="211711" y="180175"/>
                </a:lnTo>
                <a:lnTo>
                  <a:pt x="245282" y="150790"/>
                </a:lnTo>
                <a:lnTo>
                  <a:pt x="280776" y="123666"/>
                </a:lnTo>
                <a:lnTo>
                  <a:pt x="318079" y="98917"/>
                </a:lnTo>
                <a:lnTo>
                  <a:pt x="357080" y="76656"/>
                </a:lnTo>
                <a:lnTo>
                  <a:pt x="397665" y="56997"/>
                </a:lnTo>
                <a:lnTo>
                  <a:pt x="439720" y="40052"/>
                </a:lnTo>
                <a:lnTo>
                  <a:pt x="483133" y="25935"/>
                </a:lnTo>
                <a:lnTo>
                  <a:pt x="527790" y="14758"/>
                </a:lnTo>
                <a:lnTo>
                  <a:pt x="573579" y="6634"/>
                </a:lnTo>
                <a:lnTo>
                  <a:pt x="620387" y="1677"/>
                </a:lnTo>
                <a:lnTo>
                  <a:pt x="668099" y="0"/>
                </a:lnTo>
                <a:lnTo>
                  <a:pt x="714660" y="1677"/>
                </a:lnTo>
                <a:lnTo>
                  <a:pt x="715699" y="1677"/>
                </a:lnTo>
                <a:lnTo>
                  <a:pt x="763805" y="6887"/>
                </a:lnTo>
                <a:lnTo>
                  <a:pt x="810696" y="15392"/>
                </a:lnTo>
                <a:lnTo>
                  <a:pt x="856722" y="27178"/>
                </a:lnTo>
                <a:lnTo>
                  <a:pt x="901715" y="42175"/>
                </a:lnTo>
                <a:lnTo>
                  <a:pt x="945504" y="60313"/>
                </a:lnTo>
                <a:lnTo>
                  <a:pt x="987923" y="81523"/>
                </a:lnTo>
                <a:lnTo>
                  <a:pt x="1028802" y="105734"/>
                </a:lnTo>
                <a:lnTo>
                  <a:pt x="1067974" y="132878"/>
                </a:lnTo>
                <a:lnTo>
                  <a:pt x="1105268" y="162884"/>
                </a:lnTo>
                <a:lnTo>
                  <a:pt x="1140518" y="195681"/>
                </a:lnTo>
                <a:lnTo>
                  <a:pt x="1173316" y="230931"/>
                </a:lnTo>
                <a:lnTo>
                  <a:pt x="1203321" y="268226"/>
                </a:lnTo>
                <a:lnTo>
                  <a:pt x="1230465" y="307397"/>
                </a:lnTo>
                <a:lnTo>
                  <a:pt x="1254676" y="348276"/>
                </a:lnTo>
                <a:lnTo>
                  <a:pt x="1275886" y="390695"/>
                </a:lnTo>
                <a:lnTo>
                  <a:pt x="1294024" y="434484"/>
                </a:lnTo>
                <a:lnTo>
                  <a:pt x="1309021" y="479477"/>
                </a:lnTo>
                <a:lnTo>
                  <a:pt x="1320807" y="525503"/>
                </a:lnTo>
                <a:lnTo>
                  <a:pt x="1329312" y="572394"/>
                </a:lnTo>
                <a:lnTo>
                  <a:pt x="1334466" y="619983"/>
                </a:lnTo>
                <a:lnTo>
                  <a:pt x="1336200" y="668099"/>
                </a:lnTo>
                <a:lnTo>
                  <a:pt x="1334522" y="715812"/>
                </a:lnTo>
                <a:lnTo>
                  <a:pt x="1329565" y="762620"/>
                </a:lnTo>
                <a:lnTo>
                  <a:pt x="1321442" y="808409"/>
                </a:lnTo>
                <a:lnTo>
                  <a:pt x="1310264" y="853066"/>
                </a:lnTo>
                <a:lnTo>
                  <a:pt x="1296147" y="896479"/>
                </a:lnTo>
                <a:lnTo>
                  <a:pt x="1279202" y="938534"/>
                </a:lnTo>
                <a:lnTo>
                  <a:pt x="1259543" y="979119"/>
                </a:lnTo>
                <a:lnTo>
                  <a:pt x="1237282" y="1018120"/>
                </a:lnTo>
                <a:lnTo>
                  <a:pt x="1212534" y="1055423"/>
                </a:lnTo>
                <a:lnTo>
                  <a:pt x="1185410" y="1090917"/>
                </a:lnTo>
                <a:lnTo>
                  <a:pt x="1156024" y="1124488"/>
                </a:lnTo>
                <a:lnTo>
                  <a:pt x="1124489" y="1156023"/>
                </a:lnTo>
                <a:lnTo>
                  <a:pt x="1090918" y="1185409"/>
                </a:lnTo>
                <a:lnTo>
                  <a:pt x="1055424" y="1212533"/>
                </a:lnTo>
                <a:lnTo>
                  <a:pt x="1018120" y="1237282"/>
                </a:lnTo>
                <a:lnTo>
                  <a:pt x="979119" y="1259543"/>
                </a:lnTo>
                <a:lnTo>
                  <a:pt x="938535" y="1279202"/>
                </a:lnTo>
                <a:lnTo>
                  <a:pt x="896479" y="1296147"/>
                </a:lnTo>
                <a:lnTo>
                  <a:pt x="853067" y="1310264"/>
                </a:lnTo>
                <a:lnTo>
                  <a:pt x="808409" y="1321441"/>
                </a:lnTo>
                <a:lnTo>
                  <a:pt x="762620" y="1329565"/>
                </a:lnTo>
                <a:lnTo>
                  <a:pt x="715812" y="1334522"/>
                </a:lnTo>
                <a:lnTo>
                  <a:pt x="668099" y="1336199"/>
                </a:lnTo>
                <a:close/>
              </a:path>
            </a:pathLst>
          </a:custGeom>
          <a:solidFill>
            <a:srgbClr val="00293C"/>
          </a:solidFill>
        </p:spPr>
        <p:txBody>
          <a:bodyPr wrap="square" lIns="0" tIns="0" rIns="0" bIns="0" rtlCol="0"/>
          <a:lstStyle/>
          <a:p>
            <a:pPr defTabSz="1219170"/>
            <a:endParaRPr sz="2400" kern="0">
              <a:solidFill>
                <a:sysClr val="windowText" lastClr="000000"/>
              </a:solidFill>
            </a:endParaRPr>
          </a:p>
        </p:txBody>
      </p:sp>
      <p:sp>
        <p:nvSpPr>
          <p:cNvPr id="13" name="object 13"/>
          <p:cNvSpPr txBox="1"/>
          <p:nvPr/>
        </p:nvSpPr>
        <p:spPr>
          <a:xfrm>
            <a:off x="8202171" y="2977519"/>
            <a:ext cx="938107" cy="769763"/>
          </a:xfrm>
          <a:prstGeom prst="rect">
            <a:avLst/>
          </a:prstGeom>
        </p:spPr>
        <p:txBody>
          <a:bodyPr vert="horz" wrap="square" lIns="0" tIns="15240" rIns="0" bIns="0" rtlCol="0">
            <a:spAutoFit/>
          </a:bodyPr>
          <a:lstStyle/>
          <a:p>
            <a:pPr marL="16933" marR="6773" algn="ctr" defTabSz="1219170">
              <a:lnSpc>
                <a:spcPct val="103899"/>
              </a:lnSpc>
              <a:spcBef>
                <a:spcPts val="120"/>
              </a:spcBef>
            </a:pPr>
            <a:r>
              <a:rPr sz="1200" kern="0" spc="-13">
                <a:solidFill>
                  <a:srgbClr val="FFFFFF"/>
                </a:solidFill>
                <a:latin typeface="Century Gothic"/>
                <a:cs typeface="Century Gothic"/>
              </a:rPr>
              <a:t>Improve </a:t>
            </a:r>
            <a:r>
              <a:rPr sz="1200" kern="0" spc="67">
                <a:solidFill>
                  <a:srgbClr val="FFFFFF"/>
                </a:solidFill>
                <a:latin typeface="Century Gothic"/>
                <a:cs typeface="Century Gothic"/>
              </a:rPr>
              <a:t>Speciﬁc </a:t>
            </a:r>
            <a:r>
              <a:rPr sz="1200" kern="0" spc="-13">
                <a:solidFill>
                  <a:srgbClr val="FFFFFF"/>
                </a:solidFill>
                <a:latin typeface="Century Gothic"/>
                <a:cs typeface="Century Gothic"/>
              </a:rPr>
              <a:t>Knowledge Areas</a:t>
            </a:r>
            <a:endParaRPr sz="1200" kern="0">
              <a:solidFill>
                <a:sysClr val="windowText" lastClr="000000"/>
              </a:solidFill>
              <a:latin typeface="Century Gothic"/>
              <a:cs typeface="Century Gothic"/>
            </a:endParaRPr>
          </a:p>
        </p:txBody>
      </p:sp>
      <p:sp>
        <p:nvSpPr>
          <p:cNvPr id="18" name="object 18">
            <a:extLst>
              <a:ext uri="{C183D7F6-B498-43B3-948B-1728B52AA6E4}">
                <adec:decorative xmlns:adec="http://schemas.microsoft.com/office/drawing/2017/decorative" val="1"/>
              </a:ext>
            </a:extLst>
          </p:cNvPr>
          <p:cNvSpPr txBox="1">
            <a:spLocks noGrp="1"/>
          </p:cNvSpPr>
          <p:nvPr>
            <p:ph type="sldNum" sz="quarter" idx="7"/>
          </p:nvPr>
        </p:nvSpPr>
        <p:spPr>
          <a:xfrm>
            <a:off x="15473185" y="8444411"/>
            <a:ext cx="397369" cy="217090"/>
          </a:xfrm>
          <a:prstGeom prst="rect">
            <a:avLst/>
          </a:prstGeom>
        </p:spPr>
        <p:txBody>
          <a:bodyPr vert="horz" wrap="square" lIns="0" tIns="11853" rIns="0" bIns="0" rtlCol="0">
            <a:spAutoFit/>
          </a:bodyPr>
          <a:lstStyle/>
          <a:p>
            <a:pPr marL="47412" defTabSz="1219170">
              <a:spcBef>
                <a:spcPts val="93"/>
              </a:spcBef>
            </a:pPr>
            <a:fld id="{81D60167-4931-47E6-BA6A-407CBD079E47}" type="slidenum">
              <a:rPr kern="0" spc="-33" dirty="0"/>
              <a:pPr marL="47412" defTabSz="1219170">
                <a:spcBef>
                  <a:spcPts val="93"/>
                </a:spcBef>
              </a:pPr>
              <a:t>17</a:t>
            </a:fld>
            <a:endParaRPr kern="0" spc="-33"/>
          </a:p>
        </p:txBody>
      </p:sp>
      <p:sp>
        <p:nvSpPr>
          <p:cNvPr id="19" name="object 19">
            <a:extLst>
              <a:ext uri="{C183D7F6-B498-43B3-948B-1728B52AA6E4}">
                <adec:decorative xmlns:adec="http://schemas.microsoft.com/office/drawing/2017/decorative" val="1"/>
              </a:ext>
            </a:extLst>
          </p:cNvPr>
          <p:cNvSpPr txBox="1">
            <a:spLocks noGrp="1"/>
          </p:cNvSpPr>
          <p:nvPr>
            <p:ph type="ftr" sz="quarter" idx="5"/>
          </p:nvPr>
        </p:nvSpPr>
        <p:spPr>
          <a:xfrm>
            <a:off x="12672508" y="8518361"/>
            <a:ext cx="2369537" cy="117190"/>
          </a:xfrm>
          <a:prstGeom prst="rect">
            <a:avLst/>
          </a:prstGeom>
        </p:spPr>
        <p:txBody>
          <a:bodyPr vert="horz" wrap="square" lIns="0" tIns="14393" rIns="0" bIns="0" rtlCol="0">
            <a:spAutoFit/>
          </a:bodyPr>
          <a:lstStyle/>
          <a:p>
            <a:pPr marL="16933" defTabSz="1219170">
              <a:spcBef>
                <a:spcPts val="113"/>
              </a:spcBef>
            </a:pPr>
            <a:r>
              <a:rPr kern="0" spc="-27">
                <a:solidFill>
                  <a:prstClr val="white"/>
                </a:solidFill>
              </a:rPr>
              <a:t>©</a:t>
            </a:r>
            <a:r>
              <a:rPr kern="0" spc="73">
                <a:solidFill>
                  <a:prstClr val="white"/>
                </a:solidFill>
              </a:rPr>
              <a:t> </a:t>
            </a:r>
            <a:r>
              <a:rPr kern="0" spc="67">
                <a:solidFill>
                  <a:prstClr val="white"/>
                </a:solidFill>
              </a:rPr>
              <a:t>2026</a:t>
            </a:r>
            <a:r>
              <a:rPr kern="0" spc="73">
                <a:solidFill>
                  <a:prstClr val="white"/>
                </a:solidFill>
              </a:rPr>
              <a:t> </a:t>
            </a:r>
            <a:r>
              <a:rPr kern="0">
                <a:solidFill>
                  <a:prstClr val="white"/>
                </a:solidFill>
              </a:rPr>
              <a:t>KnowBe4,</a:t>
            </a:r>
            <a:r>
              <a:rPr kern="0" spc="80">
                <a:solidFill>
                  <a:prstClr val="white"/>
                </a:solidFill>
              </a:rPr>
              <a:t> </a:t>
            </a:r>
            <a:r>
              <a:rPr kern="0">
                <a:solidFill>
                  <a:prstClr val="white"/>
                </a:solidFill>
              </a:rPr>
              <a:t>Inc.</a:t>
            </a:r>
            <a:r>
              <a:rPr kern="0" spc="73">
                <a:solidFill>
                  <a:prstClr val="white"/>
                </a:solidFill>
              </a:rPr>
              <a:t> </a:t>
            </a:r>
            <a:r>
              <a:rPr kern="0">
                <a:solidFill>
                  <a:prstClr val="white"/>
                </a:solidFill>
              </a:rPr>
              <a:t>All</a:t>
            </a:r>
            <a:r>
              <a:rPr kern="0" spc="73">
                <a:solidFill>
                  <a:prstClr val="white"/>
                </a:solidFill>
              </a:rPr>
              <a:t> </a:t>
            </a:r>
            <a:r>
              <a:rPr kern="0">
                <a:solidFill>
                  <a:prstClr val="white"/>
                </a:solidFill>
              </a:rPr>
              <a:t>rights</a:t>
            </a:r>
            <a:r>
              <a:rPr kern="0" spc="80">
                <a:solidFill>
                  <a:prstClr val="white"/>
                </a:solidFill>
              </a:rPr>
              <a:t> </a:t>
            </a:r>
            <a:r>
              <a:rPr kern="0" spc="-13">
                <a:solidFill>
                  <a:prstClr val="white"/>
                </a:solidFill>
              </a:rPr>
              <a:t>reserved.</a:t>
            </a:r>
          </a:p>
        </p:txBody>
      </p:sp>
      <p:sp>
        <p:nvSpPr>
          <p:cNvPr id="15" name="object 15"/>
          <p:cNvSpPr txBox="1"/>
          <p:nvPr/>
        </p:nvSpPr>
        <p:spPr>
          <a:xfrm>
            <a:off x="560667" y="1316939"/>
            <a:ext cx="6895253" cy="509541"/>
          </a:xfrm>
          <a:prstGeom prst="rect">
            <a:avLst/>
          </a:prstGeom>
        </p:spPr>
        <p:txBody>
          <a:bodyPr vert="horz" wrap="square" lIns="0" tIns="16933" rIns="0" bIns="0" rtlCol="0">
            <a:spAutoFit/>
          </a:bodyPr>
          <a:lstStyle/>
          <a:p>
            <a:pPr marL="16933" marR="6773" defTabSz="1219170">
              <a:spcBef>
                <a:spcPts val="133"/>
              </a:spcBef>
            </a:pPr>
            <a:r>
              <a:rPr sz="1600" b="1" kern="0" spc="187">
                <a:solidFill>
                  <a:srgbClr val="00293C"/>
                </a:solidFill>
                <a:latin typeface="Calibri"/>
                <a:cs typeface="Calibri"/>
              </a:rPr>
              <a:t>Gain</a:t>
            </a:r>
            <a:r>
              <a:rPr sz="1600" b="1" kern="0">
                <a:solidFill>
                  <a:srgbClr val="00293C"/>
                </a:solidFill>
                <a:latin typeface="Calibri"/>
                <a:cs typeface="Calibri"/>
              </a:rPr>
              <a:t> </a:t>
            </a:r>
            <a:r>
              <a:rPr sz="1600" b="1" kern="0" spc="187">
                <a:solidFill>
                  <a:srgbClr val="00293C"/>
                </a:solidFill>
                <a:latin typeface="Calibri"/>
                <a:cs typeface="Calibri"/>
              </a:rPr>
              <a:t>insight</a:t>
            </a:r>
            <a:r>
              <a:rPr sz="1600" b="1" kern="0" spc="7">
                <a:solidFill>
                  <a:srgbClr val="00293C"/>
                </a:solidFill>
                <a:latin typeface="Calibri"/>
                <a:cs typeface="Calibri"/>
              </a:rPr>
              <a:t> </a:t>
            </a:r>
            <a:r>
              <a:rPr sz="1600" b="1" kern="0" spc="160">
                <a:solidFill>
                  <a:srgbClr val="00293C"/>
                </a:solidFill>
                <a:latin typeface="Calibri"/>
                <a:cs typeface="Calibri"/>
              </a:rPr>
              <a:t>into</a:t>
            </a:r>
            <a:r>
              <a:rPr sz="1600" b="1" kern="0">
                <a:solidFill>
                  <a:srgbClr val="00293C"/>
                </a:solidFill>
                <a:latin typeface="Calibri"/>
                <a:cs typeface="Calibri"/>
              </a:rPr>
              <a:t> </a:t>
            </a:r>
            <a:r>
              <a:rPr sz="1600" b="1" kern="0" spc="152">
                <a:solidFill>
                  <a:srgbClr val="00293C"/>
                </a:solidFill>
                <a:latin typeface="Calibri"/>
                <a:cs typeface="Calibri"/>
              </a:rPr>
              <a:t>your</a:t>
            </a:r>
            <a:r>
              <a:rPr sz="1600" b="1" kern="0" spc="7">
                <a:solidFill>
                  <a:srgbClr val="00293C"/>
                </a:solidFill>
                <a:latin typeface="Calibri"/>
                <a:cs typeface="Calibri"/>
              </a:rPr>
              <a:t> </a:t>
            </a:r>
            <a:r>
              <a:rPr sz="1600" b="1" kern="0" spc="160">
                <a:solidFill>
                  <a:srgbClr val="00293C"/>
                </a:solidFill>
                <a:latin typeface="Calibri"/>
                <a:cs typeface="Calibri"/>
              </a:rPr>
              <a:t>organization’s</a:t>
            </a:r>
            <a:r>
              <a:rPr sz="1600" b="1" kern="0">
                <a:solidFill>
                  <a:srgbClr val="00293C"/>
                </a:solidFill>
                <a:latin typeface="Calibri"/>
                <a:cs typeface="Calibri"/>
              </a:rPr>
              <a:t> </a:t>
            </a:r>
            <a:r>
              <a:rPr sz="1600" b="1" kern="0" spc="193">
                <a:solidFill>
                  <a:srgbClr val="00293C"/>
                </a:solidFill>
                <a:latin typeface="Calibri"/>
                <a:cs typeface="Calibri"/>
              </a:rPr>
              <a:t>strengths</a:t>
            </a:r>
            <a:r>
              <a:rPr sz="1600" b="1" kern="0" spc="7">
                <a:solidFill>
                  <a:srgbClr val="00293C"/>
                </a:solidFill>
                <a:latin typeface="Calibri"/>
                <a:cs typeface="Calibri"/>
              </a:rPr>
              <a:t> </a:t>
            </a:r>
            <a:r>
              <a:rPr sz="1600" b="1" kern="0" spc="187">
                <a:solidFill>
                  <a:srgbClr val="00293C"/>
                </a:solidFill>
                <a:latin typeface="Calibri"/>
                <a:cs typeface="Calibri"/>
              </a:rPr>
              <a:t>and</a:t>
            </a:r>
            <a:r>
              <a:rPr sz="1600" b="1" kern="0">
                <a:solidFill>
                  <a:srgbClr val="00293C"/>
                </a:solidFill>
                <a:latin typeface="Calibri"/>
                <a:cs typeface="Calibri"/>
              </a:rPr>
              <a:t> </a:t>
            </a:r>
            <a:r>
              <a:rPr sz="1600" b="1" kern="0" spc="213">
                <a:solidFill>
                  <a:srgbClr val="00293C"/>
                </a:solidFill>
                <a:latin typeface="Calibri"/>
                <a:cs typeface="Calibri"/>
              </a:rPr>
              <a:t>weaknesses</a:t>
            </a:r>
            <a:r>
              <a:rPr sz="1600" b="1" kern="0" spc="7">
                <a:solidFill>
                  <a:srgbClr val="00293C"/>
                </a:solidFill>
                <a:latin typeface="Calibri"/>
                <a:cs typeface="Calibri"/>
              </a:rPr>
              <a:t> </a:t>
            </a:r>
            <a:r>
              <a:rPr sz="1600" b="1" kern="0" spc="73">
                <a:solidFill>
                  <a:srgbClr val="00293C"/>
                </a:solidFill>
                <a:latin typeface="Calibri"/>
                <a:cs typeface="Calibri"/>
              </a:rPr>
              <a:t>in </a:t>
            </a:r>
            <a:r>
              <a:rPr sz="1600" b="1" kern="0" spc="180">
                <a:solidFill>
                  <a:srgbClr val="00293C"/>
                </a:solidFill>
                <a:latin typeface="Calibri"/>
                <a:cs typeface="Calibri"/>
              </a:rPr>
              <a:t>security</a:t>
            </a:r>
            <a:r>
              <a:rPr sz="1600" b="1" kern="0" spc="-13">
                <a:solidFill>
                  <a:srgbClr val="00293C"/>
                </a:solidFill>
                <a:latin typeface="Calibri"/>
                <a:cs typeface="Calibri"/>
              </a:rPr>
              <a:t> </a:t>
            </a:r>
            <a:r>
              <a:rPr sz="1600" b="1" kern="0" spc="193">
                <a:solidFill>
                  <a:srgbClr val="00293C"/>
                </a:solidFill>
                <a:latin typeface="Calibri"/>
                <a:cs typeface="Calibri"/>
              </a:rPr>
              <a:t>awareness</a:t>
            </a:r>
            <a:r>
              <a:rPr sz="1600" b="1" kern="0" spc="-13">
                <a:solidFill>
                  <a:srgbClr val="00293C"/>
                </a:solidFill>
                <a:latin typeface="Calibri"/>
                <a:cs typeface="Calibri"/>
              </a:rPr>
              <a:t> </a:t>
            </a:r>
            <a:r>
              <a:rPr sz="1600" b="1" kern="0" spc="207">
                <a:solidFill>
                  <a:srgbClr val="00293C"/>
                </a:solidFill>
                <a:latin typeface="Calibri"/>
                <a:cs typeface="Calibri"/>
              </a:rPr>
              <a:t>knowledge</a:t>
            </a:r>
            <a:endParaRPr sz="1600" kern="0">
              <a:solidFill>
                <a:sysClr val="windowText" lastClr="000000"/>
              </a:solidFill>
              <a:latin typeface="Calibri"/>
              <a:cs typeface="Calibri"/>
            </a:endParaRPr>
          </a:p>
        </p:txBody>
      </p:sp>
      <p:sp>
        <p:nvSpPr>
          <p:cNvPr id="16" name="object 16"/>
          <p:cNvSpPr txBox="1"/>
          <p:nvPr/>
        </p:nvSpPr>
        <p:spPr>
          <a:xfrm>
            <a:off x="560667" y="2048459"/>
            <a:ext cx="6390640" cy="1248205"/>
          </a:xfrm>
          <a:prstGeom prst="rect">
            <a:avLst/>
          </a:prstGeom>
        </p:spPr>
        <p:txBody>
          <a:bodyPr vert="horz" wrap="square" lIns="0" tIns="16933" rIns="0" bIns="0" rtlCol="0">
            <a:spAutoFit/>
          </a:bodyPr>
          <a:lstStyle/>
          <a:p>
            <a:pPr marL="16933" defTabSz="1219170">
              <a:spcBef>
                <a:spcPts val="133"/>
              </a:spcBef>
            </a:pPr>
            <a:r>
              <a:rPr sz="1600" kern="0">
                <a:solidFill>
                  <a:srgbClr val="00293C"/>
                </a:solidFill>
                <a:latin typeface="Century Gothic"/>
                <a:cs typeface="Century Gothic"/>
              </a:rPr>
              <a:t>Your</a:t>
            </a:r>
            <a:r>
              <a:rPr sz="1600" kern="0" spc="27">
                <a:solidFill>
                  <a:srgbClr val="00293C"/>
                </a:solidFill>
                <a:latin typeface="Century Gothic"/>
                <a:cs typeface="Century Gothic"/>
              </a:rPr>
              <a:t> </a:t>
            </a:r>
            <a:r>
              <a:rPr sz="1600" kern="0" spc="87">
                <a:solidFill>
                  <a:srgbClr val="00293C"/>
                </a:solidFill>
                <a:latin typeface="Century Gothic"/>
                <a:cs typeface="Century Gothic"/>
              </a:rPr>
              <a:t>assessment</a:t>
            </a:r>
            <a:r>
              <a:rPr sz="1600" kern="0" spc="27">
                <a:solidFill>
                  <a:srgbClr val="00293C"/>
                </a:solidFill>
                <a:latin typeface="Century Gothic"/>
                <a:cs typeface="Century Gothic"/>
              </a:rPr>
              <a:t> </a:t>
            </a:r>
            <a:r>
              <a:rPr sz="1600" kern="0" spc="120">
                <a:solidFill>
                  <a:srgbClr val="00293C"/>
                </a:solidFill>
                <a:latin typeface="Century Gothic"/>
                <a:cs typeface="Century Gothic"/>
              </a:rPr>
              <a:t>results</a:t>
            </a:r>
            <a:r>
              <a:rPr sz="1600" kern="0" spc="33">
                <a:solidFill>
                  <a:srgbClr val="00293C"/>
                </a:solidFill>
                <a:latin typeface="Century Gothic"/>
                <a:cs typeface="Century Gothic"/>
              </a:rPr>
              <a:t> </a:t>
            </a:r>
            <a:r>
              <a:rPr sz="1600" kern="0" spc="113">
                <a:solidFill>
                  <a:srgbClr val="00293C"/>
                </a:solidFill>
                <a:latin typeface="Century Gothic"/>
                <a:cs typeface="Century Gothic"/>
              </a:rPr>
              <a:t>will</a:t>
            </a:r>
            <a:r>
              <a:rPr sz="1600" kern="0" spc="27">
                <a:solidFill>
                  <a:srgbClr val="00293C"/>
                </a:solidFill>
                <a:latin typeface="Century Gothic"/>
                <a:cs typeface="Century Gothic"/>
              </a:rPr>
              <a:t> </a:t>
            </a:r>
            <a:r>
              <a:rPr sz="1600" kern="0">
                <a:solidFill>
                  <a:srgbClr val="00293C"/>
                </a:solidFill>
                <a:latin typeface="Century Gothic"/>
                <a:cs typeface="Century Gothic"/>
              </a:rPr>
              <a:t>provide</a:t>
            </a:r>
            <a:r>
              <a:rPr sz="1600" kern="0" spc="33">
                <a:solidFill>
                  <a:srgbClr val="00293C"/>
                </a:solidFill>
                <a:latin typeface="Century Gothic"/>
                <a:cs typeface="Century Gothic"/>
              </a:rPr>
              <a:t> </a:t>
            </a:r>
            <a:r>
              <a:rPr sz="1600" kern="0">
                <a:solidFill>
                  <a:srgbClr val="00293C"/>
                </a:solidFill>
                <a:latin typeface="Century Gothic"/>
                <a:cs typeface="Century Gothic"/>
              </a:rPr>
              <a:t>you</a:t>
            </a:r>
            <a:r>
              <a:rPr sz="1600" kern="0" spc="27">
                <a:solidFill>
                  <a:srgbClr val="00293C"/>
                </a:solidFill>
                <a:latin typeface="Century Gothic"/>
                <a:cs typeface="Century Gothic"/>
              </a:rPr>
              <a:t> </a:t>
            </a:r>
            <a:r>
              <a:rPr sz="1600" kern="0" spc="-27">
                <a:solidFill>
                  <a:srgbClr val="00293C"/>
                </a:solidFill>
                <a:latin typeface="Century Gothic"/>
                <a:cs typeface="Century Gothic"/>
              </a:rPr>
              <a:t>with:</a:t>
            </a:r>
            <a:endParaRPr sz="1600" kern="0">
              <a:solidFill>
                <a:sysClr val="windowText" lastClr="000000"/>
              </a:solidFill>
              <a:latin typeface="Century Gothic"/>
              <a:cs typeface="Century Gothic"/>
            </a:endParaRPr>
          </a:p>
          <a:p>
            <a:pPr marL="626518" marR="6773" indent="-427556" defTabSz="1219170">
              <a:buFont typeface="Arial"/>
              <a:buChar char="●"/>
              <a:tabLst>
                <a:tab pos="626518" algn="l"/>
              </a:tabLst>
            </a:pPr>
            <a:r>
              <a:rPr sz="1600" kern="0" spc="-13">
                <a:solidFill>
                  <a:srgbClr val="00293C"/>
                </a:solidFill>
                <a:latin typeface="Century Gothic"/>
                <a:cs typeface="Century Gothic"/>
              </a:rPr>
              <a:t>General</a:t>
            </a:r>
            <a:r>
              <a:rPr sz="1600" kern="0" spc="80">
                <a:solidFill>
                  <a:srgbClr val="00293C"/>
                </a:solidFill>
                <a:latin typeface="Century Gothic"/>
                <a:cs typeface="Century Gothic"/>
              </a:rPr>
              <a:t> </a:t>
            </a:r>
            <a:r>
              <a:rPr sz="1600" kern="0">
                <a:solidFill>
                  <a:srgbClr val="00293C"/>
                </a:solidFill>
                <a:latin typeface="Century Gothic"/>
                <a:cs typeface="Century Gothic"/>
              </a:rPr>
              <a:t>knowledge</a:t>
            </a:r>
            <a:r>
              <a:rPr sz="1600" kern="0" spc="80">
                <a:solidFill>
                  <a:srgbClr val="00293C"/>
                </a:solidFill>
                <a:latin typeface="Century Gothic"/>
                <a:cs typeface="Century Gothic"/>
              </a:rPr>
              <a:t> </a:t>
            </a:r>
            <a:r>
              <a:rPr sz="1600" kern="0">
                <a:solidFill>
                  <a:srgbClr val="00293C"/>
                </a:solidFill>
                <a:latin typeface="Century Gothic"/>
                <a:cs typeface="Century Gothic"/>
              </a:rPr>
              <a:t>areas</a:t>
            </a:r>
            <a:r>
              <a:rPr sz="1600" kern="0" spc="87">
                <a:solidFill>
                  <a:srgbClr val="00293C"/>
                </a:solidFill>
                <a:latin typeface="Century Gothic"/>
                <a:cs typeface="Century Gothic"/>
              </a:rPr>
              <a:t> </a:t>
            </a:r>
            <a:r>
              <a:rPr sz="1600" kern="0">
                <a:solidFill>
                  <a:srgbClr val="00293C"/>
                </a:solidFill>
                <a:latin typeface="Century Gothic"/>
                <a:cs typeface="Century Gothic"/>
              </a:rPr>
              <a:t>where</a:t>
            </a:r>
            <a:r>
              <a:rPr sz="1600" kern="0" spc="80">
                <a:solidFill>
                  <a:srgbClr val="00293C"/>
                </a:solidFill>
                <a:latin typeface="Century Gothic"/>
                <a:cs typeface="Century Gothic"/>
              </a:rPr>
              <a:t> </a:t>
            </a:r>
            <a:r>
              <a:rPr sz="1600" kern="0">
                <a:solidFill>
                  <a:srgbClr val="00293C"/>
                </a:solidFill>
                <a:latin typeface="Century Gothic"/>
                <a:cs typeface="Century Gothic"/>
              </a:rPr>
              <a:t>your</a:t>
            </a:r>
            <a:r>
              <a:rPr sz="1600" kern="0" spc="87">
                <a:solidFill>
                  <a:srgbClr val="00293C"/>
                </a:solidFill>
                <a:latin typeface="Century Gothic"/>
                <a:cs typeface="Century Gothic"/>
              </a:rPr>
              <a:t> </a:t>
            </a:r>
            <a:r>
              <a:rPr sz="1600" kern="0">
                <a:solidFill>
                  <a:srgbClr val="00293C"/>
                </a:solidFill>
                <a:latin typeface="Century Gothic"/>
                <a:cs typeface="Century Gothic"/>
              </a:rPr>
              <a:t>organization</a:t>
            </a:r>
            <a:r>
              <a:rPr sz="1600" kern="0" spc="80">
                <a:solidFill>
                  <a:srgbClr val="00293C"/>
                </a:solidFill>
                <a:latin typeface="Century Gothic"/>
                <a:cs typeface="Century Gothic"/>
              </a:rPr>
              <a:t> </a:t>
            </a:r>
            <a:r>
              <a:rPr sz="1600" kern="0" spc="-13">
                <a:solidFill>
                  <a:srgbClr val="00293C"/>
                </a:solidFill>
                <a:latin typeface="Century Gothic"/>
                <a:cs typeface="Century Gothic"/>
              </a:rPr>
              <a:t>could improve</a:t>
            </a:r>
            <a:endParaRPr sz="1600" kern="0">
              <a:solidFill>
                <a:sysClr val="windowText" lastClr="000000"/>
              </a:solidFill>
              <a:latin typeface="Century Gothic"/>
              <a:cs typeface="Century Gothic"/>
            </a:endParaRPr>
          </a:p>
          <a:p>
            <a:pPr marL="625671" indent="-426709" defTabSz="1219170">
              <a:buFont typeface="Arial"/>
              <a:buChar char="●"/>
              <a:tabLst>
                <a:tab pos="625671" algn="l"/>
              </a:tabLst>
            </a:pPr>
            <a:r>
              <a:rPr sz="1600" kern="0">
                <a:solidFill>
                  <a:srgbClr val="00293C"/>
                </a:solidFill>
                <a:latin typeface="Century Gothic"/>
                <a:cs typeface="Century Gothic"/>
              </a:rPr>
              <a:t>Recommended</a:t>
            </a:r>
            <a:r>
              <a:rPr sz="1600" kern="0" spc="187">
                <a:solidFill>
                  <a:srgbClr val="00293C"/>
                </a:solidFill>
                <a:latin typeface="Century Gothic"/>
                <a:cs typeface="Century Gothic"/>
              </a:rPr>
              <a:t> </a:t>
            </a:r>
            <a:r>
              <a:rPr sz="1600" kern="0">
                <a:solidFill>
                  <a:srgbClr val="00293C"/>
                </a:solidFill>
                <a:latin typeface="Century Gothic"/>
                <a:cs typeface="Century Gothic"/>
              </a:rPr>
              <a:t>training</a:t>
            </a:r>
            <a:r>
              <a:rPr sz="1600" kern="0" spc="193">
                <a:solidFill>
                  <a:srgbClr val="00293C"/>
                </a:solidFill>
                <a:latin typeface="Century Gothic"/>
                <a:cs typeface="Century Gothic"/>
              </a:rPr>
              <a:t> </a:t>
            </a:r>
            <a:r>
              <a:rPr sz="1600" kern="0" spc="-13">
                <a:solidFill>
                  <a:srgbClr val="00293C"/>
                </a:solidFill>
                <a:latin typeface="Century Gothic"/>
                <a:cs typeface="Century Gothic"/>
              </a:rPr>
              <a:t>content</a:t>
            </a:r>
            <a:endParaRPr sz="1600" kern="0">
              <a:solidFill>
                <a:sysClr val="windowText" lastClr="000000"/>
              </a:solidFill>
              <a:latin typeface="Century Gothic"/>
              <a:cs typeface="Century Gothic"/>
            </a:endParaRPr>
          </a:p>
          <a:p>
            <a:pPr marL="625671" indent="-426709" defTabSz="1219170">
              <a:buFont typeface="Arial"/>
              <a:buChar char="●"/>
              <a:tabLst>
                <a:tab pos="625671" algn="l"/>
              </a:tabLst>
            </a:pPr>
            <a:r>
              <a:rPr sz="1600" kern="0" spc="-13">
                <a:solidFill>
                  <a:srgbClr val="00293C"/>
                </a:solidFill>
                <a:latin typeface="Century Gothic"/>
                <a:cs typeface="Century Gothic"/>
              </a:rPr>
              <a:t>Compare</a:t>
            </a:r>
            <a:r>
              <a:rPr sz="1600" kern="0" spc="-27">
                <a:solidFill>
                  <a:srgbClr val="00293C"/>
                </a:solidFill>
                <a:latin typeface="Century Gothic"/>
                <a:cs typeface="Century Gothic"/>
              </a:rPr>
              <a:t> </a:t>
            </a:r>
            <a:r>
              <a:rPr sz="1600" kern="0" spc="120">
                <a:solidFill>
                  <a:srgbClr val="00293C"/>
                </a:solidFill>
                <a:latin typeface="Century Gothic"/>
                <a:cs typeface="Century Gothic"/>
              </a:rPr>
              <a:t>results</a:t>
            </a:r>
            <a:r>
              <a:rPr sz="1600" kern="0" spc="-27">
                <a:solidFill>
                  <a:srgbClr val="00293C"/>
                </a:solidFill>
                <a:latin typeface="Century Gothic"/>
                <a:cs typeface="Century Gothic"/>
              </a:rPr>
              <a:t> </a:t>
            </a:r>
            <a:r>
              <a:rPr sz="1600" kern="0">
                <a:solidFill>
                  <a:srgbClr val="00293C"/>
                </a:solidFill>
                <a:latin typeface="Century Gothic"/>
                <a:cs typeface="Century Gothic"/>
              </a:rPr>
              <a:t>over</a:t>
            </a:r>
            <a:r>
              <a:rPr sz="1600" kern="0" spc="-27">
                <a:solidFill>
                  <a:srgbClr val="00293C"/>
                </a:solidFill>
                <a:latin typeface="Century Gothic"/>
                <a:cs typeface="Century Gothic"/>
              </a:rPr>
              <a:t> </a:t>
            </a:r>
            <a:r>
              <a:rPr sz="1600" kern="0" spc="40">
                <a:solidFill>
                  <a:srgbClr val="00293C"/>
                </a:solidFill>
                <a:latin typeface="Century Gothic"/>
                <a:cs typeface="Century Gothic"/>
              </a:rPr>
              <a:t>time</a:t>
            </a:r>
            <a:endParaRPr sz="1600" kern="0">
              <a:solidFill>
                <a:sysClr val="windowText" lastClr="000000"/>
              </a:solidFill>
              <a:latin typeface="Century Gothic"/>
              <a:cs typeface="Century Gothic"/>
            </a:endParaRPr>
          </a:p>
        </p:txBody>
      </p:sp>
      <p:sp>
        <p:nvSpPr>
          <p:cNvPr id="17" name="object 17"/>
          <p:cNvSpPr txBox="1"/>
          <p:nvPr/>
        </p:nvSpPr>
        <p:spPr>
          <a:xfrm>
            <a:off x="560668" y="3511497"/>
            <a:ext cx="6242473" cy="509541"/>
          </a:xfrm>
          <a:prstGeom prst="rect">
            <a:avLst/>
          </a:prstGeom>
        </p:spPr>
        <p:txBody>
          <a:bodyPr vert="horz" wrap="square" lIns="0" tIns="16933" rIns="0" bIns="0" rtlCol="0">
            <a:spAutoFit/>
          </a:bodyPr>
          <a:lstStyle/>
          <a:p>
            <a:pPr marL="16933" marR="6773" defTabSz="1219170">
              <a:spcBef>
                <a:spcPts val="133"/>
              </a:spcBef>
            </a:pPr>
            <a:r>
              <a:rPr sz="1600" kern="0">
                <a:solidFill>
                  <a:srgbClr val="00293C"/>
                </a:solidFill>
                <a:latin typeface="Century Gothic"/>
                <a:cs typeface="Century Gothic"/>
              </a:rPr>
              <a:t>You</a:t>
            </a:r>
            <a:r>
              <a:rPr sz="1600" kern="0" spc="13">
                <a:solidFill>
                  <a:srgbClr val="00293C"/>
                </a:solidFill>
                <a:latin typeface="Century Gothic"/>
                <a:cs typeface="Century Gothic"/>
              </a:rPr>
              <a:t> </a:t>
            </a:r>
            <a:r>
              <a:rPr sz="1600" kern="0" spc="-73">
                <a:solidFill>
                  <a:srgbClr val="00293C"/>
                </a:solidFill>
                <a:latin typeface="Century Gothic"/>
                <a:cs typeface="Century Gothic"/>
              </a:rPr>
              <a:t>can</a:t>
            </a:r>
            <a:r>
              <a:rPr sz="1600" kern="0" spc="20">
                <a:solidFill>
                  <a:srgbClr val="00293C"/>
                </a:solidFill>
                <a:latin typeface="Century Gothic"/>
                <a:cs typeface="Century Gothic"/>
              </a:rPr>
              <a:t> </a:t>
            </a:r>
            <a:r>
              <a:rPr sz="1600" kern="0" spc="67">
                <a:solidFill>
                  <a:srgbClr val="00293C"/>
                </a:solidFill>
                <a:latin typeface="Century Gothic"/>
                <a:cs typeface="Century Gothic"/>
              </a:rPr>
              <a:t>use</a:t>
            </a:r>
            <a:r>
              <a:rPr sz="1600" kern="0" spc="13">
                <a:solidFill>
                  <a:srgbClr val="00293C"/>
                </a:solidFill>
                <a:latin typeface="Century Gothic"/>
                <a:cs typeface="Century Gothic"/>
              </a:rPr>
              <a:t> </a:t>
            </a:r>
            <a:r>
              <a:rPr sz="1600" kern="0" spc="140">
                <a:solidFill>
                  <a:srgbClr val="00293C"/>
                </a:solidFill>
                <a:latin typeface="Century Gothic"/>
                <a:cs typeface="Century Gothic"/>
              </a:rPr>
              <a:t>this</a:t>
            </a:r>
            <a:r>
              <a:rPr sz="1600" kern="0" spc="20">
                <a:solidFill>
                  <a:srgbClr val="00293C"/>
                </a:solidFill>
                <a:latin typeface="Century Gothic"/>
                <a:cs typeface="Century Gothic"/>
              </a:rPr>
              <a:t> </a:t>
            </a:r>
            <a:r>
              <a:rPr sz="1600" kern="0">
                <a:solidFill>
                  <a:srgbClr val="00293C"/>
                </a:solidFill>
                <a:latin typeface="Century Gothic"/>
                <a:cs typeface="Century Gothic"/>
              </a:rPr>
              <a:t>information</a:t>
            </a:r>
            <a:r>
              <a:rPr sz="1600" kern="0" spc="13">
                <a:solidFill>
                  <a:srgbClr val="00293C"/>
                </a:solidFill>
                <a:latin typeface="Century Gothic"/>
                <a:cs typeface="Century Gothic"/>
              </a:rPr>
              <a:t> </a:t>
            </a:r>
            <a:r>
              <a:rPr sz="1600" kern="0" spc="73">
                <a:solidFill>
                  <a:srgbClr val="00293C"/>
                </a:solidFill>
                <a:latin typeface="Century Gothic"/>
                <a:cs typeface="Century Gothic"/>
              </a:rPr>
              <a:t>to</a:t>
            </a:r>
            <a:r>
              <a:rPr sz="1600" kern="0" spc="20">
                <a:solidFill>
                  <a:srgbClr val="00293C"/>
                </a:solidFill>
                <a:latin typeface="Century Gothic"/>
                <a:cs typeface="Century Gothic"/>
              </a:rPr>
              <a:t> </a:t>
            </a:r>
            <a:r>
              <a:rPr sz="1600" kern="0" spc="-13">
                <a:solidFill>
                  <a:srgbClr val="00293C"/>
                </a:solidFill>
                <a:latin typeface="Century Gothic"/>
                <a:cs typeface="Century Gothic"/>
              </a:rPr>
              <a:t>create</a:t>
            </a:r>
            <a:r>
              <a:rPr sz="1600" kern="0" spc="20">
                <a:solidFill>
                  <a:srgbClr val="00293C"/>
                </a:solidFill>
                <a:latin typeface="Century Gothic"/>
                <a:cs typeface="Century Gothic"/>
              </a:rPr>
              <a:t> </a:t>
            </a:r>
            <a:r>
              <a:rPr sz="1600" kern="0">
                <a:solidFill>
                  <a:srgbClr val="00293C"/>
                </a:solidFill>
                <a:latin typeface="Century Gothic"/>
                <a:cs typeface="Century Gothic"/>
              </a:rPr>
              <a:t>targeted</a:t>
            </a:r>
            <a:r>
              <a:rPr sz="1600" kern="0" spc="13">
                <a:solidFill>
                  <a:srgbClr val="00293C"/>
                </a:solidFill>
                <a:latin typeface="Century Gothic"/>
                <a:cs typeface="Century Gothic"/>
              </a:rPr>
              <a:t> </a:t>
            </a:r>
            <a:r>
              <a:rPr sz="1600" kern="0" spc="87">
                <a:solidFill>
                  <a:srgbClr val="00293C"/>
                </a:solidFill>
                <a:latin typeface="Century Gothic"/>
                <a:cs typeface="Century Gothic"/>
              </a:rPr>
              <a:t>phishing</a:t>
            </a:r>
            <a:r>
              <a:rPr sz="1600" kern="0" spc="20">
                <a:solidFill>
                  <a:srgbClr val="00293C"/>
                </a:solidFill>
                <a:latin typeface="Century Gothic"/>
                <a:cs typeface="Century Gothic"/>
              </a:rPr>
              <a:t> </a:t>
            </a:r>
            <a:r>
              <a:rPr sz="1600" kern="0" spc="-33">
                <a:solidFill>
                  <a:srgbClr val="00293C"/>
                </a:solidFill>
                <a:latin typeface="Century Gothic"/>
                <a:cs typeface="Century Gothic"/>
              </a:rPr>
              <a:t>and </a:t>
            </a:r>
            <a:r>
              <a:rPr sz="1600" kern="0" spc="27">
                <a:solidFill>
                  <a:srgbClr val="00293C"/>
                </a:solidFill>
                <a:latin typeface="Century Gothic"/>
                <a:cs typeface="Century Gothic"/>
              </a:rPr>
              <a:t>training</a:t>
            </a:r>
            <a:r>
              <a:rPr sz="1600" kern="0" spc="-20">
                <a:solidFill>
                  <a:srgbClr val="00293C"/>
                </a:solidFill>
                <a:latin typeface="Century Gothic"/>
                <a:cs typeface="Century Gothic"/>
              </a:rPr>
              <a:t> </a:t>
            </a:r>
            <a:r>
              <a:rPr sz="1600" kern="0" spc="13">
                <a:solidFill>
                  <a:srgbClr val="00293C"/>
                </a:solidFill>
                <a:latin typeface="Century Gothic"/>
                <a:cs typeface="Century Gothic"/>
              </a:rPr>
              <a:t>campaigns</a:t>
            </a:r>
            <a:r>
              <a:rPr sz="1600" kern="0" spc="-13">
                <a:solidFill>
                  <a:srgbClr val="00293C"/>
                </a:solidFill>
                <a:latin typeface="Century Gothic"/>
                <a:cs typeface="Century Gothic"/>
              </a:rPr>
              <a:t> </a:t>
            </a:r>
            <a:r>
              <a:rPr sz="1600" kern="0" spc="27">
                <a:solidFill>
                  <a:srgbClr val="00293C"/>
                </a:solidFill>
                <a:latin typeface="Century Gothic"/>
                <a:cs typeface="Century Gothic"/>
              </a:rPr>
              <a:t>that</a:t>
            </a:r>
            <a:r>
              <a:rPr sz="1600" kern="0" spc="-13">
                <a:solidFill>
                  <a:srgbClr val="00293C"/>
                </a:solidFill>
                <a:latin typeface="Century Gothic"/>
                <a:cs typeface="Century Gothic"/>
              </a:rPr>
              <a:t> </a:t>
            </a:r>
            <a:r>
              <a:rPr sz="1600" kern="0" spc="200">
                <a:solidFill>
                  <a:srgbClr val="00293C"/>
                </a:solidFill>
                <a:latin typeface="Century Gothic"/>
                <a:cs typeface="Century Gothic"/>
              </a:rPr>
              <a:t>ﬁt</a:t>
            </a:r>
            <a:r>
              <a:rPr sz="1600" kern="0" spc="-13">
                <a:solidFill>
                  <a:srgbClr val="00293C"/>
                </a:solidFill>
                <a:latin typeface="Century Gothic"/>
                <a:cs typeface="Century Gothic"/>
              </a:rPr>
              <a:t> </a:t>
            </a:r>
            <a:r>
              <a:rPr sz="1600" kern="0" spc="27">
                <a:solidFill>
                  <a:srgbClr val="00293C"/>
                </a:solidFill>
                <a:latin typeface="Century Gothic"/>
                <a:cs typeface="Century Gothic"/>
              </a:rPr>
              <a:t>your</a:t>
            </a:r>
            <a:r>
              <a:rPr sz="1600" kern="0" spc="-20">
                <a:solidFill>
                  <a:srgbClr val="00293C"/>
                </a:solidFill>
                <a:latin typeface="Century Gothic"/>
                <a:cs typeface="Century Gothic"/>
              </a:rPr>
              <a:t> </a:t>
            </a:r>
            <a:r>
              <a:rPr sz="1600" kern="0" spc="113">
                <a:solidFill>
                  <a:srgbClr val="00293C"/>
                </a:solidFill>
                <a:latin typeface="Century Gothic"/>
                <a:cs typeface="Century Gothic"/>
              </a:rPr>
              <a:t>users'</a:t>
            </a:r>
            <a:r>
              <a:rPr sz="1600" kern="0" spc="-13">
                <a:solidFill>
                  <a:srgbClr val="00293C"/>
                </a:solidFill>
                <a:latin typeface="Century Gothic"/>
                <a:cs typeface="Century Gothic"/>
              </a:rPr>
              <a:t> needs.</a:t>
            </a:r>
            <a:endParaRPr sz="1600" kern="0">
              <a:solidFill>
                <a:sysClr val="windowText" lastClr="000000"/>
              </a:solidFill>
              <a:latin typeface="Century Gothic"/>
              <a:cs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1430620" y="1552617"/>
            <a:ext cx="3426460" cy="2086187"/>
            <a:chOff x="498375" y="1133892"/>
            <a:chExt cx="2569845" cy="1564640"/>
          </a:xfrm>
        </p:grpSpPr>
        <p:pic>
          <p:nvPicPr>
            <p:cNvPr id="3" name="object 3"/>
            <p:cNvPicPr/>
            <p:nvPr/>
          </p:nvPicPr>
          <p:blipFill>
            <a:blip r:embed="rId2" cstate="print"/>
            <a:stretch>
              <a:fillRect/>
            </a:stretch>
          </p:blipFill>
          <p:spPr>
            <a:xfrm>
              <a:off x="503137" y="1138655"/>
              <a:ext cx="2560199" cy="1554599"/>
            </a:xfrm>
            <a:prstGeom prst="rect">
              <a:avLst/>
            </a:prstGeom>
          </p:spPr>
        </p:pic>
        <p:sp>
          <p:nvSpPr>
            <p:cNvPr id="4" name="object 4"/>
            <p:cNvSpPr/>
            <p:nvPr/>
          </p:nvSpPr>
          <p:spPr>
            <a:xfrm>
              <a:off x="503137" y="1138655"/>
              <a:ext cx="2560320" cy="1555115"/>
            </a:xfrm>
            <a:custGeom>
              <a:avLst/>
              <a:gdLst/>
              <a:ahLst/>
              <a:cxnLst/>
              <a:rect l="l" t="t" r="r" b="b"/>
              <a:pathLst>
                <a:path w="2560320" h="1555114">
                  <a:moveTo>
                    <a:pt x="0" y="66801"/>
                  </a:moveTo>
                  <a:lnTo>
                    <a:pt x="5249" y="40799"/>
                  </a:lnTo>
                  <a:lnTo>
                    <a:pt x="19565" y="19565"/>
                  </a:lnTo>
                  <a:lnTo>
                    <a:pt x="40799" y="5249"/>
                  </a:lnTo>
                  <a:lnTo>
                    <a:pt x="66801" y="0"/>
                  </a:lnTo>
                  <a:lnTo>
                    <a:pt x="2493398" y="0"/>
                  </a:lnTo>
                  <a:lnTo>
                    <a:pt x="2530460" y="11223"/>
                  </a:lnTo>
                  <a:lnTo>
                    <a:pt x="2555115" y="41237"/>
                  </a:lnTo>
                  <a:lnTo>
                    <a:pt x="2560199" y="66801"/>
                  </a:lnTo>
                  <a:lnTo>
                    <a:pt x="2560199" y="1487798"/>
                  </a:lnTo>
                  <a:lnTo>
                    <a:pt x="2554950" y="1513800"/>
                  </a:lnTo>
                  <a:lnTo>
                    <a:pt x="2540634" y="1535034"/>
                  </a:lnTo>
                  <a:lnTo>
                    <a:pt x="2519400" y="1549350"/>
                  </a:lnTo>
                  <a:lnTo>
                    <a:pt x="2493398" y="1554599"/>
                  </a:lnTo>
                  <a:lnTo>
                    <a:pt x="66801" y="1554599"/>
                  </a:lnTo>
                  <a:lnTo>
                    <a:pt x="40799" y="1549350"/>
                  </a:lnTo>
                  <a:lnTo>
                    <a:pt x="19565" y="1535034"/>
                  </a:lnTo>
                  <a:lnTo>
                    <a:pt x="5249" y="1513800"/>
                  </a:lnTo>
                  <a:lnTo>
                    <a:pt x="0" y="1487798"/>
                  </a:lnTo>
                  <a:lnTo>
                    <a:pt x="0" y="66801"/>
                  </a:lnTo>
                  <a:close/>
                </a:path>
              </a:pathLst>
            </a:custGeom>
            <a:ln w="9524">
              <a:solidFill>
                <a:srgbClr val="EDF1F1"/>
              </a:solidFill>
            </a:ln>
          </p:spPr>
          <p:txBody>
            <a:bodyPr wrap="square" lIns="0" tIns="0" rIns="0" bIns="0" rtlCol="0"/>
            <a:lstStyle/>
            <a:p>
              <a:pPr defTabSz="1219170"/>
              <a:endParaRPr sz="2400" kern="0">
                <a:solidFill>
                  <a:sysClr val="windowText" lastClr="000000"/>
                </a:solidFill>
              </a:endParaRPr>
            </a:p>
          </p:txBody>
        </p:sp>
      </p:grpSp>
      <p:grpSp>
        <p:nvGrpSpPr>
          <p:cNvPr id="5" name="object 5">
            <a:extLst>
              <a:ext uri="{C183D7F6-B498-43B3-948B-1728B52AA6E4}">
                <adec:decorative xmlns:adec="http://schemas.microsoft.com/office/drawing/2017/decorative" val="1"/>
              </a:ext>
            </a:extLst>
          </p:cNvPr>
          <p:cNvGrpSpPr/>
          <p:nvPr/>
        </p:nvGrpSpPr>
        <p:grpSpPr>
          <a:xfrm>
            <a:off x="203201" y="6209732"/>
            <a:ext cx="11786447" cy="487680"/>
            <a:chOff x="152400" y="4657299"/>
            <a:chExt cx="8839835" cy="365760"/>
          </a:xfrm>
        </p:grpSpPr>
        <p:sp>
          <p:nvSpPr>
            <p:cNvPr id="6" name="object 6"/>
            <p:cNvSpPr/>
            <p:nvPr/>
          </p:nvSpPr>
          <p:spPr>
            <a:xfrm>
              <a:off x="152400" y="4657299"/>
              <a:ext cx="8839835" cy="365760"/>
            </a:xfrm>
            <a:custGeom>
              <a:avLst/>
              <a:gdLst/>
              <a:ahLst/>
              <a:cxnLst/>
              <a:rect l="l" t="t" r="r" b="b"/>
              <a:pathLst>
                <a:path w="8839835" h="365760">
                  <a:moveTo>
                    <a:pt x="8656649" y="365699"/>
                  </a:moveTo>
                  <a:lnTo>
                    <a:pt x="182849" y="365699"/>
                  </a:ln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8656649" y="0"/>
                  </a:lnTo>
                  <a:lnTo>
                    <a:pt x="8726623" y="13918"/>
                  </a:lnTo>
                  <a:lnTo>
                    <a:pt x="8785944" y="53555"/>
                  </a:lnTo>
                  <a:lnTo>
                    <a:pt x="8825581" y="112876"/>
                  </a:lnTo>
                  <a:lnTo>
                    <a:pt x="8839499" y="182849"/>
                  </a:lnTo>
                  <a:lnTo>
                    <a:pt x="8832968" y="231458"/>
                  </a:lnTo>
                  <a:lnTo>
                    <a:pt x="8814535" y="275137"/>
                  </a:lnTo>
                  <a:lnTo>
                    <a:pt x="8785944" y="312144"/>
                  </a:lnTo>
                  <a:lnTo>
                    <a:pt x="8748937" y="340735"/>
                  </a:lnTo>
                  <a:lnTo>
                    <a:pt x="8705258" y="359168"/>
                  </a:lnTo>
                  <a:lnTo>
                    <a:pt x="8656649" y="365699"/>
                  </a:lnTo>
                  <a:close/>
                </a:path>
              </a:pathLst>
            </a:custGeom>
            <a:solidFill>
              <a:srgbClr val="D4E3E4"/>
            </a:solidFill>
          </p:spPr>
          <p:txBody>
            <a:bodyPr wrap="square" lIns="0" tIns="0" rIns="0" bIns="0" rtlCol="0"/>
            <a:lstStyle/>
            <a:p>
              <a:pPr defTabSz="1219170"/>
              <a:endParaRPr sz="2400" kern="0">
                <a:solidFill>
                  <a:sysClr val="windowText" lastClr="000000"/>
                </a:solidFill>
              </a:endParaRPr>
            </a:p>
          </p:txBody>
        </p:sp>
        <p:sp>
          <p:nvSpPr>
            <p:cNvPr id="7" name="object 7"/>
            <p:cNvSpPr/>
            <p:nvPr/>
          </p:nvSpPr>
          <p:spPr>
            <a:xfrm>
              <a:off x="8626199" y="4657299"/>
              <a:ext cx="365760" cy="365760"/>
            </a:xfrm>
            <a:custGeom>
              <a:avLst/>
              <a:gdLst/>
              <a:ahLst/>
              <a:cxnLst/>
              <a:rect l="l" t="t" r="r" b="b"/>
              <a:pathLst>
                <a:path w="365759" h="365760">
                  <a:moveTo>
                    <a:pt x="182849" y="365699"/>
                  </a:move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218688" y="3545"/>
                  </a:lnTo>
                  <a:lnTo>
                    <a:pt x="284295" y="30720"/>
                  </a:lnTo>
                  <a:lnTo>
                    <a:pt x="334978" y="81404"/>
                  </a:lnTo>
                  <a:lnTo>
                    <a:pt x="362154" y="147011"/>
                  </a:lnTo>
                  <a:lnTo>
                    <a:pt x="365699" y="182849"/>
                  </a:lnTo>
                  <a:lnTo>
                    <a:pt x="359168" y="231458"/>
                  </a:lnTo>
                  <a:lnTo>
                    <a:pt x="340735" y="275137"/>
                  </a:lnTo>
                  <a:lnTo>
                    <a:pt x="312144" y="312144"/>
                  </a:lnTo>
                  <a:lnTo>
                    <a:pt x="275137" y="340735"/>
                  </a:lnTo>
                  <a:lnTo>
                    <a:pt x="231458" y="359168"/>
                  </a:lnTo>
                  <a:lnTo>
                    <a:pt x="182849" y="365699"/>
                  </a:lnTo>
                  <a:close/>
                </a:path>
              </a:pathLst>
            </a:custGeom>
            <a:solidFill>
              <a:srgbClr val="BBCBCE"/>
            </a:solidFill>
          </p:spPr>
          <p:txBody>
            <a:bodyPr wrap="square" lIns="0" tIns="0" rIns="0" bIns="0" rtlCol="0"/>
            <a:lstStyle/>
            <a:p>
              <a:pPr defTabSz="1219170"/>
              <a:endParaRPr sz="2400" kern="0">
                <a:solidFill>
                  <a:sysClr val="windowText" lastClr="000000"/>
                </a:solidFill>
              </a:endParaRPr>
            </a:p>
          </p:txBody>
        </p:sp>
        <p:pic>
          <p:nvPicPr>
            <p:cNvPr id="8" name="object 8"/>
            <p:cNvPicPr/>
            <p:nvPr/>
          </p:nvPicPr>
          <p:blipFill>
            <a:blip r:embed="rId3" cstate="print"/>
            <a:stretch>
              <a:fillRect/>
            </a:stretch>
          </p:blipFill>
          <p:spPr>
            <a:xfrm>
              <a:off x="311700" y="4721154"/>
              <a:ext cx="640078" cy="227920"/>
            </a:xfrm>
            <a:prstGeom prst="rect">
              <a:avLst/>
            </a:prstGeom>
          </p:spPr>
        </p:pic>
      </p:grpSp>
      <p:sp>
        <p:nvSpPr>
          <p:cNvPr id="18" name="object 18"/>
          <p:cNvSpPr txBox="1">
            <a:spLocks noGrp="1"/>
          </p:cNvSpPr>
          <p:nvPr>
            <p:ph type="title"/>
          </p:nvPr>
        </p:nvSpPr>
        <p:spPr>
          <a:xfrm>
            <a:off x="595019" y="27131"/>
            <a:ext cx="15065964" cy="1133915"/>
          </a:xfrm>
          <a:prstGeom prst="rect">
            <a:avLst/>
          </a:prstGeom>
        </p:spPr>
        <p:txBody>
          <a:bodyPr vert="horz" wrap="square" lIns="0" tIns="554052" rIns="0" bIns="0" rtlCol="0">
            <a:spAutoFit/>
          </a:bodyPr>
          <a:lstStyle/>
          <a:p>
            <a:pPr marL="1833834">
              <a:spcBef>
                <a:spcPts val="133"/>
              </a:spcBef>
            </a:pPr>
            <a:r>
              <a:rPr spc="493" dirty="0">
                <a:solidFill>
                  <a:srgbClr val="00293C"/>
                </a:solidFill>
              </a:rPr>
              <a:t>Assessment</a:t>
            </a:r>
            <a:r>
              <a:rPr spc="-40" dirty="0">
                <a:solidFill>
                  <a:srgbClr val="00293C"/>
                </a:solidFill>
              </a:rPr>
              <a:t> </a:t>
            </a:r>
            <a:r>
              <a:rPr spc="447" dirty="0">
                <a:solidFill>
                  <a:srgbClr val="00293C"/>
                </a:solidFill>
              </a:rPr>
              <a:t>and</a:t>
            </a:r>
            <a:r>
              <a:rPr spc="-40" dirty="0">
                <a:solidFill>
                  <a:srgbClr val="00293C"/>
                </a:solidFill>
              </a:rPr>
              <a:t> </a:t>
            </a:r>
            <a:r>
              <a:rPr spc="440" dirty="0">
                <a:solidFill>
                  <a:srgbClr val="00293C"/>
                </a:solidFill>
              </a:rPr>
              <a:t>Benchmarking</a:t>
            </a:r>
          </a:p>
        </p:txBody>
      </p:sp>
      <p:grpSp>
        <p:nvGrpSpPr>
          <p:cNvPr id="9" name="object 9" descr="Screen shot of knowledge areas assessments completed by gruop in in the account dashboard"/>
          <p:cNvGrpSpPr/>
          <p:nvPr/>
        </p:nvGrpSpPr>
        <p:grpSpPr>
          <a:xfrm>
            <a:off x="596634" y="1503565"/>
            <a:ext cx="7388860" cy="4565227"/>
            <a:chOff x="447475" y="1127674"/>
            <a:chExt cx="5541645" cy="3423920"/>
          </a:xfrm>
        </p:grpSpPr>
        <p:pic>
          <p:nvPicPr>
            <p:cNvPr id="10" name="object 10"/>
            <p:cNvPicPr/>
            <p:nvPr/>
          </p:nvPicPr>
          <p:blipFill>
            <a:blip r:embed="rId4" cstate="print"/>
            <a:stretch>
              <a:fillRect/>
            </a:stretch>
          </p:blipFill>
          <p:spPr>
            <a:xfrm>
              <a:off x="3330013" y="1138654"/>
              <a:ext cx="2560199" cy="1554599"/>
            </a:xfrm>
            <a:prstGeom prst="rect">
              <a:avLst/>
            </a:prstGeom>
          </p:spPr>
        </p:pic>
        <p:sp>
          <p:nvSpPr>
            <p:cNvPr id="11" name="object 11"/>
            <p:cNvSpPr/>
            <p:nvPr/>
          </p:nvSpPr>
          <p:spPr>
            <a:xfrm>
              <a:off x="3330013" y="1138654"/>
              <a:ext cx="2560320" cy="1555115"/>
            </a:xfrm>
            <a:custGeom>
              <a:avLst/>
              <a:gdLst/>
              <a:ahLst/>
              <a:cxnLst/>
              <a:rect l="l" t="t" r="r" b="b"/>
              <a:pathLst>
                <a:path w="2560320" h="1555114">
                  <a:moveTo>
                    <a:pt x="0" y="66801"/>
                  </a:moveTo>
                  <a:lnTo>
                    <a:pt x="5249" y="40799"/>
                  </a:lnTo>
                  <a:lnTo>
                    <a:pt x="19565" y="19565"/>
                  </a:lnTo>
                  <a:lnTo>
                    <a:pt x="40799" y="5249"/>
                  </a:lnTo>
                  <a:lnTo>
                    <a:pt x="66800" y="0"/>
                  </a:lnTo>
                  <a:lnTo>
                    <a:pt x="2493398" y="0"/>
                  </a:lnTo>
                  <a:lnTo>
                    <a:pt x="2530460" y="11223"/>
                  </a:lnTo>
                  <a:lnTo>
                    <a:pt x="2555115" y="41237"/>
                  </a:lnTo>
                  <a:lnTo>
                    <a:pt x="2560199" y="66801"/>
                  </a:lnTo>
                  <a:lnTo>
                    <a:pt x="2560199" y="1487798"/>
                  </a:lnTo>
                  <a:lnTo>
                    <a:pt x="2554950" y="1513800"/>
                  </a:lnTo>
                  <a:lnTo>
                    <a:pt x="2540634" y="1535034"/>
                  </a:lnTo>
                  <a:lnTo>
                    <a:pt x="2519400" y="1549350"/>
                  </a:lnTo>
                  <a:lnTo>
                    <a:pt x="2493398" y="1554599"/>
                  </a:lnTo>
                  <a:lnTo>
                    <a:pt x="66800" y="1554599"/>
                  </a:lnTo>
                  <a:lnTo>
                    <a:pt x="40799" y="1549350"/>
                  </a:lnTo>
                  <a:lnTo>
                    <a:pt x="19565" y="1535034"/>
                  </a:lnTo>
                  <a:lnTo>
                    <a:pt x="5249" y="1513800"/>
                  </a:lnTo>
                  <a:lnTo>
                    <a:pt x="0" y="1487798"/>
                  </a:lnTo>
                  <a:lnTo>
                    <a:pt x="0" y="66801"/>
                  </a:lnTo>
                  <a:close/>
                </a:path>
              </a:pathLst>
            </a:custGeom>
            <a:ln w="9524">
              <a:solidFill>
                <a:srgbClr val="EDF1F1"/>
              </a:solidFill>
            </a:ln>
          </p:spPr>
          <p:txBody>
            <a:bodyPr wrap="square" lIns="0" tIns="0" rIns="0" bIns="0" rtlCol="0"/>
            <a:lstStyle/>
            <a:p>
              <a:pPr defTabSz="1219170"/>
              <a:endParaRPr sz="2400" kern="0">
                <a:solidFill>
                  <a:sysClr val="windowText" lastClr="000000"/>
                </a:solidFill>
              </a:endParaRPr>
            </a:p>
          </p:txBody>
        </p:sp>
        <p:sp>
          <p:nvSpPr>
            <p:cNvPr id="12" name="object 12"/>
            <p:cNvSpPr/>
            <p:nvPr/>
          </p:nvSpPr>
          <p:spPr>
            <a:xfrm>
              <a:off x="447475" y="1127674"/>
              <a:ext cx="5541645" cy="3423920"/>
            </a:xfrm>
            <a:custGeom>
              <a:avLst/>
              <a:gdLst/>
              <a:ahLst/>
              <a:cxnLst/>
              <a:rect l="l" t="t" r="r" b="b"/>
              <a:pathLst>
                <a:path w="5541645" h="3423920">
                  <a:moveTo>
                    <a:pt x="5446047" y="3423599"/>
                  </a:moveTo>
                  <a:lnTo>
                    <a:pt x="95552" y="3423599"/>
                  </a:lnTo>
                  <a:lnTo>
                    <a:pt x="58359" y="3416090"/>
                  </a:lnTo>
                  <a:lnTo>
                    <a:pt x="27986" y="3395613"/>
                  </a:lnTo>
                  <a:lnTo>
                    <a:pt x="7509" y="3365240"/>
                  </a:lnTo>
                  <a:lnTo>
                    <a:pt x="0" y="3328047"/>
                  </a:lnTo>
                  <a:lnTo>
                    <a:pt x="0" y="95552"/>
                  </a:lnTo>
                  <a:lnTo>
                    <a:pt x="7509" y="58359"/>
                  </a:lnTo>
                  <a:lnTo>
                    <a:pt x="27986" y="27986"/>
                  </a:lnTo>
                  <a:lnTo>
                    <a:pt x="58359" y="7508"/>
                  </a:lnTo>
                  <a:lnTo>
                    <a:pt x="95552" y="0"/>
                  </a:lnTo>
                  <a:lnTo>
                    <a:pt x="5446047" y="0"/>
                  </a:lnTo>
                  <a:lnTo>
                    <a:pt x="5499060" y="16053"/>
                  </a:lnTo>
                  <a:lnTo>
                    <a:pt x="5534326" y="58986"/>
                  </a:lnTo>
                  <a:lnTo>
                    <a:pt x="5541599" y="95552"/>
                  </a:lnTo>
                  <a:lnTo>
                    <a:pt x="5541599" y="3328047"/>
                  </a:lnTo>
                  <a:lnTo>
                    <a:pt x="5534090" y="3365240"/>
                  </a:lnTo>
                  <a:lnTo>
                    <a:pt x="5513613" y="3395613"/>
                  </a:lnTo>
                  <a:lnTo>
                    <a:pt x="5483240" y="3416090"/>
                  </a:lnTo>
                  <a:lnTo>
                    <a:pt x="5446047" y="3423599"/>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pic>
          <p:nvPicPr>
            <p:cNvPr id="13" name="object 13"/>
            <p:cNvPicPr/>
            <p:nvPr/>
          </p:nvPicPr>
          <p:blipFill>
            <a:blip r:embed="rId5" cstate="print"/>
            <a:stretch>
              <a:fillRect/>
            </a:stretch>
          </p:blipFill>
          <p:spPr>
            <a:xfrm>
              <a:off x="724000" y="1252499"/>
              <a:ext cx="3550949" cy="3173948"/>
            </a:xfrm>
            <a:prstGeom prst="rect">
              <a:avLst/>
            </a:prstGeom>
          </p:spPr>
        </p:pic>
      </p:grpSp>
      <p:sp>
        <p:nvSpPr>
          <p:cNvPr id="23" name="object 23">
            <a:extLst>
              <a:ext uri="{C183D7F6-B498-43B3-948B-1728B52AA6E4}">
                <adec:decorative xmlns:adec="http://schemas.microsoft.com/office/drawing/2017/decorative" val="1"/>
              </a:ext>
            </a:extLst>
          </p:cNvPr>
          <p:cNvSpPr txBox="1"/>
          <p:nvPr/>
        </p:nvSpPr>
        <p:spPr>
          <a:xfrm>
            <a:off x="11634101" y="6333307"/>
            <a:ext cx="222673" cy="217090"/>
          </a:xfrm>
          <a:prstGeom prst="rect">
            <a:avLst/>
          </a:prstGeom>
        </p:spPr>
        <p:txBody>
          <a:bodyPr vert="horz" wrap="square" lIns="0" tIns="11853" rIns="0" bIns="0" rtlCol="0">
            <a:spAutoFit/>
          </a:bodyPr>
          <a:lstStyle/>
          <a:p>
            <a:pPr marL="16933" defTabSz="1219170">
              <a:spcBef>
                <a:spcPts val="93"/>
              </a:spcBef>
            </a:pPr>
            <a:r>
              <a:rPr sz="1333" b="1" kern="0" spc="-33">
                <a:solidFill>
                  <a:srgbClr val="00293C"/>
                </a:solidFill>
                <a:latin typeface="Calibri"/>
                <a:cs typeface="Calibri"/>
              </a:rPr>
              <a:t>16</a:t>
            </a:r>
            <a:endParaRPr sz="1333" kern="0">
              <a:solidFill>
                <a:sysClr val="windowText" lastClr="000000"/>
              </a:solidFill>
              <a:latin typeface="Calibri"/>
              <a:cs typeface="Calibri"/>
            </a:endParaRPr>
          </a:p>
        </p:txBody>
      </p:sp>
      <p:sp>
        <p:nvSpPr>
          <p:cNvPr id="24" name="object 24">
            <a:extLst>
              <a:ext uri="{C183D7F6-B498-43B3-948B-1728B52AA6E4}">
                <adec:decorative xmlns:adec="http://schemas.microsoft.com/office/drawing/2017/decorative" val="1"/>
              </a:ext>
            </a:extLst>
          </p:cNvPr>
          <p:cNvSpPr txBox="1"/>
          <p:nvPr/>
        </p:nvSpPr>
        <p:spPr>
          <a:xfrm>
            <a:off x="9504381" y="6388771"/>
            <a:ext cx="1777153" cy="117190"/>
          </a:xfrm>
          <a:prstGeom prst="rect">
            <a:avLst/>
          </a:prstGeom>
        </p:spPr>
        <p:txBody>
          <a:bodyPr vert="horz" wrap="square" lIns="0" tIns="14393" rIns="0" bIns="0" rtlCol="0">
            <a:spAutoFit/>
          </a:bodyPr>
          <a:lstStyle/>
          <a:p>
            <a:pPr marL="16933" defTabSz="1219170">
              <a:spcBef>
                <a:spcPts val="113"/>
              </a:spcBef>
            </a:pPr>
            <a:r>
              <a:rPr sz="667" kern="0" spc="-27">
                <a:solidFill>
                  <a:srgbClr val="00293C"/>
                </a:solidFill>
                <a:latin typeface="Century Gothic"/>
                <a:cs typeface="Century Gothic"/>
              </a:rPr>
              <a:t>©</a:t>
            </a:r>
            <a:r>
              <a:rPr sz="667" kern="0" spc="80">
                <a:solidFill>
                  <a:srgbClr val="00293C"/>
                </a:solidFill>
                <a:latin typeface="Century Gothic"/>
                <a:cs typeface="Century Gothic"/>
              </a:rPr>
              <a:t> </a:t>
            </a:r>
            <a:r>
              <a:rPr sz="667" kern="0" spc="-27">
                <a:solidFill>
                  <a:srgbClr val="00293C"/>
                </a:solidFill>
                <a:latin typeface="Century Gothic"/>
                <a:cs typeface="Century Gothic"/>
              </a:rPr>
              <a:t>20265</a:t>
            </a:r>
            <a:r>
              <a:rPr sz="667" kern="0" spc="80">
                <a:solidFill>
                  <a:srgbClr val="00293C"/>
                </a:solidFill>
                <a:latin typeface="Century Gothic"/>
                <a:cs typeface="Century Gothic"/>
              </a:rPr>
              <a:t> </a:t>
            </a:r>
            <a:r>
              <a:rPr sz="667" kern="0">
                <a:solidFill>
                  <a:srgbClr val="00293C"/>
                </a:solidFill>
                <a:latin typeface="Century Gothic"/>
                <a:cs typeface="Century Gothic"/>
              </a:rPr>
              <a:t>KnowBe4,</a:t>
            </a:r>
            <a:r>
              <a:rPr sz="667" kern="0" spc="80">
                <a:solidFill>
                  <a:srgbClr val="00293C"/>
                </a:solidFill>
                <a:latin typeface="Century Gothic"/>
                <a:cs typeface="Century Gothic"/>
              </a:rPr>
              <a:t> </a:t>
            </a:r>
            <a:r>
              <a:rPr sz="667" kern="0">
                <a:solidFill>
                  <a:srgbClr val="00293C"/>
                </a:solidFill>
                <a:latin typeface="Century Gothic"/>
                <a:cs typeface="Century Gothic"/>
              </a:rPr>
              <a:t>Inc.</a:t>
            </a:r>
            <a:r>
              <a:rPr sz="667" kern="0" spc="80">
                <a:solidFill>
                  <a:srgbClr val="00293C"/>
                </a:solidFill>
                <a:latin typeface="Century Gothic"/>
                <a:cs typeface="Century Gothic"/>
              </a:rPr>
              <a:t> </a:t>
            </a:r>
            <a:r>
              <a:rPr sz="667" kern="0">
                <a:solidFill>
                  <a:srgbClr val="00293C"/>
                </a:solidFill>
                <a:latin typeface="Century Gothic"/>
                <a:cs typeface="Century Gothic"/>
              </a:rPr>
              <a:t>All</a:t>
            </a:r>
            <a:r>
              <a:rPr sz="667" kern="0" spc="80">
                <a:solidFill>
                  <a:srgbClr val="00293C"/>
                </a:solidFill>
                <a:latin typeface="Century Gothic"/>
                <a:cs typeface="Century Gothic"/>
              </a:rPr>
              <a:t> </a:t>
            </a:r>
            <a:r>
              <a:rPr sz="667" kern="0">
                <a:solidFill>
                  <a:srgbClr val="00293C"/>
                </a:solidFill>
                <a:latin typeface="Century Gothic"/>
                <a:cs typeface="Century Gothic"/>
              </a:rPr>
              <a:t>rights</a:t>
            </a:r>
            <a:r>
              <a:rPr sz="667" kern="0" spc="80">
                <a:solidFill>
                  <a:srgbClr val="00293C"/>
                </a:solidFill>
                <a:latin typeface="Century Gothic"/>
                <a:cs typeface="Century Gothic"/>
              </a:rPr>
              <a:t> </a:t>
            </a:r>
            <a:r>
              <a:rPr sz="667" kern="0" spc="-13">
                <a:solidFill>
                  <a:srgbClr val="00293C"/>
                </a:solidFill>
                <a:latin typeface="Century Gothic"/>
                <a:cs typeface="Century Gothic"/>
              </a:rPr>
              <a:t>reserved.</a:t>
            </a:r>
            <a:endParaRPr sz="667" kern="0">
              <a:solidFill>
                <a:sysClr val="windowText" lastClr="000000"/>
              </a:solidFill>
              <a:latin typeface="Century Gothic"/>
              <a:cs typeface="Century Gothic"/>
            </a:endParaRPr>
          </a:p>
        </p:txBody>
      </p:sp>
      <p:sp>
        <p:nvSpPr>
          <p:cNvPr id="21" name="object 21"/>
          <p:cNvSpPr txBox="1"/>
          <p:nvPr/>
        </p:nvSpPr>
        <p:spPr>
          <a:xfrm>
            <a:off x="6044767" y="1655293"/>
            <a:ext cx="1551940" cy="1658060"/>
          </a:xfrm>
          <a:prstGeom prst="rect">
            <a:avLst/>
          </a:prstGeom>
        </p:spPr>
        <p:txBody>
          <a:bodyPr vert="horz" wrap="square" lIns="0" tIns="16933" rIns="0" bIns="0" rtlCol="0">
            <a:spAutoFit/>
          </a:bodyPr>
          <a:lstStyle/>
          <a:p>
            <a:pPr marL="16933" marR="6773" defTabSz="1219170">
              <a:spcBef>
                <a:spcPts val="133"/>
              </a:spcBef>
            </a:pPr>
            <a:r>
              <a:rPr sz="1333" kern="0" spc="-13">
                <a:solidFill>
                  <a:srgbClr val="00293C"/>
                </a:solidFill>
                <a:latin typeface="Century Gothic"/>
                <a:cs typeface="Century Gothic"/>
              </a:rPr>
              <a:t>Organizational </a:t>
            </a:r>
            <a:r>
              <a:rPr sz="1333" kern="0" spc="80">
                <a:solidFill>
                  <a:srgbClr val="00293C"/>
                </a:solidFill>
                <a:latin typeface="Century Gothic"/>
                <a:cs typeface="Century Gothic"/>
              </a:rPr>
              <a:t>assessments</a:t>
            </a:r>
            <a:r>
              <a:rPr sz="1333" kern="0" spc="-40">
                <a:solidFill>
                  <a:srgbClr val="00293C"/>
                </a:solidFill>
                <a:latin typeface="Century Gothic"/>
                <a:cs typeface="Century Gothic"/>
              </a:rPr>
              <a:t> </a:t>
            </a:r>
            <a:r>
              <a:rPr sz="1333" kern="0" spc="-27">
                <a:solidFill>
                  <a:srgbClr val="00293C"/>
                </a:solidFill>
                <a:latin typeface="Century Gothic"/>
                <a:cs typeface="Century Gothic"/>
              </a:rPr>
              <a:t>help </a:t>
            </a:r>
            <a:r>
              <a:rPr sz="1333" kern="0">
                <a:solidFill>
                  <a:srgbClr val="00293C"/>
                </a:solidFill>
                <a:latin typeface="Century Gothic"/>
                <a:cs typeface="Century Gothic"/>
              </a:rPr>
              <a:t>you</a:t>
            </a:r>
            <a:r>
              <a:rPr sz="1333" kern="0" spc="-33">
                <a:solidFill>
                  <a:srgbClr val="00293C"/>
                </a:solidFill>
                <a:latin typeface="Century Gothic"/>
                <a:cs typeface="Century Gothic"/>
              </a:rPr>
              <a:t> </a:t>
            </a:r>
            <a:r>
              <a:rPr sz="1333" kern="0" spc="-27">
                <a:solidFill>
                  <a:srgbClr val="00293C"/>
                </a:solidFill>
                <a:latin typeface="Century Gothic"/>
                <a:cs typeface="Century Gothic"/>
              </a:rPr>
              <a:t>evaluate your </a:t>
            </a:r>
            <a:r>
              <a:rPr sz="1333" kern="0" spc="-13">
                <a:solidFill>
                  <a:srgbClr val="00293C"/>
                </a:solidFill>
                <a:latin typeface="Century Gothic"/>
                <a:cs typeface="Century Gothic"/>
              </a:rPr>
              <a:t>organization’s </a:t>
            </a:r>
            <a:r>
              <a:rPr sz="1333" kern="0" spc="13">
                <a:solidFill>
                  <a:srgbClr val="00293C"/>
                </a:solidFill>
                <a:latin typeface="Century Gothic"/>
                <a:cs typeface="Century Gothic"/>
              </a:rPr>
              <a:t>current</a:t>
            </a:r>
            <a:r>
              <a:rPr sz="1333" kern="0" spc="160">
                <a:solidFill>
                  <a:srgbClr val="00293C"/>
                </a:solidFill>
                <a:latin typeface="Century Gothic"/>
                <a:cs typeface="Century Gothic"/>
              </a:rPr>
              <a:t> </a:t>
            </a:r>
            <a:r>
              <a:rPr sz="1333" kern="0" spc="-13">
                <a:solidFill>
                  <a:srgbClr val="00293C"/>
                </a:solidFill>
                <a:latin typeface="Century Gothic"/>
                <a:cs typeface="Century Gothic"/>
              </a:rPr>
              <a:t>security awareness </a:t>
            </a:r>
            <a:r>
              <a:rPr sz="1333" kern="0">
                <a:solidFill>
                  <a:srgbClr val="00293C"/>
                </a:solidFill>
                <a:latin typeface="Century Gothic"/>
                <a:cs typeface="Century Gothic"/>
              </a:rPr>
              <a:t>knowledge</a:t>
            </a:r>
            <a:r>
              <a:rPr sz="1333" kern="0" spc="80">
                <a:solidFill>
                  <a:srgbClr val="00293C"/>
                </a:solidFill>
                <a:latin typeface="Century Gothic"/>
                <a:cs typeface="Century Gothic"/>
              </a:rPr>
              <a:t> </a:t>
            </a:r>
            <a:r>
              <a:rPr sz="1333" kern="0" spc="-33">
                <a:solidFill>
                  <a:srgbClr val="00293C"/>
                </a:solidFill>
                <a:latin typeface="Century Gothic"/>
                <a:cs typeface="Century Gothic"/>
              </a:rPr>
              <a:t>and </a:t>
            </a:r>
            <a:r>
              <a:rPr sz="1333" kern="0" spc="27">
                <a:solidFill>
                  <a:srgbClr val="00293C"/>
                </a:solidFill>
                <a:latin typeface="Century Gothic"/>
                <a:cs typeface="Century Gothic"/>
              </a:rPr>
              <a:t>security</a:t>
            </a:r>
            <a:r>
              <a:rPr sz="1333" kern="0" spc="207">
                <a:solidFill>
                  <a:srgbClr val="00293C"/>
                </a:solidFill>
                <a:latin typeface="Century Gothic"/>
                <a:cs typeface="Century Gothic"/>
              </a:rPr>
              <a:t> </a:t>
            </a:r>
            <a:r>
              <a:rPr sz="1333" kern="0" spc="-13">
                <a:solidFill>
                  <a:srgbClr val="00293C"/>
                </a:solidFill>
                <a:latin typeface="Century Gothic"/>
                <a:cs typeface="Century Gothic"/>
              </a:rPr>
              <a:t>culture.</a:t>
            </a:r>
            <a:endParaRPr sz="1333" kern="0">
              <a:solidFill>
                <a:sysClr val="windowText" lastClr="000000"/>
              </a:solidFill>
              <a:latin typeface="Century Gothic"/>
              <a:cs typeface="Century Gothic"/>
            </a:endParaRPr>
          </a:p>
        </p:txBody>
      </p:sp>
      <p:sp>
        <p:nvSpPr>
          <p:cNvPr id="22" name="object 22"/>
          <p:cNvSpPr txBox="1"/>
          <p:nvPr/>
        </p:nvSpPr>
        <p:spPr>
          <a:xfrm>
            <a:off x="6044767" y="3687293"/>
            <a:ext cx="1598507" cy="2068301"/>
          </a:xfrm>
          <a:prstGeom prst="rect">
            <a:avLst/>
          </a:prstGeom>
        </p:spPr>
        <p:txBody>
          <a:bodyPr vert="horz" wrap="square" lIns="0" tIns="16933" rIns="0" bIns="0" rtlCol="0">
            <a:spAutoFit/>
          </a:bodyPr>
          <a:lstStyle/>
          <a:p>
            <a:pPr marL="16933" marR="6773" defTabSz="1219170">
              <a:spcBef>
                <a:spcPts val="133"/>
              </a:spcBef>
            </a:pPr>
            <a:r>
              <a:rPr sz="1333" kern="0" spc="-13">
                <a:solidFill>
                  <a:srgbClr val="00293C"/>
                </a:solidFill>
                <a:latin typeface="Century Gothic"/>
                <a:cs typeface="Century Gothic"/>
              </a:rPr>
              <a:t>Organizational </a:t>
            </a:r>
            <a:r>
              <a:rPr sz="1333" kern="0" spc="80">
                <a:solidFill>
                  <a:srgbClr val="00293C"/>
                </a:solidFill>
                <a:latin typeface="Century Gothic"/>
                <a:cs typeface="Century Gothic"/>
              </a:rPr>
              <a:t>assessments</a:t>
            </a:r>
            <a:r>
              <a:rPr sz="1333" kern="0" spc="-40">
                <a:solidFill>
                  <a:srgbClr val="00293C"/>
                </a:solidFill>
                <a:latin typeface="Century Gothic"/>
                <a:cs typeface="Century Gothic"/>
              </a:rPr>
              <a:t> </a:t>
            </a:r>
            <a:r>
              <a:rPr sz="1333" kern="0" spc="-33">
                <a:solidFill>
                  <a:srgbClr val="00293C"/>
                </a:solidFill>
                <a:latin typeface="Century Gothic"/>
                <a:cs typeface="Century Gothic"/>
              </a:rPr>
              <a:t>are </a:t>
            </a:r>
            <a:r>
              <a:rPr sz="1333" kern="0">
                <a:solidFill>
                  <a:srgbClr val="00293C"/>
                </a:solidFill>
                <a:latin typeface="Century Gothic"/>
                <a:cs typeface="Century Gothic"/>
              </a:rPr>
              <a:t>not</a:t>
            </a:r>
            <a:r>
              <a:rPr sz="1333" kern="0" spc="93">
                <a:solidFill>
                  <a:srgbClr val="00293C"/>
                </a:solidFill>
                <a:latin typeface="Century Gothic"/>
                <a:cs typeface="Century Gothic"/>
              </a:rPr>
              <a:t> </a:t>
            </a:r>
            <a:r>
              <a:rPr sz="1333" kern="0">
                <a:solidFill>
                  <a:srgbClr val="00293C"/>
                </a:solidFill>
                <a:latin typeface="Century Gothic"/>
                <a:cs typeface="Century Gothic"/>
              </a:rPr>
              <a:t>used</a:t>
            </a:r>
            <a:r>
              <a:rPr sz="1333" kern="0" spc="93">
                <a:solidFill>
                  <a:srgbClr val="00293C"/>
                </a:solidFill>
                <a:latin typeface="Century Gothic"/>
                <a:cs typeface="Century Gothic"/>
              </a:rPr>
              <a:t> </a:t>
            </a:r>
            <a:r>
              <a:rPr sz="1333" kern="0" spc="47">
                <a:solidFill>
                  <a:srgbClr val="00293C"/>
                </a:solidFill>
                <a:latin typeface="Century Gothic"/>
                <a:cs typeface="Century Gothic"/>
              </a:rPr>
              <a:t>for </a:t>
            </a:r>
            <a:r>
              <a:rPr sz="1333" kern="0" spc="27">
                <a:solidFill>
                  <a:srgbClr val="00293C"/>
                </a:solidFill>
                <a:latin typeface="Century Gothic"/>
                <a:cs typeface="Century Gothic"/>
              </a:rPr>
              <a:t>training</a:t>
            </a:r>
            <a:r>
              <a:rPr sz="1333" kern="0" spc="173">
                <a:solidFill>
                  <a:srgbClr val="00293C"/>
                </a:solidFill>
                <a:latin typeface="Century Gothic"/>
                <a:cs typeface="Century Gothic"/>
              </a:rPr>
              <a:t> </a:t>
            </a:r>
            <a:r>
              <a:rPr sz="1333" kern="0" spc="-13">
                <a:solidFill>
                  <a:srgbClr val="00293C"/>
                </a:solidFill>
                <a:latin typeface="Century Gothic"/>
                <a:cs typeface="Century Gothic"/>
              </a:rPr>
              <a:t>purposes. </a:t>
            </a:r>
            <a:r>
              <a:rPr sz="1333" kern="0">
                <a:solidFill>
                  <a:srgbClr val="00293C"/>
                </a:solidFill>
                <a:latin typeface="Century Gothic"/>
                <a:cs typeface="Century Gothic"/>
              </a:rPr>
              <a:t>Instead,</a:t>
            </a:r>
            <a:r>
              <a:rPr sz="1333" kern="0" spc="73">
                <a:solidFill>
                  <a:srgbClr val="00293C"/>
                </a:solidFill>
                <a:latin typeface="Century Gothic"/>
                <a:cs typeface="Century Gothic"/>
              </a:rPr>
              <a:t> </a:t>
            </a:r>
            <a:r>
              <a:rPr sz="1333" kern="0">
                <a:solidFill>
                  <a:srgbClr val="00293C"/>
                </a:solidFill>
                <a:latin typeface="Century Gothic"/>
                <a:cs typeface="Century Gothic"/>
              </a:rPr>
              <a:t>they</a:t>
            </a:r>
            <a:r>
              <a:rPr sz="1333" kern="0" spc="80">
                <a:solidFill>
                  <a:srgbClr val="00293C"/>
                </a:solidFill>
                <a:latin typeface="Century Gothic"/>
                <a:cs typeface="Century Gothic"/>
              </a:rPr>
              <a:t> </a:t>
            </a:r>
            <a:r>
              <a:rPr sz="1333" kern="0" spc="-33">
                <a:solidFill>
                  <a:srgbClr val="00293C"/>
                </a:solidFill>
                <a:latin typeface="Century Gothic"/>
                <a:cs typeface="Century Gothic"/>
              </a:rPr>
              <a:t>are </a:t>
            </a:r>
            <a:r>
              <a:rPr sz="1333" kern="0">
                <a:solidFill>
                  <a:srgbClr val="00293C"/>
                </a:solidFill>
                <a:latin typeface="Century Gothic"/>
                <a:cs typeface="Century Gothic"/>
              </a:rPr>
              <a:t>used</a:t>
            </a:r>
            <a:r>
              <a:rPr sz="1333" kern="0" spc="13">
                <a:solidFill>
                  <a:srgbClr val="00293C"/>
                </a:solidFill>
                <a:latin typeface="Century Gothic"/>
                <a:cs typeface="Century Gothic"/>
              </a:rPr>
              <a:t> </a:t>
            </a:r>
            <a:r>
              <a:rPr sz="1333" kern="0" spc="67">
                <a:solidFill>
                  <a:srgbClr val="00293C"/>
                </a:solidFill>
                <a:latin typeface="Century Gothic"/>
                <a:cs typeface="Century Gothic"/>
              </a:rPr>
              <a:t>to</a:t>
            </a:r>
            <a:r>
              <a:rPr sz="1333" kern="0" spc="20">
                <a:solidFill>
                  <a:srgbClr val="00293C"/>
                </a:solidFill>
                <a:latin typeface="Century Gothic"/>
                <a:cs typeface="Century Gothic"/>
              </a:rPr>
              <a:t> </a:t>
            </a:r>
            <a:r>
              <a:rPr sz="1333" kern="0">
                <a:solidFill>
                  <a:srgbClr val="00293C"/>
                </a:solidFill>
                <a:latin typeface="Century Gothic"/>
                <a:cs typeface="Century Gothic"/>
              </a:rPr>
              <a:t>help</a:t>
            </a:r>
            <a:r>
              <a:rPr sz="1333" kern="0" spc="20">
                <a:solidFill>
                  <a:srgbClr val="00293C"/>
                </a:solidFill>
                <a:latin typeface="Century Gothic"/>
                <a:cs typeface="Century Gothic"/>
              </a:rPr>
              <a:t> </a:t>
            </a:r>
            <a:r>
              <a:rPr sz="1333" kern="0" spc="-33">
                <a:solidFill>
                  <a:srgbClr val="00293C"/>
                </a:solidFill>
                <a:latin typeface="Century Gothic"/>
                <a:cs typeface="Century Gothic"/>
              </a:rPr>
              <a:t>you </a:t>
            </a:r>
            <a:r>
              <a:rPr sz="1333" kern="0">
                <a:solidFill>
                  <a:srgbClr val="00293C"/>
                </a:solidFill>
                <a:latin typeface="Century Gothic"/>
                <a:cs typeface="Century Gothic"/>
              </a:rPr>
              <a:t>gain</a:t>
            </a:r>
            <a:r>
              <a:rPr sz="1333" kern="0" spc="-33">
                <a:solidFill>
                  <a:srgbClr val="00293C"/>
                </a:solidFill>
                <a:latin typeface="Century Gothic"/>
                <a:cs typeface="Century Gothic"/>
              </a:rPr>
              <a:t> </a:t>
            </a:r>
            <a:r>
              <a:rPr sz="1333" kern="0" spc="87">
                <a:solidFill>
                  <a:srgbClr val="00293C"/>
                </a:solidFill>
                <a:latin typeface="Century Gothic"/>
                <a:cs typeface="Century Gothic"/>
              </a:rPr>
              <a:t>insight</a:t>
            </a:r>
            <a:r>
              <a:rPr sz="1333" kern="0" spc="-33">
                <a:solidFill>
                  <a:srgbClr val="00293C"/>
                </a:solidFill>
                <a:latin typeface="Century Gothic"/>
                <a:cs typeface="Century Gothic"/>
              </a:rPr>
              <a:t> </a:t>
            </a:r>
            <a:r>
              <a:rPr sz="1333" kern="0" spc="47">
                <a:solidFill>
                  <a:srgbClr val="00293C"/>
                </a:solidFill>
                <a:latin typeface="Century Gothic"/>
                <a:cs typeface="Century Gothic"/>
              </a:rPr>
              <a:t>into </a:t>
            </a:r>
            <a:r>
              <a:rPr sz="1333" kern="0">
                <a:solidFill>
                  <a:srgbClr val="00293C"/>
                </a:solidFill>
                <a:latin typeface="Century Gothic"/>
                <a:cs typeface="Century Gothic"/>
              </a:rPr>
              <a:t>the</a:t>
            </a:r>
            <a:r>
              <a:rPr sz="1333" kern="0" spc="-13">
                <a:solidFill>
                  <a:srgbClr val="00293C"/>
                </a:solidFill>
                <a:latin typeface="Century Gothic"/>
                <a:cs typeface="Century Gothic"/>
              </a:rPr>
              <a:t> </a:t>
            </a:r>
            <a:r>
              <a:rPr sz="1333" kern="0" spc="80">
                <a:solidFill>
                  <a:srgbClr val="00293C"/>
                </a:solidFill>
                <a:latin typeface="Century Gothic"/>
                <a:cs typeface="Century Gothic"/>
              </a:rPr>
              <a:t>strengths</a:t>
            </a:r>
            <a:r>
              <a:rPr sz="1333" kern="0" spc="-13">
                <a:solidFill>
                  <a:srgbClr val="00293C"/>
                </a:solidFill>
                <a:latin typeface="Century Gothic"/>
                <a:cs typeface="Century Gothic"/>
              </a:rPr>
              <a:t> </a:t>
            </a:r>
            <a:r>
              <a:rPr sz="1333" kern="0" spc="-33">
                <a:solidFill>
                  <a:srgbClr val="00293C"/>
                </a:solidFill>
                <a:latin typeface="Century Gothic"/>
                <a:cs typeface="Century Gothic"/>
              </a:rPr>
              <a:t>and </a:t>
            </a:r>
            <a:r>
              <a:rPr sz="1333" kern="0" spc="13">
                <a:solidFill>
                  <a:srgbClr val="00293C"/>
                </a:solidFill>
                <a:latin typeface="Century Gothic"/>
                <a:cs typeface="Century Gothic"/>
              </a:rPr>
              <a:t>weaknesses</a:t>
            </a:r>
            <a:r>
              <a:rPr sz="1333" kern="0" spc="200">
                <a:solidFill>
                  <a:srgbClr val="00293C"/>
                </a:solidFill>
                <a:latin typeface="Century Gothic"/>
                <a:cs typeface="Century Gothic"/>
              </a:rPr>
              <a:t> </a:t>
            </a:r>
            <a:r>
              <a:rPr sz="1333" kern="0" spc="-33">
                <a:solidFill>
                  <a:srgbClr val="00293C"/>
                </a:solidFill>
                <a:latin typeface="Century Gothic"/>
                <a:cs typeface="Century Gothic"/>
              </a:rPr>
              <a:t>of </a:t>
            </a:r>
            <a:r>
              <a:rPr sz="1333" kern="0">
                <a:solidFill>
                  <a:srgbClr val="00293C"/>
                </a:solidFill>
                <a:latin typeface="Century Gothic"/>
                <a:cs typeface="Century Gothic"/>
              </a:rPr>
              <a:t>your</a:t>
            </a:r>
            <a:r>
              <a:rPr sz="1333" kern="0" spc="113">
                <a:solidFill>
                  <a:srgbClr val="00293C"/>
                </a:solidFill>
                <a:latin typeface="Century Gothic"/>
                <a:cs typeface="Century Gothic"/>
              </a:rPr>
              <a:t> </a:t>
            </a:r>
            <a:r>
              <a:rPr sz="1333" kern="0" spc="-13">
                <a:solidFill>
                  <a:srgbClr val="00293C"/>
                </a:solidFill>
                <a:latin typeface="Century Gothic"/>
                <a:cs typeface="Century Gothic"/>
              </a:rPr>
              <a:t>organization.</a:t>
            </a:r>
            <a:endParaRPr sz="1333" kern="0">
              <a:solidFill>
                <a:sysClr val="windowText" lastClr="000000"/>
              </a:solidFill>
              <a:latin typeface="Century Gothic"/>
              <a:cs typeface="Century Gothic"/>
            </a:endParaRPr>
          </a:p>
        </p:txBody>
      </p:sp>
      <p:grpSp>
        <p:nvGrpSpPr>
          <p:cNvPr id="14" name="object 14" descr="Woman standing in an empty conference room with a confident smile."/>
          <p:cNvGrpSpPr/>
          <p:nvPr/>
        </p:nvGrpSpPr>
        <p:grpSpPr>
          <a:xfrm>
            <a:off x="8101201" y="1511856"/>
            <a:ext cx="3426460" cy="2086187"/>
            <a:chOff x="6075900" y="1133892"/>
            <a:chExt cx="2569845" cy="1564640"/>
          </a:xfrm>
        </p:grpSpPr>
        <p:pic>
          <p:nvPicPr>
            <p:cNvPr id="15" name="object 15"/>
            <p:cNvPicPr/>
            <p:nvPr/>
          </p:nvPicPr>
          <p:blipFill>
            <a:blip r:embed="rId2" cstate="print"/>
            <a:stretch>
              <a:fillRect/>
            </a:stretch>
          </p:blipFill>
          <p:spPr>
            <a:xfrm>
              <a:off x="6080662" y="1138655"/>
              <a:ext cx="2560200" cy="1554599"/>
            </a:xfrm>
            <a:prstGeom prst="rect">
              <a:avLst/>
            </a:prstGeom>
          </p:spPr>
        </p:pic>
        <p:sp>
          <p:nvSpPr>
            <p:cNvPr id="16" name="object 16"/>
            <p:cNvSpPr/>
            <p:nvPr/>
          </p:nvSpPr>
          <p:spPr>
            <a:xfrm>
              <a:off x="6080662" y="1138655"/>
              <a:ext cx="2560320" cy="1555115"/>
            </a:xfrm>
            <a:custGeom>
              <a:avLst/>
              <a:gdLst/>
              <a:ahLst/>
              <a:cxnLst/>
              <a:rect l="l" t="t" r="r" b="b"/>
              <a:pathLst>
                <a:path w="2560320" h="1555114">
                  <a:moveTo>
                    <a:pt x="0" y="66801"/>
                  </a:moveTo>
                  <a:lnTo>
                    <a:pt x="5249" y="40799"/>
                  </a:lnTo>
                  <a:lnTo>
                    <a:pt x="19565" y="19565"/>
                  </a:lnTo>
                  <a:lnTo>
                    <a:pt x="40799" y="5249"/>
                  </a:lnTo>
                  <a:lnTo>
                    <a:pt x="66800" y="0"/>
                  </a:lnTo>
                  <a:lnTo>
                    <a:pt x="2493398" y="0"/>
                  </a:lnTo>
                  <a:lnTo>
                    <a:pt x="2530460" y="11223"/>
                  </a:lnTo>
                  <a:lnTo>
                    <a:pt x="2555115" y="41237"/>
                  </a:lnTo>
                  <a:lnTo>
                    <a:pt x="2560200" y="66801"/>
                  </a:lnTo>
                  <a:lnTo>
                    <a:pt x="2560200" y="1487798"/>
                  </a:lnTo>
                  <a:lnTo>
                    <a:pt x="2554950" y="1513800"/>
                  </a:lnTo>
                  <a:lnTo>
                    <a:pt x="2540634" y="1535034"/>
                  </a:lnTo>
                  <a:lnTo>
                    <a:pt x="2519401" y="1549350"/>
                  </a:lnTo>
                  <a:lnTo>
                    <a:pt x="2493398" y="1554599"/>
                  </a:lnTo>
                  <a:lnTo>
                    <a:pt x="66800" y="1554599"/>
                  </a:lnTo>
                  <a:lnTo>
                    <a:pt x="40799" y="1549350"/>
                  </a:lnTo>
                  <a:lnTo>
                    <a:pt x="19565" y="1535034"/>
                  </a:lnTo>
                  <a:lnTo>
                    <a:pt x="5249" y="1513800"/>
                  </a:lnTo>
                  <a:lnTo>
                    <a:pt x="0" y="1487798"/>
                  </a:lnTo>
                  <a:lnTo>
                    <a:pt x="0" y="66801"/>
                  </a:lnTo>
                  <a:close/>
                </a:path>
              </a:pathLst>
            </a:custGeom>
            <a:ln w="9524">
              <a:solidFill>
                <a:srgbClr val="EDF1F1"/>
              </a:solidFill>
            </a:ln>
          </p:spPr>
          <p:txBody>
            <a:bodyPr wrap="square" lIns="0" tIns="0" rIns="0" bIns="0" rtlCol="0"/>
            <a:lstStyle/>
            <a:p>
              <a:pPr defTabSz="1219170"/>
              <a:endParaRPr sz="2400" kern="0">
                <a:solidFill>
                  <a:sysClr val="windowText" lastClr="000000"/>
                </a:solidFill>
              </a:endParaRPr>
            </a:p>
          </p:txBody>
        </p:sp>
        <p:pic>
          <p:nvPicPr>
            <p:cNvPr id="17" name="object 17"/>
            <p:cNvPicPr/>
            <p:nvPr/>
          </p:nvPicPr>
          <p:blipFill>
            <a:blip r:embed="rId6" cstate="print"/>
            <a:stretch>
              <a:fillRect/>
            </a:stretch>
          </p:blipFill>
          <p:spPr>
            <a:xfrm>
              <a:off x="6263513" y="1321655"/>
              <a:ext cx="2194500" cy="1188599"/>
            </a:xfrm>
            <a:prstGeom prst="rect">
              <a:avLst/>
            </a:prstGeom>
          </p:spPr>
        </p:pic>
      </p:grpSp>
      <p:sp>
        <p:nvSpPr>
          <p:cNvPr id="20" name="object 20"/>
          <p:cNvSpPr txBox="1"/>
          <p:nvPr/>
        </p:nvSpPr>
        <p:spPr>
          <a:xfrm>
            <a:off x="8334418" y="3870728"/>
            <a:ext cx="2498513" cy="263320"/>
          </a:xfrm>
          <a:prstGeom prst="rect">
            <a:avLst/>
          </a:prstGeom>
        </p:spPr>
        <p:txBody>
          <a:bodyPr vert="horz" wrap="square" lIns="0" tIns="16933" rIns="0" bIns="0" rtlCol="0">
            <a:spAutoFit/>
          </a:bodyPr>
          <a:lstStyle/>
          <a:p>
            <a:pPr marL="16933" defTabSz="1219170">
              <a:spcBef>
                <a:spcPts val="133"/>
              </a:spcBef>
            </a:pPr>
            <a:r>
              <a:rPr sz="1600" b="1" kern="0" spc="173">
                <a:solidFill>
                  <a:srgbClr val="00293C"/>
                </a:solidFill>
                <a:latin typeface="Calibri"/>
                <a:cs typeface="Calibri"/>
              </a:rPr>
              <a:t>Organization</a:t>
            </a:r>
            <a:r>
              <a:rPr sz="1600" b="1" kern="0">
                <a:solidFill>
                  <a:srgbClr val="00293C"/>
                </a:solidFill>
                <a:latin typeface="Calibri"/>
                <a:cs typeface="Calibri"/>
              </a:rPr>
              <a:t> &amp;</a:t>
            </a:r>
            <a:r>
              <a:rPr sz="1600" b="1" kern="0" spc="7">
                <a:solidFill>
                  <a:srgbClr val="00293C"/>
                </a:solidFill>
                <a:latin typeface="Calibri"/>
                <a:cs typeface="Calibri"/>
              </a:rPr>
              <a:t> </a:t>
            </a:r>
            <a:r>
              <a:rPr sz="1600" b="1" kern="0" spc="147">
                <a:solidFill>
                  <a:srgbClr val="00293C"/>
                </a:solidFill>
                <a:latin typeface="Calibri"/>
                <a:cs typeface="Calibri"/>
              </a:rPr>
              <a:t>Industry</a:t>
            </a:r>
            <a:endParaRPr sz="1600" kern="0">
              <a:solidFill>
                <a:sysClr val="windowText" lastClr="000000"/>
              </a:solidFill>
              <a:latin typeface="Calibri"/>
              <a:cs typeface="Calibri"/>
            </a:endParaRPr>
          </a:p>
        </p:txBody>
      </p:sp>
      <p:sp>
        <p:nvSpPr>
          <p:cNvPr id="19" name="object 19">
            <a:extLst>
              <a:ext uri="{C183D7F6-B498-43B3-948B-1728B52AA6E4}">
                <adec:decorative xmlns:adec="http://schemas.microsoft.com/office/drawing/2017/decorative" val="0"/>
              </a:ext>
            </a:extLst>
          </p:cNvPr>
          <p:cNvSpPr txBox="1"/>
          <p:nvPr/>
        </p:nvSpPr>
        <p:spPr>
          <a:xfrm>
            <a:off x="8308380" y="4266915"/>
            <a:ext cx="3457787" cy="389850"/>
          </a:xfrm>
          <a:prstGeom prst="rect">
            <a:avLst/>
          </a:prstGeom>
        </p:spPr>
        <p:txBody>
          <a:bodyPr vert="horz" wrap="square" lIns="0" tIns="55880" rIns="0" bIns="0" rtlCol="0">
            <a:spAutoFit/>
          </a:bodyPr>
          <a:lstStyle/>
          <a:p>
            <a:pPr marL="414010" marR="6773" indent="-397923" defTabSz="1219170">
              <a:lnSpc>
                <a:spcPts val="1280"/>
              </a:lnSpc>
              <a:spcBef>
                <a:spcPts val="440"/>
              </a:spcBef>
              <a:buFont typeface="Verdana"/>
              <a:buChar char="•"/>
              <a:tabLst>
                <a:tab pos="414010" algn="l"/>
              </a:tabLst>
            </a:pPr>
            <a:r>
              <a:rPr sz="1333" kern="0" spc="100">
                <a:solidFill>
                  <a:srgbClr val="00293C"/>
                </a:solidFill>
                <a:latin typeface="Century Gothic"/>
                <a:cs typeface="Century Gothic"/>
              </a:rPr>
              <a:t>Stats</a:t>
            </a:r>
            <a:r>
              <a:rPr sz="1333" kern="0" spc="7">
                <a:solidFill>
                  <a:srgbClr val="00293C"/>
                </a:solidFill>
                <a:latin typeface="Century Gothic"/>
                <a:cs typeface="Century Gothic"/>
              </a:rPr>
              <a:t> </a:t>
            </a:r>
            <a:r>
              <a:rPr sz="1333" kern="0" spc="-73">
                <a:solidFill>
                  <a:srgbClr val="00293C"/>
                </a:solidFill>
                <a:latin typeface="Century Gothic"/>
                <a:cs typeface="Century Gothic"/>
              </a:rPr>
              <a:t>can</a:t>
            </a:r>
            <a:r>
              <a:rPr sz="1333" kern="0" spc="13">
                <a:solidFill>
                  <a:srgbClr val="00293C"/>
                </a:solidFill>
                <a:latin typeface="Century Gothic"/>
                <a:cs typeface="Century Gothic"/>
              </a:rPr>
              <a:t> </a:t>
            </a:r>
            <a:r>
              <a:rPr sz="1333" kern="0" spc="-40">
                <a:solidFill>
                  <a:srgbClr val="00293C"/>
                </a:solidFill>
                <a:latin typeface="Century Gothic"/>
                <a:cs typeface="Century Gothic"/>
              </a:rPr>
              <a:t>be</a:t>
            </a:r>
            <a:r>
              <a:rPr sz="1333" kern="0" spc="13">
                <a:solidFill>
                  <a:srgbClr val="00293C"/>
                </a:solidFill>
                <a:latin typeface="Century Gothic"/>
                <a:cs typeface="Century Gothic"/>
              </a:rPr>
              <a:t> </a:t>
            </a:r>
            <a:r>
              <a:rPr sz="1333" kern="0">
                <a:solidFill>
                  <a:srgbClr val="00293C"/>
                </a:solidFill>
                <a:latin typeface="Century Gothic"/>
                <a:cs typeface="Century Gothic"/>
              </a:rPr>
              <a:t>found</a:t>
            </a:r>
            <a:r>
              <a:rPr sz="1333" kern="0" spc="13">
                <a:solidFill>
                  <a:srgbClr val="00293C"/>
                </a:solidFill>
                <a:latin typeface="Century Gothic"/>
                <a:cs typeface="Century Gothic"/>
              </a:rPr>
              <a:t> </a:t>
            </a:r>
            <a:r>
              <a:rPr sz="1333" kern="0">
                <a:solidFill>
                  <a:srgbClr val="00293C"/>
                </a:solidFill>
                <a:latin typeface="Century Gothic"/>
                <a:cs typeface="Century Gothic"/>
              </a:rPr>
              <a:t>on</a:t>
            </a:r>
            <a:r>
              <a:rPr sz="1333" kern="0" spc="13">
                <a:solidFill>
                  <a:srgbClr val="00293C"/>
                </a:solidFill>
                <a:latin typeface="Century Gothic"/>
                <a:cs typeface="Century Gothic"/>
              </a:rPr>
              <a:t> </a:t>
            </a:r>
            <a:r>
              <a:rPr sz="1333" kern="0">
                <a:solidFill>
                  <a:srgbClr val="00293C"/>
                </a:solidFill>
                <a:latin typeface="Century Gothic"/>
                <a:cs typeface="Century Gothic"/>
              </a:rPr>
              <a:t>your</a:t>
            </a:r>
            <a:r>
              <a:rPr sz="1333" kern="0" spc="7">
                <a:solidFill>
                  <a:srgbClr val="00293C"/>
                </a:solidFill>
                <a:latin typeface="Century Gothic"/>
                <a:cs typeface="Century Gothic"/>
              </a:rPr>
              <a:t> </a:t>
            </a:r>
            <a:r>
              <a:rPr sz="1333" kern="0" spc="-13">
                <a:solidFill>
                  <a:srgbClr val="00293C"/>
                </a:solidFill>
                <a:latin typeface="Century Gothic"/>
                <a:cs typeface="Century Gothic"/>
              </a:rPr>
              <a:t>account dashboard.</a:t>
            </a:r>
            <a:endParaRPr sz="1333" kern="0">
              <a:solidFill>
                <a:sysClr val="windowText" lastClr="000000"/>
              </a:solidFill>
              <a:latin typeface="Century Gothic"/>
              <a:cs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203201" y="6209732"/>
            <a:ext cx="11786447" cy="487680"/>
            <a:chOff x="152400" y="4657299"/>
            <a:chExt cx="8839835" cy="365760"/>
          </a:xfrm>
        </p:grpSpPr>
        <p:sp>
          <p:nvSpPr>
            <p:cNvPr id="3" name="object 3"/>
            <p:cNvSpPr/>
            <p:nvPr/>
          </p:nvSpPr>
          <p:spPr>
            <a:xfrm>
              <a:off x="152400" y="4657299"/>
              <a:ext cx="8839835" cy="365760"/>
            </a:xfrm>
            <a:custGeom>
              <a:avLst/>
              <a:gdLst/>
              <a:ahLst/>
              <a:cxnLst/>
              <a:rect l="l" t="t" r="r" b="b"/>
              <a:pathLst>
                <a:path w="8839835" h="365760">
                  <a:moveTo>
                    <a:pt x="8656649" y="365699"/>
                  </a:moveTo>
                  <a:lnTo>
                    <a:pt x="182849" y="365699"/>
                  </a:ln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8656649" y="0"/>
                  </a:lnTo>
                  <a:lnTo>
                    <a:pt x="8726623" y="13918"/>
                  </a:lnTo>
                  <a:lnTo>
                    <a:pt x="8785944" y="53555"/>
                  </a:lnTo>
                  <a:lnTo>
                    <a:pt x="8825581" y="112876"/>
                  </a:lnTo>
                  <a:lnTo>
                    <a:pt x="8839499" y="182849"/>
                  </a:lnTo>
                  <a:lnTo>
                    <a:pt x="8832968" y="231458"/>
                  </a:lnTo>
                  <a:lnTo>
                    <a:pt x="8814535" y="275137"/>
                  </a:lnTo>
                  <a:lnTo>
                    <a:pt x="8785944" y="312144"/>
                  </a:lnTo>
                  <a:lnTo>
                    <a:pt x="8748937" y="340735"/>
                  </a:lnTo>
                  <a:lnTo>
                    <a:pt x="8705258" y="359168"/>
                  </a:lnTo>
                  <a:lnTo>
                    <a:pt x="8656649" y="365699"/>
                  </a:lnTo>
                  <a:close/>
                </a:path>
              </a:pathLst>
            </a:custGeom>
            <a:solidFill>
              <a:srgbClr val="D4E3E4"/>
            </a:solidFill>
          </p:spPr>
          <p:txBody>
            <a:bodyPr wrap="square" lIns="0" tIns="0" rIns="0" bIns="0" rtlCol="0"/>
            <a:lstStyle/>
            <a:p>
              <a:pPr defTabSz="1219170"/>
              <a:endParaRPr sz="2400" kern="0">
                <a:solidFill>
                  <a:sysClr val="windowText" lastClr="000000"/>
                </a:solidFill>
              </a:endParaRPr>
            </a:p>
          </p:txBody>
        </p:sp>
        <p:pic>
          <p:nvPicPr>
            <p:cNvPr id="4" name="object 4"/>
            <p:cNvPicPr/>
            <p:nvPr/>
          </p:nvPicPr>
          <p:blipFill>
            <a:blip r:embed="rId2" cstate="print"/>
            <a:stretch>
              <a:fillRect/>
            </a:stretch>
          </p:blipFill>
          <p:spPr>
            <a:xfrm>
              <a:off x="311700" y="4721154"/>
              <a:ext cx="640078" cy="227920"/>
            </a:xfrm>
            <a:prstGeom prst="rect">
              <a:avLst/>
            </a:prstGeom>
          </p:spPr>
        </p:pic>
      </p:grpSp>
      <p:sp>
        <p:nvSpPr>
          <p:cNvPr id="5" name="object 5"/>
          <p:cNvSpPr txBox="1">
            <a:spLocks noGrp="1"/>
          </p:cNvSpPr>
          <p:nvPr>
            <p:ph type="title"/>
          </p:nvPr>
        </p:nvSpPr>
        <p:spPr>
          <a:xfrm>
            <a:off x="446363" y="587815"/>
            <a:ext cx="3988647" cy="1166003"/>
          </a:xfrm>
          <a:prstGeom prst="rect">
            <a:avLst/>
          </a:prstGeom>
        </p:spPr>
        <p:txBody>
          <a:bodyPr vert="horz" wrap="square" lIns="0" tIns="16933" rIns="0" bIns="0" rtlCol="0">
            <a:spAutoFit/>
          </a:bodyPr>
          <a:lstStyle/>
          <a:p>
            <a:pPr marL="16933" marR="6773">
              <a:spcBef>
                <a:spcPts val="133"/>
              </a:spcBef>
            </a:pPr>
            <a:r>
              <a:rPr spc="420">
                <a:solidFill>
                  <a:srgbClr val="00293C"/>
                </a:solidFill>
              </a:rPr>
              <a:t>Security</a:t>
            </a:r>
            <a:r>
              <a:rPr spc="-20">
                <a:solidFill>
                  <a:srgbClr val="00293C"/>
                </a:solidFill>
              </a:rPr>
              <a:t> </a:t>
            </a:r>
            <a:r>
              <a:rPr spc="393">
                <a:solidFill>
                  <a:srgbClr val="00293C"/>
                </a:solidFill>
              </a:rPr>
              <a:t>Culture Survey</a:t>
            </a:r>
          </a:p>
        </p:txBody>
      </p:sp>
      <p:sp>
        <p:nvSpPr>
          <p:cNvPr id="6" name="object 6"/>
          <p:cNvSpPr txBox="1">
            <a:spLocks noGrp="1"/>
          </p:cNvSpPr>
          <p:nvPr>
            <p:ph type="body" idx="1"/>
          </p:nvPr>
        </p:nvSpPr>
        <p:spPr>
          <a:xfrm>
            <a:off x="595152" y="2402406"/>
            <a:ext cx="6524977" cy="2844636"/>
          </a:xfrm>
          <a:prstGeom prst="rect">
            <a:avLst/>
          </a:prstGeom>
        </p:spPr>
        <p:txBody>
          <a:bodyPr vert="horz" wrap="square" lIns="0" tIns="139965" rIns="0" bIns="0" rtlCol="0">
            <a:spAutoFit/>
          </a:bodyPr>
          <a:lstStyle/>
          <a:p>
            <a:pPr marL="16933">
              <a:spcBef>
                <a:spcPts val="133"/>
              </a:spcBef>
            </a:pPr>
            <a:r>
              <a:rPr spc="240"/>
              <a:t>Assess</a:t>
            </a:r>
            <a:r>
              <a:rPr spc="7"/>
              <a:t> </a:t>
            </a:r>
            <a:r>
              <a:rPr spc="152"/>
              <a:t>your</a:t>
            </a:r>
            <a:r>
              <a:rPr spc="7"/>
              <a:t> </a:t>
            </a:r>
            <a:r>
              <a:rPr spc="160"/>
              <a:t>organization's</a:t>
            </a:r>
            <a:r>
              <a:rPr spc="7"/>
              <a:t> </a:t>
            </a:r>
            <a:r>
              <a:rPr spc="180"/>
              <a:t>security</a:t>
            </a:r>
            <a:r>
              <a:rPr spc="7"/>
              <a:t> </a:t>
            </a:r>
            <a:r>
              <a:rPr spc="147"/>
              <a:t>culture</a:t>
            </a:r>
          </a:p>
          <a:p>
            <a:pPr marL="16933">
              <a:spcBef>
                <a:spcPts val="1920"/>
              </a:spcBef>
            </a:pPr>
            <a:r>
              <a:rPr b="0" spc="13">
                <a:latin typeface="Century Gothic"/>
                <a:cs typeface="Century Gothic"/>
              </a:rPr>
              <a:t>Your</a:t>
            </a:r>
            <a:r>
              <a:rPr b="0" spc="47">
                <a:latin typeface="Century Gothic"/>
                <a:cs typeface="Century Gothic"/>
              </a:rPr>
              <a:t> </a:t>
            </a:r>
            <a:r>
              <a:rPr b="0" spc="13">
                <a:latin typeface="Century Gothic"/>
                <a:cs typeface="Century Gothic"/>
              </a:rPr>
              <a:t>survey</a:t>
            </a:r>
            <a:r>
              <a:rPr b="0" spc="53">
                <a:latin typeface="Century Gothic"/>
                <a:cs typeface="Century Gothic"/>
              </a:rPr>
              <a:t> </a:t>
            </a:r>
            <a:r>
              <a:rPr b="0" spc="120">
                <a:latin typeface="Century Gothic"/>
                <a:cs typeface="Century Gothic"/>
              </a:rPr>
              <a:t>results</a:t>
            </a:r>
            <a:r>
              <a:rPr b="0" spc="53">
                <a:latin typeface="Century Gothic"/>
                <a:cs typeface="Century Gothic"/>
              </a:rPr>
              <a:t> </a:t>
            </a:r>
            <a:r>
              <a:rPr b="0" spc="113">
                <a:latin typeface="Century Gothic"/>
                <a:cs typeface="Century Gothic"/>
              </a:rPr>
              <a:t>will</a:t>
            </a:r>
            <a:r>
              <a:rPr b="0" spc="47">
                <a:latin typeface="Century Gothic"/>
                <a:cs typeface="Century Gothic"/>
              </a:rPr>
              <a:t> </a:t>
            </a:r>
            <a:r>
              <a:rPr b="0" spc="13">
                <a:latin typeface="Century Gothic"/>
                <a:cs typeface="Century Gothic"/>
              </a:rPr>
              <a:t>provide</a:t>
            </a:r>
            <a:r>
              <a:rPr b="0" spc="53">
                <a:latin typeface="Century Gothic"/>
                <a:cs typeface="Century Gothic"/>
              </a:rPr>
              <a:t> </a:t>
            </a:r>
            <a:r>
              <a:rPr b="0" spc="13">
                <a:latin typeface="Century Gothic"/>
                <a:cs typeface="Century Gothic"/>
              </a:rPr>
              <a:t>you</a:t>
            </a:r>
            <a:r>
              <a:rPr b="0" spc="53">
                <a:latin typeface="Century Gothic"/>
                <a:cs typeface="Century Gothic"/>
              </a:rPr>
              <a:t> </a:t>
            </a:r>
            <a:r>
              <a:rPr b="0" spc="-13">
                <a:latin typeface="Century Gothic"/>
                <a:cs typeface="Century Gothic"/>
              </a:rPr>
              <a:t>with:</a:t>
            </a:r>
          </a:p>
          <a:p>
            <a:pPr marL="626518" marR="6773" indent="-427556">
              <a:buFont typeface="Arial"/>
              <a:buChar char="●"/>
              <a:tabLst>
                <a:tab pos="626518" algn="l"/>
              </a:tabLst>
            </a:pPr>
            <a:r>
              <a:rPr b="0">
                <a:latin typeface="Century Gothic"/>
                <a:cs typeface="Century Gothic"/>
              </a:rPr>
              <a:t>An</a:t>
            </a:r>
            <a:r>
              <a:rPr b="0" spc="53">
                <a:latin typeface="Century Gothic"/>
                <a:cs typeface="Century Gothic"/>
              </a:rPr>
              <a:t> </a:t>
            </a:r>
            <a:r>
              <a:rPr b="0">
                <a:latin typeface="Century Gothic"/>
                <a:cs typeface="Century Gothic"/>
              </a:rPr>
              <a:t>overview</a:t>
            </a:r>
            <a:r>
              <a:rPr b="0" spc="60">
                <a:latin typeface="Century Gothic"/>
                <a:cs typeface="Century Gothic"/>
              </a:rPr>
              <a:t> </a:t>
            </a:r>
            <a:r>
              <a:rPr b="0">
                <a:latin typeface="Century Gothic"/>
                <a:cs typeface="Century Gothic"/>
              </a:rPr>
              <a:t>of</a:t>
            </a:r>
            <a:r>
              <a:rPr b="0" spc="53">
                <a:latin typeface="Century Gothic"/>
                <a:cs typeface="Century Gothic"/>
              </a:rPr>
              <a:t> </a:t>
            </a:r>
            <a:r>
              <a:rPr b="0">
                <a:latin typeface="Century Gothic"/>
                <a:cs typeface="Century Gothic"/>
              </a:rPr>
              <a:t>the</a:t>
            </a:r>
            <a:r>
              <a:rPr b="0" spc="60">
                <a:latin typeface="Century Gothic"/>
                <a:cs typeface="Century Gothic"/>
              </a:rPr>
              <a:t> </a:t>
            </a:r>
            <a:r>
              <a:rPr b="0">
                <a:latin typeface="Century Gothic"/>
                <a:cs typeface="Century Gothic"/>
              </a:rPr>
              <a:t>seven</a:t>
            </a:r>
            <a:r>
              <a:rPr b="0" spc="60">
                <a:latin typeface="Century Gothic"/>
                <a:cs typeface="Century Gothic"/>
              </a:rPr>
              <a:t> </a:t>
            </a:r>
            <a:r>
              <a:rPr b="0" spc="80">
                <a:latin typeface="Century Gothic"/>
                <a:cs typeface="Century Gothic"/>
              </a:rPr>
              <a:t>dimensions</a:t>
            </a:r>
            <a:r>
              <a:rPr b="0" spc="667">
                <a:latin typeface="Century Gothic"/>
                <a:cs typeface="Century Gothic"/>
              </a:rPr>
              <a:t> </a:t>
            </a:r>
            <a:r>
              <a:rPr b="0">
                <a:latin typeface="Century Gothic"/>
                <a:cs typeface="Century Gothic"/>
              </a:rPr>
              <a:t>that</a:t>
            </a:r>
            <a:r>
              <a:rPr b="0" spc="100">
                <a:latin typeface="Century Gothic"/>
                <a:cs typeface="Century Gothic"/>
              </a:rPr>
              <a:t> </a:t>
            </a:r>
            <a:r>
              <a:rPr b="0" spc="-33">
                <a:latin typeface="Century Gothic"/>
                <a:cs typeface="Century Gothic"/>
              </a:rPr>
              <a:t>make</a:t>
            </a:r>
            <a:r>
              <a:rPr b="0" spc="-7">
                <a:latin typeface="Century Gothic"/>
                <a:cs typeface="Century Gothic"/>
              </a:rPr>
              <a:t> </a:t>
            </a:r>
            <a:r>
              <a:rPr b="0">
                <a:latin typeface="Century Gothic"/>
                <a:cs typeface="Century Gothic"/>
              </a:rPr>
              <a:t>up</a:t>
            </a:r>
            <a:r>
              <a:rPr b="0" spc="-7">
                <a:latin typeface="Century Gothic"/>
                <a:cs typeface="Century Gothic"/>
              </a:rPr>
              <a:t> </a:t>
            </a:r>
            <a:r>
              <a:rPr b="0">
                <a:latin typeface="Century Gothic"/>
                <a:cs typeface="Century Gothic"/>
              </a:rPr>
              <a:t>your</a:t>
            </a:r>
            <a:r>
              <a:rPr b="0" spc="-7">
                <a:latin typeface="Century Gothic"/>
                <a:cs typeface="Century Gothic"/>
              </a:rPr>
              <a:t> </a:t>
            </a:r>
            <a:r>
              <a:rPr b="0" spc="80">
                <a:latin typeface="Century Gothic"/>
                <a:cs typeface="Century Gothic"/>
              </a:rPr>
              <a:t>security</a:t>
            </a:r>
            <a:r>
              <a:rPr b="0" spc="-13">
                <a:latin typeface="Century Gothic"/>
                <a:cs typeface="Century Gothic"/>
              </a:rPr>
              <a:t> culture</a:t>
            </a:r>
          </a:p>
          <a:p>
            <a:pPr marL="626518" marR="425863" indent="-427556">
              <a:buFont typeface="Arial"/>
              <a:buChar char="●"/>
              <a:tabLst>
                <a:tab pos="626518" algn="l"/>
              </a:tabLst>
            </a:pPr>
            <a:r>
              <a:rPr b="0">
                <a:latin typeface="Century Gothic"/>
                <a:cs typeface="Century Gothic"/>
              </a:rPr>
              <a:t>Overall</a:t>
            </a:r>
            <a:r>
              <a:rPr b="0" spc="80">
                <a:latin typeface="Century Gothic"/>
                <a:cs typeface="Century Gothic"/>
              </a:rPr>
              <a:t> security</a:t>
            </a:r>
            <a:r>
              <a:rPr b="0" spc="87">
                <a:latin typeface="Century Gothic"/>
                <a:cs typeface="Century Gothic"/>
              </a:rPr>
              <a:t> </a:t>
            </a:r>
            <a:r>
              <a:rPr b="0">
                <a:latin typeface="Century Gothic"/>
                <a:cs typeface="Century Gothic"/>
              </a:rPr>
              <a:t>culture</a:t>
            </a:r>
            <a:r>
              <a:rPr b="0" spc="80">
                <a:latin typeface="Century Gothic"/>
                <a:cs typeface="Century Gothic"/>
              </a:rPr>
              <a:t> </a:t>
            </a:r>
            <a:r>
              <a:rPr b="0">
                <a:latin typeface="Century Gothic"/>
                <a:cs typeface="Century Gothic"/>
              </a:rPr>
              <a:t>score</a:t>
            </a:r>
            <a:r>
              <a:rPr b="0" spc="87">
                <a:latin typeface="Century Gothic"/>
                <a:cs typeface="Century Gothic"/>
              </a:rPr>
              <a:t> </a:t>
            </a:r>
            <a:r>
              <a:rPr b="0" spc="93">
                <a:latin typeface="Century Gothic"/>
                <a:cs typeface="Century Gothic"/>
              </a:rPr>
              <a:t>for</a:t>
            </a:r>
            <a:r>
              <a:rPr b="0" spc="80">
                <a:latin typeface="Century Gothic"/>
                <a:cs typeface="Century Gothic"/>
              </a:rPr>
              <a:t> </a:t>
            </a:r>
            <a:r>
              <a:rPr b="0" spc="-27">
                <a:latin typeface="Century Gothic"/>
                <a:cs typeface="Century Gothic"/>
              </a:rPr>
              <a:t>your </a:t>
            </a:r>
            <a:r>
              <a:rPr b="0" spc="-13">
                <a:latin typeface="Century Gothic"/>
                <a:cs typeface="Century Gothic"/>
              </a:rPr>
              <a:t>organization</a:t>
            </a:r>
          </a:p>
          <a:p>
            <a:pPr marL="625671" indent="-426709">
              <a:buFont typeface="Arial"/>
              <a:buChar char="●"/>
              <a:tabLst>
                <a:tab pos="625671" algn="l"/>
              </a:tabLst>
            </a:pPr>
            <a:r>
              <a:rPr b="0" spc="-13">
                <a:latin typeface="Century Gothic"/>
                <a:cs typeface="Century Gothic"/>
              </a:rPr>
              <a:t>Compare</a:t>
            </a:r>
            <a:r>
              <a:rPr b="0" spc="-73">
                <a:latin typeface="Century Gothic"/>
                <a:cs typeface="Century Gothic"/>
              </a:rPr>
              <a:t> </a:t>
            </a:r>
            <a:r>
              <a:rPr b="0" spc="100">
                <a:latin typeface="Century Gothic"/>
                <a:cs typeface="Century Gothic"/>
              </a:rPr>
              <a:t>Industry</a:t>
            </a:r>
            <a:r>
              <a:rPr b="0" spc="-67">
                <a:latin typeface="Century Gothic"/>
                <a:cs typeface="Century Gothic"/>
              </a:rPr>
              <a:t> </a:t>
            </a:r>
            <a:r>
              <a:rPr b="0" spc="-13">
                <a:latin typeface="Century Gothic"/>
                <a:cs typeface="Century Gothic"/>
              </a:rPr>
              <a:t>Benchmarking</a:t>
            </a:r>
          </a:p>
          <a:p>
            <a:pPr marL="16933" marR="41486">
              <a:spcBef>
                <a:spcPts val="1920"/>
              </a:spcBef>
            </a:pPr>
            <a:r>
              <a:rPr b="0" spc="120">
                <a:latin typeface="Century Gothic"/>
                <a:cs typeface="Century Gothic"/>
              </a:rPr>
              <a:t>Use</a:t>
            </a:r>
            <a:r>
              <a:rPr b="0" spc="80">
                <a:latin typeface="Century Gothic"/>
                <a:cs typeface="Century Gothic"/>
              </a:rPr>
              <a:t> </a:t>
            </a:r>
            <a:r>
              <a:rPr b="0" spc="140">
                <a:latin typeface="Century Gothic"/>
                <a:cs typeface="Century Gothic"/>
              </a:rPr>
              <a:t>this</a:t>
            </a:r>
            <a:r>
              <a:rPr b="0" spc="80">
                <a:latin typeface="Century Gothic"/>
                <a:cs typeface="Century Gothic"/>
              </a:rPr>
              <a:t> </a:t>
            </a:r>
            <a:r>
              <a:rPr b="0">
                <a:latin typeface="Century Gothic"/>
                <a:cs typeface="Century Gothic"/>
              </a:rPr>
              <a:t>information</a:t>
            </a:r>
            <a:r>
              <a:rPr b="0" spc="80">
                <a:latin typeface="Century Gothic"/>
                <a:cs typeface="Century Gothic"/>
              </a:rPr>
              <a:t> </a:t>
            </a:r>
            <a:r>
              <a:rPr b="0" spc="73">
                <a:latin typeface="Century Gothic"/>
                <a:cs typeface="Century Gothic"/>
              </a:rPr>
              <a:t>to</a:t>
            </a:r>
            <a:r>
              <a:rPr b="0" spc="80">
                <a:latin typeface="Century Gothic"/>
                <a:cs typeface="Century Gothic"/>
              </a:rPr>
              <a:t> </a:t>
            </a:r>
            <a:r>
              <a:rPr b="0" spc="73">
                <a:latin typeface="Century Gothic"/>
                <a:cs typeface="Century Gothic"/>
              </a:rPr>
              <a:t>establish</a:t>
            </a:r>
            <a:r>
              <a:rPr b="0" spc="80">
                <a:latin typeface="Century Gothic"/>
                <a:cs typeface="Century Gothic"/>
              </a:rPr>
              <a:t> </a:t>
            </a:r>
            <a:r>
              <a:rPr b="0" spc="-200">
                <a:latin typeface="Century Gothic"/>
                <a:cs typeface="Century Gothic"/>
              </a:rPr>
              <a:t>a</a:t>
            </a:r>
            <a:r>
              <a:rPr b="0" spc="80">
                <a:latin typeface="Century Gothic"/>
                <a:cs typeface="Century Gothic"/>
              </a:rPr>
              <a:t> </a:t>
            </a:r>
            <a:r>
              <a:rPr b="0">
                <a:latin typeface="Century Gothic"/>
                <a:cs typeface="Century Gothic"/>
              </a:rPr>
              <a:t>baseline</a:t>
            </a:r>
            <a:r>
              <a:rPr b="0" spc="87">
                <a:latin typeface="Century Gothic"/>
                <a:cs typeface="Century Gothic"/>
              </a:rPr>
              <a:t> </a:t>
            </a:r>
            <a:r>
              <a:rPr b="0" spc="60">
                <a:latin typeface="Century Gothic"/>
                <a:cs typeface="Century Gothic"/>
              </a:rPr>
              <a:t>for </a:t>
            </a:r>
            <a:r>
              <a:rPr b="0">
                <a:latin typeface="Century Gothic"/>
                <a:cs typeface="Century Gothic"/>
              </a:rPr>
              <a:t>your</a:t>
            </a:r>
            <a:r>
              <a:rPr b="0" spc="100">
                <a:latin typeface="Century Gothic"/>
                <a:cs typeface="Century Gothic"/>
              </a:rPr>
              <a:t> </a:t>
            </a:r>
            <a:r>
              <a:rPr b="0" spc="80">
                <a:latin typeface="Century Gothic"/>
                <a:cs typeface="Century Gothic"/>
              </a:rPr>
              <a:t>security</a:t>
            </a:r>
            <a:r>
              <a:rPr b="0" spc="100">
                <a:latin typeface="Century Gothic"/>
                <a:cs typeface="Century Gothic"/>
              </a:rPr>
              <a:t> </a:t>
            </a:r>
            <a:r>
              <a:rPr b="0">
                <a:latin typeface="Century Gothic"/>
                <a:cs typeface="Century Gothic"/>
              </a:rPr>
              <a:t>culture,</a:t>
            </a:r>
            <a:r>
              <a:rPr b="0" spc="100">
                <a:latin typeface="Century Gothic"/>
                <a:cs typeface="Century Gothic"/>
              </a:rPr>
              <a:t> </a:t>
            </a:r>
            <a:r>
              <a:rPr b="0">
                <a:latin typeface="Century Gothic"/>
                <a:cs typeface="Century Gothic"/>
              </a:rPr>
              <a:t>determine</a:t>
            </a:r>
            <a:r>
              <a:rPr b="0" spc="100">
                <a:latin typeface="Century Gothic"/>
                <a:cs typeface="Century Gothic"/>
              </a:rPr>
              <a:t> </a:t>
            </a:r>
            <a:r>
              <a:rPr b="0">
                <a:latin typeface="Century Gothic"/>
                <a:cs typeface="Century Gothic"/>
              </a:rPr>
              <a:t>changes</a:t>
            </a:r>
            <a:r>
              <a:rPr b="0" spc="100">
                <a:latin typeface="Century Gothic"/>
                <a:cs typeface="Century Gothic"/>
              </a:rPr>
              <a:t> </a:t>
            </a:r>
            <a:r>
              <a:rPr b="0" spc="40">
                <a:latin typeface="Century Gothic"/>
                <a:cs typeface="Century Gothic"/>
              </a:rPr>
              <a:t>to </a:t>
            </a:r>
            <a:r>
              <a:rPr b="0" spc="-33">
                <a:latin typeface="Century Gothic"/>
                <a:cs typeface="Century Gothic"/>
              </a:rPr>
              <a:t>make</a:t>
            </a:r>
            <a:r>
              <a:rPr b="0" spc="67">
                <a:latin typeface="Century Gothic"/>
                <a:cs typeface="Century Gothic"/>
              </a:rPr>
              <a:t> </a:t>
            </a:r>
            <a:r>
              <a:rPr b="0" spc="73">
                <a:latin typeface="Century Gothic"/>
                <a:cs typeface="Century Gothic"/>
              </a:rPr>
              <a:t>to</a:t>
            </a:r>
            <a:r>
              <a:rPr b="0" spc="67">
                <a:latin typeface="Century Gothic"/>
                <a:cs typeface="Century Gothic"/>
              </a:rPr>
              <a:t> </a:t>
            </a:r>
            <a:r>
              <a:rPr b="0">
                <a:latin typeface="Century Gothic"/>
                <a:cs typeface="Century Gothic"/>
              </a:rPr>
              <a:t>your</a:t>
            </a:r>
            <a:r>
              <a:rPr b="0" spc="67">
                <a:latin typeface="Century Gothic"/>
                <a:cs typeface="Century Gothic"/>
              </a:rPr>
              <a:t> </a:t>
            </a:r>
            <a:r>
              <a:rPr b="0" spc="80">
                <a:latin typeface="Century Gothic"/>
                <a:cs typeface="Century Gothic"/>
              </a:rPr>
              <a:t>security</a:t>
            </a:r>
            <a:r>
              <a:rPr b="0" spc="73">
                <a:latin typeface="Century Gothic"/>
                <a:cs typeface="Century Gothic"/>
              </a:rPr>
              <a:t> </a:t>
            </a:r>
            <a:r>
              <a:rPr b="0">
                <a:latin typeface="Century Gothic"/>
                <a:cs typeface="Century Gothic"/>
              </a:rPr>
              <a:t>protocols,</a:t>
            </a:r>
            <a:r>
              <a:rPr b="0" spc="67">
                <a:latin typeface="Century Gothic"/>
                <a:cs typeface="Century Gothic"/>
              </a:rPr>
              <a:t> </a:t>
            </a:r>
            <a:r>
              <a:rPr b="0" spc="-53">
                <a:latin typeface="Century Gothic"/>
                <a:cs typeface="Century Gothic"/>
              </a:rPr>
              <a:t>and</a:t>
            </a:r>
            <a:r>
              <a:rPr b="0" spc="67">
                <a:latin typeface="Century Gothic"/>
                <a:cs typeface="Century Gothic"/>
              </a:rPr>
              <a:t> </a:t>
            </a:r>
            <a:r>
              <a:rPr b="0" spc="40">
                <a:latin typeface="Century Gothic"/>
                <a:cs typeface="Century Gothic"/>
              </a:rPr>
              <a:t>to </a:t>
            </a:r>
            <a:r>
              <a:rPr b="0">
                <a:latin typeface="Century Gothic"/>
                <a:cs typeface="Century Gothic"/>
              </a:rPr>
              <a:t>measure</a:t>
            </a:r>
            <a:r>
              <a:rPr b="0" spc="93">
                <a:latin typeface="Century Gothic"/>
                <a:cs typeface="Century Gothic"/>
              </a:rPr>
              <a:t> </a:t>
            </a:r>
            <a:r>
              <a:rPr b="0">
                <a:latin typeface="Century Gothic"/>
                <a:cs typeface="Century Gothic"/>
              </a:rPr>
              <a:t>how</a:t>
            </a:r>
            <a:r>
              <a:rPr b="0" spc="93">
                <a:latin typeface="Century Gothic"/>
                <a:cs typeface="Century Gothic"/>
              </a:rPr>
              <a:t> </a:t>
            </a:r>
            <a:r>
              <a:rPr b="0">
                <a:latin typeface="Century Gothic"/>
                <a:cs typeface="Century Gothic"/>
              </a:rPr>
              <a:t>your</a:t>
            </a:r>
            <a:r>
              <a:rPr b="0" spc="93">
                <a:latin typeface="Century Gothic"/>
                <a:cs typeface="Century Gothic"/>
              </a:rPr>
              <a:t> </a:t>
            </a:r>
            <a:r>
              <a:rPr b="0" spc="80">
                <a:latin typeface="Century Gothic"/>
                <a:cs typeface="Century Gothic"/>
              </a:rPr>
              <a:t>security</a:t>
            </a:r>
            <a:r>
              <a:rPr b="0" spc="100">
                <a:latin typeface="Century Gothic"/>
                <a:cs typeface="Century Gothic"/>
              </a:rPr>
              <a:t> </a:t>
            </a:r>
            <a:r>
              <a:rPr b="0">
                <a:latin typeface="Century Gothic"/>
                <a:cs typeface="Century Gothic"/>
              </a:rPr>
              <a:t>culture</a:t>
            </a:r>
            <a:r>
              <a:rPr b="0" spc="93">
                <a:latin typeface="Century Gothic"/>
                <a:cs typeface="Century Gothic"/>
              </a:rPr>
              <a:t> </a:t>
            </a:r>
            <a:r>
              <a:rPr b="0">
                <a:latin typeface="Century Gothic"/>
                <a:cs typeface="Century Gothic"/>
              </a:rPr>
              <a:t>evolves</a:t>
            </a:r>
            <a:r>
              <a:rPr b="0" spc="93">
                <a:latin typeface="Century Gothic"/>
                <a:cs typeface="Century Gothic"/>
              </a:rPr>
              <a:t> </a:t>
            </a:r>
            <a:r>
              <a:rPr b="0" spc="-27">
                <a:latin typeface="Century Gothic"/>
                <a:cs typeface="Century Gothic"/>
              </a:rPr>
              <a:t>over </a:t>
            </a:r>
            <a:r>
              <a:rPr b="0" spc="-13">
                <a:latin typeface="Century Gothic"/>
                <a:cs typeface="Century Gothic"/>
              </a:rPr>
              <a:t>time!</a:t>
            </a:r>
          </a:p>
        </p:txBody>
      </p:sp>
      <p:pic>
        <p:nvPicPr>
          <p:cNvPr id="7" name="object 7" descr="A young woman with glasses looking at a laptop screen studying the information on percentage of completed security modules."/>
          <p:cNvPicPr/>
          <p:nvPr/>
        </p:nvPicPr>
        <p:blipFill>
          <a:blip r:embed="rId3" cstate="print"/>
          <a:stretch>
            <a:fillRect/>
          </a:stretch>
        </p:blipFill>
        <p:spPr>
          <a:xfrm>
            <a:off x="7120758" y="727842"/>
            <a:ext cx="5071109" cy="5274624"/>
          </a:xfrm>
          <a:prstGeom prst="rect">
            <a:avLst/>
          </a:prstGeom>
        </p:spPr>
      </p:pic>
      <p:sp>
        <p:nvSpPr>
          <p:cNvPr id="8" name="object 8">
            <a:extLst>
              <a:ext uri="{C183D7F6-B498-43B3-948B-1728B52AA6E4}">
                <adec:decorative xmlns:adec="http://schemas.microsoft.com/office/drawing/2017/decorative" val="1"/>
              </a:ext>
            </a:extLst>
          </p:cNvPr>
          <p:cNvSpPr txBox="1"/>
          <p:nvPr/>
        </p:nvSpPr>
        <p:spPr>
          <a:xfrm>
            <a:off x="9504381" y="6386232"/>
            <a:ext cx="1777153" cy="119755"/>
          </a:xfrm>
          <a:prstGeom prst="rect">
            <a:avLst/>
          </a:prstGeom>
        </p:spPr>
        <p:txBody>
          <a:bodyPr vert="horz" wrap="square" lIns="0" tIns="16933" rIns="0" bIns="0" rtlCol="0">
            <a:spAutoFit/>
          </a:bodyPr>
          <a:lstStyle/>
          <a:p>
            <a:pPr marL="16933" defTabSz="1219170">
              <a:spcBef>
                <a:spcPts val="133"/>
              </a:spcBef>
            </a:pPr>
            <a:r>
              <a:rPr sz="667" kern="0" spc="-27">
                <a:solidFill>
                  <a:srgbClr val="00293C"/>
                </a:solidFill>
                <a:latin typeface="Century Gothic"/>
                <a:cs typeface="Century Gothic"/>
              </a:rPr>
              <a:t>©</a:t>
            </a:r>
            <a:r>
              <a:rPr sz="667" kern="0" spc="73">
                <a:solidFill>
                  <a:srgbClr val="00293C"/>
                </a:solidFill>
                <a:latin typeface="Century Gothic"/>
                <a:cs typeface="Century Gothic"/>
              </a:rPr>
              <a:t> </a:t>
            </a:r>
            <a:r>
              <a:rPr sz="667" kern="0" spc="67">
                <a:solidFill>
                  <a:srgbClr val="00293C"/>
                </a:solidFill>
                <a:latin typeface="Century Gothic"/>
                <a:cs typeface="Century Gothic"/>
              </a:rPr>
              <a:t>2026</a:t>
            </a:r>
            <a:r>
              <a:rPr sz="667" kern="0" spc="73">
                <a:solidFill>
                  <a:srgbClr val="00293C"/>
                </a:solidFill>
                <a:latin typeface="Century Gothic"/>
                <a:cs typeface="Century Gothic"/>
              </a:rPr>
              <a:t> </a:t>
            </a:r>
            <a:r>
              <a:rPr sz="667" kern="0">
                <a:solidFill>
                  <a:srgbClr val="00293C"/>
                </a:solidFill>
                <a:latin typeface="Century Gothic"/>
                <a:cs typeface="Century Gothic"/>
              </a:rPr>
              <a:t>KnowBe4,</a:t>
            </a:r>
            <a:r>
              <a:rPr sz="667" kern="0" spc="80">
                <a:solidFill>
                  <a:srgbClr val="00293C"/>
                </a:solidFill>
                <a:latin typeface="Century Gothic"/>
                <a:cs typeface="Century Gothic"/>
              </a:rPr>
              <a:t> </a:t>
            </a:r>
            <a:r>
              <a:rPr sz="667" kern="0">
                <a:solidFill>
                  <a:srgbClr val="00293C"/>
                </a:solidFill>
                <a:latin typeface="Century Gothic"/>
                <a:cs typeface="Century Gothic"/>
              </a:rPr>
              <a:t>Inc.</a:t>
            </a:r>
            <a:r>
              <a:rPr sz="667" kern="0" spc="73">
                <a:solidFill>
                  <a:srgbClr val="00293C"/>
                </a:solidFill>
                <a:latin typeface="Century Gothic"/>
                <a:cs typeface="Century Gothic"/>
              </a:rPr>
              <a:t> </a:t>
            </a:r>
            <a:r>
              <a:rPr sz="667" kern="0">
                <a:solidFill>
                  <a:srgbClr val="00293C"/>
                </a:solidFill>
                <a:latin typeface="Century Gothic"/>
                <a:cs typeface="Century Gothic"/>
              </a:rPr>
              <a:t>All</a:t>
            </a:r>
            <a:r>
              <a:rPr sz="667" kern="0" spc="73">
                <a:solidFill>
                  <a:srgbClr val="00293C"/>
                </a:solidFill>
                <a:latin typeface="Century Gothic"/>
                <a:cs typeface="Century Gothic"/>
              </a:rPr>
              <a:t> </a:t>
            </a:r>
            <a:r>
              <a:rPr sz="667" kern="0">
                <a:solidFill>
                  <a:srgbClr val="00293C"/>
                </a:solidFill>
                <a:latin typeface="Century Gothic"/>
                <a:cs typeface="Century Gothic"/>
              </a:rPr>
              <a:t>rights</a:t>
            </a:r>
            <a:r>
              <a:rPr sz="667" kern="0" spc="80">
                <a:solidFill>
                  <a:srgbClr val="00293C"/>
                </a:solidFill>
                <a:latin typeface="Century Gothic"/>
                <a:cs typeface="Century Gothic"/>
              </a:rPr>
              <a:t> </a:t>
            </a:r>
            <a:r>
              <a:rPr sz="667" kern="0" spc="-13">
                <a:solidFill>
                  <a:srgbClr val="00293C"/>
                </a:solidFill>
                <a:latin typeface="Century Gothic"/>
                <a:cs typeface="Century Gothic"/>
              </a:rPr>
              <a:t>reserved.</a:t>
            </a:r>
            <a:endParaRPr sz="667" kern="0">
              <a:solidFill>
                <a:sysClr val="windowText" lastClr="000000"/>
              </a:solidFill>
              <a:latin typeface="Century Gothic"/>
              <a:cs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pic>
        <p:nvPicPr>
          <p:cNvPr id="3" name="Picture 2" descr="Logo Virginia IT Agency">
            <a:extLst>
              <a:ext uri="{FF2B5EF4-FFF2-40B4-BE49-F238E27FC236}">
                <a16:creationId xmlns:a16="http://schemas.microsoft.com/office/drawing/2014/main" id="{CD4795E9-7766-AD4F-8518-13706C569B24}"/>
              </a:ext>
            </a:extLst>
          </p:cNvPr>
          <p:cNvPicPr>
            <a:picLocks noChangeAspect="1"/>
          </p:cNvPicPr>
          <p:nvPr/>
        </p:nvPicPr>
        <p:blipFill>
          <a:blip r:embed="rId4"/>
          <a:stretch>
            <a:fillRect/>
          </a:stretch>
        </p:blipFill>
        <p:spPr>
          <a:xfrm>
            <a:off x="491583" y="422905"/>
            <a:ext cx="2829646" cy="1070761"/>
          </a:xfrm>
          <a:prstGeom prst="rect">
            <a:avLst/>
          </a:prstGeom>
        </p:spPr>
      </p:pic>
      <p:sp>
        <p:nvSpPr>
          <p:cNvPr id="25" name="Title 24">
            <a:extLst>
              <a:ext uri="{FF2B5EF4-FFF2-40B4-BE49-F238E27FC236}">
                <a16:creationId xmlns:a16="http://schemas.microsoft.com/office/drawing/2014/main" id="{E431C65D-8BBA-0959-DA30-01E754958044}"/>
              </a:ext>
            </a:extLst>
          </p:cNvPr>
          <p:cNvSpPr txBox="1">
            <a:spLocks noGrp="1"/>
          </p:cNvSpPr>
          <p:nvPr>
            <p:ph type="title" idx="4294967295"/>
          </p:nvPr>
        </p:nvSpPr>
        <p:spPr>
          <a:xfrm>
            <a:off x="723204" y="1453196"/>
            <a:ext cx="7677691"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8798C"/>
                </a:solidFill>
                <a:effectLst/>
                <a:uLnTx/>
                <a:uFillTx/>
                <a:latin typeface="Roboto"/>
                <a:ea typeface="Roboto"/>
                <a:cs typeface="Roboto"/>
              </a:rPr>
              <a:t>   Agenda                                            Presenter</a:t>
            </a:r>
            <a:endParaRPr kumimoji="0" lang="en-US" sz="2400" b="1" i="0" u="none" strike="noStrike" kern="1200" cap="none" spc="0" normalizeH="0" baseline="0" noProof="0" dirty="0">
              <a:ln>
                <a:noFill/>
              </a:ln>
              <a:solidFill>
                <a:srgbClr val="28798C"/>
              </a:solidFill>
              <a:effectLst/>
              <a:uLnTx/>
              <a:uFillTx/>
              <a:latin typeface="Roboto"/>
              <a:ea typeface="Roboto"/>
              <a:cs typeface="Roboto"/>
            </a:endParaRPr>
          </a:p>
        </p:txBody>
      </p:sp>
      <p:graphicFrame>
        <p:nvGraphicFramePr>
          <p:cNvPr id="6" name="Table 5">
            <a:extLst>
              <a:ext uri="{FF2B5EF4-FFF2-40B4-BE49-F238E27FC236}">
                <a16:creationId xmlns:a16="http://schemas.microsoft.com/office/drawing/2014/main" id="{8B17F0F3-691F-F800-9D15-F5D3D114F801}"/>
              </a:ext>
            </a:extLst>
          </p:cNvPr>
          <p:cNvGraphicFramePr>
            <a:graphicFrameLocks noGrp="1"/>
          </p:cNvGraphicFramePr>
          <p:nvPr>
            <p:extLst>
              <p:ext uri="{D42A27DB-BD31-4B8C-83A1-F6EECF244321}">
                <p14:modId xmlns:p14="http://schemas.microsoft.com/office/powerpoint/2010/main" val="3508882542"/>
              </p:ext>
            </p:extLst>
          </p:nvPr>
        </p:nvGraphicFramePr>
        <p:xfrm>
          <a:off x="1017469" y="1448633"/>
          <a:ext cx="10165080" cy="4700096"/>
        </p:xfrm>
        <a:graphic>
          <a:graphicData uri="http://schemas.openxmlformats.org/drawingml/2006/table">
            <a:tbl>
              <a:tblPr firstRow="1" bandRow="1">
                <a:tableStyleId>{68D230F3-CF80-4859-8CE7-A43EE81993B5}</a:tableStyleId>
              </a:tblPr>
              <a:tblGrid>
                <a:gridCol w="5082540">
                  <a:extLst>
                    <a:ext uri="{9D8B030D-6E8A-4147-A177-3AD203B41FA5}">
                      <a16:colId xmlns:a16="http://schemas.microsoft.com/office/drawing/2014/main" val="1926258643"/>
                    </a:ext>
                  </a:extLst>
                </a:gridCol>
                <a:gridCol w="5082540">
                  <a:extLst>
                    <a:ext uri="{9D8B030D-6E8A-4147-A177-3AD203B41FA5}">
                      <a16:colId xmlns:a16="http://schemas.microsoft.com/office/drawing/2014/main" val="1128520090"/>
                    </a:ext>
                  </a:extLst>
                </a:gridCol>
              </a:tblGrid>
              <a:tr h="461782">
                <a:tc>
                  <a:txBody>
                    <a:bodyPr/>
                    <a:lstStyle/>
                    <a:p>
                      <a:endParaRPr lang="en-US"/>
                    </a:p>
                  </a:txBody>
                  <a:tcPr/>
                </a:tc>
                <a:tc>
                  <a:txBody>
                    <a:bodyPr/>
                    <a:lstStyle/>
                    <a:p>
                      <a:endParaRPr lang="en-US"/>
                    </a:p>
                  </a:txBody>
                  <a:tcPr/>
                </a:tc>
                <a:extLst>
                  <a:ext uri="{0D108BD9-81ED-4DB2-BD59-A6C34878D82A}">
                    <a16:rowId xmlns:a16="http://schemas.microsoft.com/office/drawing/2014/main" val="3825105711"/>
                  </a:ext>
                </a:extLst>
              </a:tr>
              <a:tr h="461782">
                <a:tc>
                  <a:txBody>
                    <a:bodyPr/>
                    <a:lstStyle/>
                    <a:p>
                      <a:pPr lvl="0">
                        <a:buNone/>
                      </a:pPr>
                      <a:r>
                        <a:rPr lang="en-US" sz="2000" b="1" i="0" u="none" strike="noStrike" noProof="0">
                          <a:solidFill>
                            <a:srgbClr val="005E6E"/>
                          </a:solidFill>
                          <a:latin typeface="roboto"/>
                        </a:rPr>
                        <a:t>Welcome/Opening Remarks</a:t>
                      </a:r>
                      <a:endParaRPr lang="en-US" sz="2000">
                        <a:solidFill>
                          <a:srgbClr val="005E6E"/>
                        </a:solidFill>
                        <a:latin typeface="roboto"/>
                      </a:endParaRPr>
                    </a:p>
                  </a:txBody>
                  <a:tcPr/>
                </a:tc>
                <a:tc>
                  <a:txBody>
                    <a:bodyPr/>
                    <a:lstStyle/>
                    <a:p>
                      <a:pPr lvl="0">
                        <a:buNone/>
                      </a:pPr>
                      <a:r>
                        <a:rPr lang="en-US" sz="2000" b="1" i="0" u="none" strike="noStrike" noProof="0">
                          <a:solidFill>
                            <a:srgbClr val="005E6E"/>
                          </a:solidFill>
                          <a:latin typeface="roboto"/>
                        </a:rPr>
                        <a:t>Kendra Burgess/ VITA</a:t>
                      </a:r>
                      <a:endParaRPr lang="en-US" sz="2000">
                        <a:solidFill>
                          <a:srgbClr val="005E6E"/>
                        </a:solidFill>
                        <a:latin typeface="roboto"/>
                      </a:endParaRPr>
                    </a:p>
                  </a:txBody>
                  <a:tcPr/>
                </a:tc>
                <a:extLst>
                  <a:ext uri="{0D108BD9-81ED-4DB2-BD59-A6C34878D82A}">
                    <a16:rowId xmlns:a16="http://schemas.microsoft.com/office/drawing/2014/main" val="2260602934"/>
                  </a:ext>
                </a:extLst>
              </a:tr>
              <a:tr h="461782">
                <a:tc>
                  <a:txBody>
                    <a:bodyPr/>
                    <a:lstStyle/>
                    <a:p>
                      <a:pPr lvl="0">
                        <a:buNone/>
                      </a:pPr>
                      <a:r>
                        <a:rPr lang="en-US" sz="2000" b="1" i="0" u="none" strike="noStrike" noProof="0" dirty="0">
                          <a:solidFill>
                            <a:srgbClr val="005E6E"/>
                          </a:solidFill>
                          <a:latin typeface="roboto"/>
                        </a:rPr>
                        <a:t>Partnering for Cyber Resilience: A Strategic Update on VITA's Security Awareness Program </a:t>
                      </a:r>
                    </a:p>
                  </a:txBody>
                  <a:tcPr/>
                </a:tc>
                <a:tc>
                  <a:txBody>
                    <a:bodyPr/>
                    <a:lstStyle/>
                    <a:p>
                      <a:pPr lvl="0">
                        <a:buNone/>
                      </a:pPr>
                      <a:r>
                        <a:rPr lang="en-US" sz="2000" b="1" i="0" u="none" strike="noStrike" noProof="0">
                          <a:solidFill>
                            <a:srgbClr val="005E6E"/>
                          </a:solidFill>
                          <a:latin typeface="roboto"/>
                        </a:rPr>
                        <a:t>Breon Worthy and Lucas Broad / KnowB4</a:t>
                      </a:r>
                      <a:endParaRPr lang="en-US"/>
                    </a:p>
                  </a:txBody>
                  <a:tcPr/>
                </a:tc>
                <a:extLst>
                  <a:ext uri="{0D108BD9-81ED-4DB2-BD59-A6C34878D82A}">
                    <a16:rowId xmlns:a16="http://schemas.microsoft.com/office/drawing/2014/main" val="357959388"/>
                  </a:ext>
                </a:extLst>
              </a:tr>
              <a:tr h="461782">
                <a:tc>
                  <a:txBody>
                    <a:bodyPr/>
                    <a:lstStyle/>
                    <a:p>
                      <a:pPr lvl="0">
                        <a:buNone/>
                      </a:pPr>
                      <a:r>
                        <a:rPr lang="en-US" sz="2000" b="1" i="0" u="none" strike="noStrike" noProof="0">
                          <a:solidFill>
                            <a:srgbClr val="005E6E"/>
                          </a:solidFill>
                          <a:latin typeface="roboto"/>
                        </a:rPr>
                        <a:t>Tabletop exercise </a:t>
                      </a:r>
                      <a:endParaRPr lang="en-US" sz="2000">
                        <a:solidFill>
                          <a:srgbClr val="005E6E"/>
                        </a:solidFill>
                      </a:endParaRPr>
                    </a:p>
                  </a:txBody>
                  <a:tcPr/>
                </a:tc>
                <a:tc>
                  <a:txBody>
                    <a:bodyPr/>
                    <a:lstStyle/>
                    <a:p>
                      <a:pPr lvl="0">
                        <a:buNone/>
                      </a:pPr>
                      <a:r>
                        <a:rPr lang="en-US" sz="2000" b="1" i="0" u="none" strike="noStrike" noProof="0">
                          <a:solidFill>
                            <a:srgbClr val="005E6E"/>
                          </a:solidFill>
                          <a:latin typeface="roboto"/>
                        </a:rPr>
                        <a:t>Zachary Wilton / SAIC</a:t>
                      </a:r>
                      <a:endParaRPr lang="en-US" sz="2000">
                        <a:solidFill>
                          <a:srgbClr val="005E6E"/>
                        </a:solidFill>
                        <a:latin typeface="roboto"/>
                      </a:endParaRPr>
                    </a:p>
                  </a:txBody>
                  <a:tcPr/>
                </a:tc>
                <a:extLst>
                  <a:ext uri="{0D108BD9-81ED-4DB2-BD59-A6C34878D82A}">
                    <a16:rowId xmlns:a16="http://schemas.microsoft.com/office/drawing/2014/main" val="2640365344"/>
                  </a:ext>
                </a:extLst>
              </a:tr>
              <a:tr h="461782">
                <a:tc>
                  <a:txBody>
                    <a:bodyPr/>
                    <a:lstStyle/>
                    <a:p>
                      <a:pPr lvl="0">
                        <a:buNone/>
                      </a:pPr>
                      <a:r>
                        <a:rPr lang="en-US" sz="2000" b="1" i="0" u="none" strike="noStrike" noProof="0">
                          <a:solidFill>
                            <a:srgbClr val="005E6E"/>
                          </a:solidFill>
                          <a:latin typeface="roboto"/>
                        </a:rPr>
                        <a:t>Server OS and SQL Upgrades for 2026</a:t>
                      </a:r>
                      <a:endParaRPr lang="en-US" sz="2000">
                        <a:solidFill>
                          <a:srgbClr val="005E6E"/>
                        </a:solidFill>
                      </a:endParaRPr>
                    </a:p>
                  </a:txBody>
                  <a:tcPr/>
                </a:tc>
                <a:tc>
                  <a:txBody>
                    <a:bodyPr/>
                    <a:lstStyle/>
                    <a:p>
                      <a:pPr lvl="0">
                        <a:buNone/>
                      </a:pPr>
                      <a:r>
                        <a:rPr lang="en-US" sz="2000" b="1" i="0" u="none" strike="noStrike" noProof="0">
                          <a:solidFill>
                            <a:srgbClr val="005E6E"/>
                          </a:solidFill>
                          <a:latin typeface="roboto"/>
                        </a:rPr>
                        <a:t>John Del Grosso/ VITA</a:t>
                      </a:r>
                      <a:endParaRPr lang="en-US" sz="2000">
                        <a:solidFill>
                          <a:srgbClr val="005E6E"/>
                        </a:solidFill>
                        <a:latin typeface="roboto"/>
                      </a:endParaRPr>
                    </a:p>
                  </a:txBody>
                  <a:tcPr/>
                </a:tc>
                <a:extLst>
                  <a:ext uri="{0D108BD9-81ED-4DB2-BD59-A6C34878D82A}">
                    <a16:rowId xmlns:a16="http://schemas.microsoft.com/office/drawing/2014/main" val="50729629"/>
                  </a:ext>
                </a:extLst>
              </a:tr>
              <a:tr h="461782">
                <a:tc>
                  <a:txBody>
                    <a:bodyPr/>
                    <a:lstStyle/>
                    <a:p>
                      <a:pPr lvl="0">
                        <a:buNone/>
                      </a:pPr>
                      <a:r>
                        <a:rPr lang="en-US" sz="2000" b="1" i="0" u="none" strike="noStrike" noProof="0">
                          <a:solidFill>
                            <a:srgbClr val="005E6E"/>
                          </a:solidFill>
                          <a:latin typeface="roboto"/>
                        </a:rPr>
                        <a:t>Okta SMS (text) and voice disablement</a:t>
                      </a:r>
                      <a:endParaRPr lang="en-US" sz="2000">
                        <a:solidFill>
                          <a:srgbClr val="005E6E"/>
                        </a:solidFill>
                      </a:endParaRPr>
                    </a:p>
                  </a:txBody>
                  <a:tcPr/>
                </a:tc>
                <a:tc>
                  <a:txBody>
                    <a:bodyPr/>
                    <a:lstStyle/>
                    <a:p>
                      <a:pPr lvl="0">
                        <a:buNone/>
                      </a:pPr>
                      <a:r>
                        <a:rPr lang="en-US" sz="2000" b="1" i="0" u="none" strike="noStrike" noProof="0">
                          <a:solidFill>
                            <a:srgbClr val="005E6E"/>
                          </a:solidFill>
                          <a:latin typeface="roboto"/>
                        </a:rPr>
                        <a:t>Luis Lugo / VITA</a:t>
                      </a:r>
                      <a:endParaRPr lang="en-US" sz="2000">
                        <a:solidFill>
                          <a:srgbClr val="005E6E"/>
                        </a:solidFill>
                        <a:latin typeface="roboto"/>
                      </a:endParaRPr>
                    </a:p>
                  </a:txBody>
                  <a:tcPr/>
                </a:tc>
                <a:extLst>
                  <a:ext uri="{0D108BD9-81ED-4DB2-BD59-A6C34878D82A}">
                    <a16:rowId xmlns:a16="http://schemas.microsoft.com/office/drawing/2014/main" val="1439320576"/>
                  </a:ext>
                </a:extLst>
              </a:tr>
              <a:tr h="461782">
                <a:tc>
                  <a:txBody>
                    <a:bodyPr/>
                    <a:lstStyle/>
                    <a:p>
                      <a:pPr lvl="0">
                        <a:buNone/>
                      </a:pPr>
                      <a:r>
                        <a:rPr lang="en-US" sz="2000" b="1">
                          <a:solidFill>
                            <a:srgbClr val="005E6E"/>
                          </a:solidFill>
                          <a:latin typeface="Roboto" panose="02000000000000000000" pitchFamily="2" charset="0"/>
                          <a:ea typeface="Roboto" panose="02000000000000000000" pitchFamily="2" charset="0"/>
                        </a:rPr>
                        <a:t>NCSR Self-Assessment Recording</a:t>
                      </a:r>
                    </a:p>
                  </a:txBody>
                  <a:tcPr/>
                </a:tc>
                <a:tc>
                  <a:txBody>
                    <a:bodyPr/>
                    <a:lstStyle/>
                    <a:p>
                      <a:pPr lvl="0">
                        <a:buNone/>
                      </a:pPr>
                      <a:r>
                        <a:rPr lang="en-US" sz="2000" b="1">
                          <a:solidFill>
                            <a:srgbClr val="005E6E"/>
                          </a:solidFill>
                          <a:latin typeface="roboto"/>
                        </a:rPr>
                        <a:t>Andrew Wirz / VITA</a:t>
                      </a:r>
                    </a:p>
                  </a:txBody>
                  <a:tcPr/>
                </a:tc>
                <a:extLst>
                  <a:ext uri="{0D108BD9-81ED-4DB2-BD59-A6C34878D82A}">
                    <a16:rowId xmlns:a16="http://schemas.microsoft.com/office/drawing/2014/main" val="3562252174"/>
                  </a:ext>
                </a:extLst>
              </a:tr>
              <a:tr h="461782">
                <a:tc>
                  <a:txBody>
                    <a:bodyPr/>
                    <a:lstStyle/>
                    <a:p>
                      <a:pPr lvl="0">
                        <a:buNone/>
                      </a:pPr>
                      <a:r>
                        <a:rPr lang="en-US" sz="2000" b="1" i="0" u="none" strike="noStrike" noProof="0">
                          <a:solidFill>
                            <a:srgbClr val="005E6E"/>
                          </a:solidFill>
                          <a:latin typeface="roboto"/>
                        </a:rPr>
                        <a:t>Announcements and Upcoming Events</a:t>
                      </a:r>
                      <a:endParaRPr lang="en-US" sz="2000">
                        <a:solidFill>
                          <a:srgbClr val="005E6E"/>
                        </a:solidFill>
                        <a:latin typeface="roboto"/>
                      </a:endParaRPr>
                    </a:p>
                  </a:txBody>
                  <a:tcPr/>
                </a:tc>
                <a:tc>
                  <a:txBody>
                    <a:bodyPr/>
                    <a:lstStyle/>
                    <a:p>
                      <a:pPr lvl="0">
                        <a:buNone/>
                      </a:pPr>
                      <a:r>
                        <a:rPr lang="en-US" sz="2000" b="1" i="0" u="none" strike="noStrike" noProof="0">
                          <a:solidFill>
                            <a:srgbClr val="005E6E"/>
                          </a:solidFill>
                          <a:latin typeface="roboto"/>
                        </a:rPr>
                        <a:t>Kendra Burgess/ VITA</a:t>
                      </a:r>
                      <a:endParaRPr lang="en-US" sz="2000">
                        <a:solidFill>
                          <a:srgbClr val="005E6E"/>
                        </a:solidFill>
                        <a:latin typeface="roboto"/>
                      </a:endParaRPr>
                    </a:p>
                  </a:txBody>
                  <a:tcPr/>
                </a:tc>
                <a:extLst>
                  <a:ext uri="{0D108BD9-81ED-4DB2-BD59-A6C34878D82A}">
                    <a16:rowId xmlns:a16="http://schemas.microsoft.com/office/drawing/2014/main" val="1541572585"/>
                  </a:ext>
                </a:extLst>
              </a:tr>
              <a:tr h="461782">
                <a:tc>
                  <a:txBody>
                    <a:bodyPr/>
                    <a:lstStyle/>
                    <a:p>
                      <a:pPr lvl="0">
                        <a:buNone/>
                      </a:pPr>
                      <a:r>
                        <a:rPr lang="en-US" sz="2000" b="1" i="0" u="none" strike="noStrike" noProof="0">
                          <a:solidFill>
                            <a:srgbClr val="005E6E"/>
                          </a:solidFill>
                          <a:latin typeface="roboto"/>
                        </a:rPr>
                        <a:t>Adjourn</a:t>
                      </a:r>
                      <a:endParaRPr lang="en-US" sz="2000">
                        <a:solidFill>
                          <a:srgbClr val="005E6E"/>
                        </a:solidFill>
                        <a:latin typeface="roboto"/>
                      </a:endParaRPr>
                    </a:p>
                  </a:txBody>
                  <a:tcPr/>
                </a:tc>
                <a:tc>
                  <a:txBody>
                    <a:bodyPr/>
                    <a:lstStyle/>
                    <a:p>
                      <a:endParaRPr lang="en-US" dirty="0">
                        <a:solidFill>
                          <a:srgbClr val="005E6E"/>
                        </a:solidFill>
                      </a:endParaRPr>
                    </a:p>
                  </a:txBody>
                  <a:tcPr/>
                </a:tc>
                <a:extLst>
                  <a:ext uri="{0D108BD9-81ED-4DB2-BD59-A6C34878D82A}">
                    <a16:rowId xmlns:a16="http://schemas.microsoft.com/office/drawing/2014/main" val="2499087591"/>
                  </a:ext>
                </a:extLst>
              </a:tr>
            </a:tbl>
          </a:graphicData>
        </a:graphic>
      </p:graphicFrame>
      <p:sp>
        <p:nvSpPr>
          <p:cNvPr id="29" name="TextBox 28">
            <a:extLst>
              <a:ext uri="{FF2B5EF4-FFF2-40B4-BE49-F238E27FC236}">
                <a16:creationId xmlns:a16="http://schemas.microsoft.com/office/drawing/2014/main" id="{0F545453-724D-EC62-FECF-BB726EC34D18}"/>
              </a:ext>
            </a:extLst>
          </p:cNvPr>
          <p:cNvSpPr txBox="1"/>
          <p:nvPr/>
        </p:nvSpPr>
        <p:spPr>
          <a:xfrm>
            <a:off x="6545237" y="6455158"/>
            <a:ext cx="3037115" cy="276999"/>
          </a:xfrm>
          <a:prstGeom prst="rect">
            <a:avLst/>
          </a:prstGeom>
          <a:noFill/>
        </p:spPr>
        <p:txBody>
          <a:bodyPr wrap="square" rtlCol="0">
            <a:spAutoFit/>
          </a:bodyPr>
          <a:lstStyle/>
          <a:p>
            <a:r>
              <a:rPr lang="en-US" sz="1200" err="1">
                <a:solidFill>
                  <a:schemeClr val="bg1"/>
                </a:solidFill>
                <a:latin typeface="Roboto" panose="02000000000000000000" pitchFamily="2" charset="0"/>
                <a:ea typeface="Roboto" panose="02000000000000000000" pitchFamily="2" charset="0"/>
              </a:rPr>
              <a:t>vita.virginia.gov</a:t>
            </a:r>
            <a:endParaRPr lang="en-US" sz="12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00398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63928" y="2896123"/>
            <a:ext cx="3276600" cy="755762"/>
          </a:xfrm>
          <a:prstGeom prst="rect">
            <a:avLst/>
          </a:prstGeom>
        </p:spPr>
        <p:txBody>
          <a:bodyPr vert="horz" wrap="square" lIns="0" tIns="16933" rIns="0" bIns="0" rtlCol="0">
            <a:spAutoFit/>
          </a:bodyPr>
          <a:lstStyle/>
          <a:p>
            <a:pPr marL="16933">
              <a:spcBef>
                <a:spcPts val="133"/>
              </a:spcBef>
            </a:pPr>
            <a:r>
              <a:rPr sz="4800" spc="545"/>
              <a:t>Expansion</a:t>
            </a:r>
            <a:endParaRPr sz="4800"/>
          </a:p>
        </p:txBody>
      </p:sp>
      <p:sp>
        <p:nvSpPr>
          <p:cNvPr id="3" name="object 3">
            <a:extLst>
              <a:ext uri="{C183D7F6-B498-43B3-948B-1728B52AA6E4}">
                <adec:decorative xmlns:adec="http://schemas.microsoft.com/office/drawing/2017/decorative" val="1"/>
              </a:ext>
            </a:extLst>
          </p:cNvPr>
          <p:cNvSpPr txBox="1">
            <a:spLocks noGrp="1"/>
          </p:cNvSpPr>
          <p:nvPr>
            <p:ph type="sldNum" sz="quarter" idx="7"/>
          </p:nvPr>
        </p:nvSpPr>
        <p:spPr>
          <a:xfrm>
            <a:off x="15473185" y="8444411"/>
            <a:ext cx="397369" cy="217090"/>
          </a:xfrm>
          <a:prstGeom prst="rect">
            <a:avLst/>
          </a:prstGeom>
        </p:spPr>
        <p:txBody>
          <a:bodyPr vert="horz" wrap="square" lIns="0" tIns="11853" rIns="0" bIns="0" rtlCol="0">
            <a:spAutoFit/>
          </a:bodyPr>
          <a:lstStyle/>
          <a:p>
            <a:pPr marL="22013" defTabSz="1219170">
              <a:spcBef>
                <a:spcPts val="93"/>
              </a:spcBef>
            </a:pPr>
            <a:fld id="{81D60167-4931-47E6-BA6A-407CBD079E47}" type="slidenum">
              <a:rPr kern="0" spc="207" dirty="0"/>
              <a:pPr marL="22013" defTabSz="1219170">
                <a:spcBef>
                  <a:spcPts val="93"/>
                </a:spcBef>
              </a:pPr>
              <a:t>20</a:t>
            </a:fld>
            <a:endParaRPr kern="0" spc="207"/>
          </a:p>
        </p:txBody>
      </p:sp>
      <p:sp>
        <p:nvSpPr>
          <p:cNvPr id="4" name="object 4">
            <a:extLst>
              <a:ext uri="{C183D7F6-B498-43B3-948B-1728B52AA6E4}">
                <adec:decorative xmlns:adec="http://schemas.microsoft.com/office/drawing/2017/decorative" val="1"/>
              </a:ext>
            </a:extLst>
          </p:cNvPr>
          <p:cNvSpPr txBox="1">
            <a:spLocks noGrp="1"/>
          </p:cNvSpPr>
          <p:nvPr>
            <p:ph type="ftr" sz="quarter" idx="5"/>
          </p:nvPr>
        </p:nvSpPr>
        <p:spPr>
          <a:xfrm>
            <a:off x="12672508" y="8518361"/>
            <a:ext cx="2369537" cy="117190"/>
          </a:xfrm>
          <a:prstGeom prst="rect">
            <a:avLst/>
          </a:prstGeom>
        </p:spPr>
        <p:txBody>
          <a:bodyPr vert="horz" wrap="square" lIns="0" tIns="14393" rIns="0" bIns="0" rtlCol="0">
            <a:spAutoFit/>
          </a:bodyPr>
          <a:lstStyle/>
          <a:p>
            <a:pPr marL="16933" defTabSz="1219170">
              <a:spcBef>
                <a:spcPts val="113"/>
              </a:spcBef>
            </a:pPr>
            <a:r>
              <a:rPr kern="0" spc="-27">
                <a:solidFill>
                  <a:prstClr val="white"/>
                </a:solidFill>
              </a:rPr>
              <a:t>©</a:t>
            </a:r>
            <a:r>
              <a:rPr kern="0" spc="73">
                <a:solidFill>
                  <a:prstClr val="white"/>
                </a:solidFill>
              </a:rPr>
              <a:t> </a:t>
            </a:r>
            <a:r>
              <a:rPr kern="0" spc="67">
                <a:solidFill>
                  <a:prstClr val="white"/>
                </a:solidFill>
              </a:rPr>
              <a:t>2026</a:t>
            </a:r>
            <a:r>
              <a:rPr kern="0" spc="73">
                <a:solidFill>
                  <a:prstClr val="white"/>
                </a:solidFill>
              </a:rPr>
              <a:t> </a:t>
            </a:r>
            <a:r>
              <a:rPr kern="0">
                <a:solidFill>
                  <a:prstClr val="white"/>
                </a:solidFill>
              </a:rPr>
              <a:t>KnowBe4,</a:t>
            </a:r>
            <a:r>
              <a:rPr kern="0" spc="80">
                <a:solidFill>
                  <a:prstClr val="white"/>
                </a:solidFill>
              </a:rPr>
              <a:t> </a:t>
            </a:r>
            <a:r>
              <a:rPr kern="0">
                <a:solidFill>
                  <a:prstClr val="white"/>
                </a:solidFill>
              </a:rPr>
              <a:t>Inc.</a:t>
            </a:r>
            <a:r>
              <a:rPr kern="0" spc="73">
                <a:solidFill>
                  <a:prstClr val="white"/>
                </a:solidFill>
              </a:rPr>
              <a:t> </a:t>
            </a:r>
            <a:r>
              <a:rPr kern="0">
                <a:solidFill>
                  <a:prstClr val="white"/>
                </a:solidFill>
              </a:rPr>
              <a:t>All</a:t>
            </a:r>
            <a:r>
              <a:rPr kern="0" spc="73">
                <a:solidFill>
                  <a:prstClr val="white"/>
                </a:solidFill>
              </a:rPr>
              <a:t> </a:t>
            </a:r>
            <a:r>
              <a:rPr kern="0">
                <a:solidFill>
                  <a:prstClr val="white"/>
                </a:solidFill>
              </a:rPr>
              <a:t>rights</a:t>
            </a:r>
            <a:r>
              <a:rPr kern="0" spc="80">
                <a:solidFill>
                  <a:prstClr val="white"/>
                </a:solidFill>
              </a:rPr>
              <a:t> </a:t>
            </a:r>
            <a:r>
              <a:rPr kern="0" spc="-13">
                <a:solidFill>
                  <a:prstClr val="white"/>
                </a:solidFill>
              </a:rPr>
              <a:t>reserved.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linking hexigons labled &quot;Security awareness training +, Cloud Email Security, Anti-Phishing+, Real-time Coaching+, Compliance Training+, AI Defense Agents"/>
          <p:cNvGrpSpPr/>
          <p:nvPr/>
        </p:nvGrpSpPr>
        <p:grpSpPr>
          <a:xfrm>
            <a:off x="203201" y="0"/>
            <a:ext cx="11786447" cy="6858000"/>
            <a:chOff x="152400" y="0"/>
            <a:chExt cx="8839835" cy="5143500"/>
          </a:xfrm>
        </p:grpSpPr>
        <p:sp>
          <p:nvSpPr>
            <p:cNvPr id="3" name="object 3"/>
            <p:cNvSpPr/>
            <p:nvPr/>
          </p:nvSpPr>
          <p:spPr>
            <a:xfrm>
              <a:off x="152400" y="4657299"/>
              <a:ext cx="8839835" cy="365760"/>
            </a:xfrm>
            <a:custGeom>
              <a:avLst/>
              <a:gdLst/>
              <a:ahLst/>
              <a:cxnLst/>
              <a:rect l="l" t="t" r="r" b="b"/>
              <a:pathLst>
                <a:path w="8839835" h="365760">
                  <a:moveTo>
                    <a:pt x="8656649" y="365699"/>
                  </a:moveTo>
                  <a:lnTo>
                    <a:pt x="182849" y="365699"/>
                  </a:ln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8656649" y="0"/>
                  </a:lnTo>
                  <a:lnTo>
                    <a:pt x="8726623" y="13918"/>
                  </a:lnTo>
                  <a:lnTo>
                    <a:pt x="8785944" y="53555"/>
                  </a:lnTo>
                  <a:lnTo>
                    <a:pt x="8825581" y="112876"/>
                  </a:lnTo>
                  <a:lnTo>
                    <a:pt x="8839499" y="182849"/>
                  </a:lnTo>
                  <a:lnTo>
                    <a:pt x="8832968" y="231458"/>
                  </a:lnTo>
                  <a:lnTo>
                    <a:pt x="8814535" y="275137"/>
                  </a:lnTo>
                  <a:lnTo>
                    <a:pt x="8785944" y="312144"/>
                  </a:lnTo>
                  <a:lnTo>
                    <a:pt x="8748937" y="340735"/>
                  </a:lnTo>
                  <a:lnTo>
                    <a:pt x="8705258" y="359168"/>
                  </a:lnTo>
                  <a:lnTo>
                    <a:pt x="8656649" y="365699"/>
                  </a:lnTo>
                  <a:close/>
                </a:path>
              </a:pathLst>
            </a:custGeom>
            <a:solidFill>
              <a:srgbClr val="D4E3E4"/>
            </a:solidFill>
          </p:spPr>
          <p:txBody>
            <a:bodyPr wrap="square" lIns="0" tIns="0" rIns="0" bIns="0" rtlCol="0"/>
            <a:lstStyle/>
            <a:p>
              <a:pPr defTabSz="1219170"/>
              <a:endParaRPr sz="2400" kern="0">
                <a:solidFill>
                  <a:sysClr val="windowText" lastClr="000000"/>
                </a:solidFill>
              </a:endParaRPr>
            </a:p>
          </p:txBody>
        </p:sp>
        <p:sp>
          <p:nvSpPr>
            <p:cNvPr id="4" name="object 4"/>
            <p:cNvSpPr/>
            <p:nvPr/>
          </p:nvSpPr>
          <p:spPr>
            <a:xfrm>
              <a:off x="8626199" y="4657299"/>
              <a:ext cx="365760" cy="365760"/>
            </a:xfrm>
            <a:custGeom>
              <a:avLst/>
              <a:gdLst/>
              <a:ahLst/>
              <a:cxnLst/>
              <a:rect l="l" t="t" r="r" b="b"/>
              <a:pathLst>
                <a:path w="365759" h="365760">
                  <a:moveTo>
                    <a:pt x="182849" y="365699"/>
                  </a:move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218688" y="3545"/>
                  </a:lnTo>
                  <a:lnTo>
                    <a:pt x="284295" y="30720"/>
                  </a:lnTo>
                  <a:lnTo>
                    <a:pt x="334978" y="81404"/>
                  </a:lnTo>
                  <a:lnTo>
                    <a:pt x="362154" y="147011"/>
                  </a:lnTo>
                  <a:lnTo>
                    <a:pt x="365699" y="182849"/>
                  </a:lnTo>
                  <a:lnTo>
                    <a:pt x="359168" y="231458"/>
                  </a:lnTo>
                  <a:lnTo>
                    <a:pt x="340735" y="275137"/>
                  </a:lnTo>
                  <a:lnTo>
                    <a:pt x="312144" y="312144"/>
                  </a:lnTo>
                  <a:lnTo>
                    <a:pt x="275137" y="340735"/>
                  </a:lnTo>
                  <a:lnTo>
                    <a:pt x="231458" y="359168"/>
                  </a:lnTo>
                  <a:lnTo>
                    <a:pt x="182849" y="365699"/>
                  </a:lnTo>
                  <a:close/>
                </a:path>
              </a:pathLst>
            </a:custGeom>
            <a:solidFill>
              <a:srgbClr val="BBCBCE"/>
            </a:solidFill>
          </p:spPr>
          <p:txBody>
            <a:bodyPr wrap="square" lIns="0" tIns="0" rIns="0" bIns="0" rtlCol="0"/>
            <a:lstStyle/>
            <a:p>
              <a:pPr defTabSz="1219170"/>
              <a:endParaRPr sz="2400" kern="0">
                <a:solidFill>
                  <a:sysClr val="windowText" lastClr="000000"/>
                </a:solidFill>
              </a:endParaRPr>
            </a:p>
          </p:txBody>
        </p:sp>
        <p:pic>
          <p:nvPicPr>
            <p:cNvPr id="5" name="object 5"/>
            <p:cNvPicPr/>
            <p:nvPr/>
          </p:nvPicPr>
          <p:blipFill>
            <a:blip r:embed="rId2" cstate="print"/>
            <a:stretch>
              <a:fillRect/>
            </a:stretch>
          </p:blipFill>
          <p:spPr>
            <a:xfrm>
              <a:off x="384750" y="4794317"/>
              <a:ext cx="493978" cy="91666"/>
            </a:xfrm>
            <a:prstGeom prst="rect">
              <a:avLst/>
            </a:prstGeom>
          </p:spPr>
        </p:pic>
        <p:pic>
          <p:nvPicPr>
            <p:cNvPr id="6" name="object 6"/>
            <p:cNvPicPr/>
            <p:nvPr/>
          </p:nvPicPr>
          <p:blipFill>
            <a:blip r:embed="rId3" cstate="print"/>
            <a:stretch>
              <a:fillRect/>
            </a:stretch>
          </p:blipFill>
          <p:spPr>
            <a:xfrm>
              <a:off x="1635767" y="0"/>
              <a:ext cx="5824454" cy="5143500"/>
            </a:xfrm>
            <a:prstGeom prst="rect">
              <a:avLst/>
            </a:prstGeom>
          </p:spPr>
        </p:pic>
        <p:pic>
          <p:nvPicPr>
            <p:cNvPr id="7" name="object 7"/>
            <p:cNvPicPr/>
            <p:nvPr/>
          </p:nvPicPr>
          <p:blipFill>
            <a:blip r:embed="rId4" cstate="print"/>
            <a:stretch>
              <a:fillRect/>
            </a:stretch>
          </p:blipFill>
          <p:spPr>
            <a:xfrm>
              <a:off x="795416" y="1780547"/>
              <a:ext cx="7404902" cy="2194559"/>
            </a:xfrm>
            <a:prstGeom prst="rect">
              <a:avLst/>
            </a:prstGeom>
          </p:spPr>
        </p:pic>
      </p:grpSp>
      <p:sp>
        <p:nvSpPr>
          <p:cNvPr id="14" name="object 14"/>
          <p:cNvSpPr txBox="1">
            <a:spLocks noGrp="1"/>
          </p:cNvSpPr>
          <p:nvPr>
            <p:ph type="title"/>
          </p:nvPr>
        </p:nvSpPr>
        <p:spPr>
          <a:xfrm>
            <a:off x="595019" y="27131"/>
            <a:ext cx="15065964" cy="950039"/>
          </a:xfrm>
          <a:prstGeom prst="rect">
            <a:avLst/>
          </a:prstGeom>
        </p:spPr>
        <p:txBody>
          <a:bodyPr vert="horz" wrap="square" lIns="0" tIns="453171" rIns="0" bIns="0" rtlCol="0">
            <a:spAutoFit/>
          </a:bodyPr>
          <a:lstStyle/>
          <a:p>
            <a:pPr marL="1291134">
              <a:spcBef>
                <a:spcPts val="133"/>
              </a:spcBef>
            </a:pPr>
            <a:r>
              <a:rPr sz="3200" b="0" spc="-13" dirty="0">
                <a:solidFill>
                  <a:srgbClr val="00293C"/>
                </a:solidFill>
                <a:latin typeface="Century Gothic"/>
                <a:cs typeface="Century Gothic"/>
              </a:rPr>
              <a:t>One</a:t>
            </a:r>
            <a:r>
              <a:rPr sz="3200" b="0" spc="-113" dirty="0">
                <a:solidFill>
                  <a:srgbClr val="00293C"/>
                </a:solidFill>
                <a:latin typeface="Century Gothic"/>
                <a:cs typeface="Century Gothic"/>
              </a:rPr>
              <a:t> </a:t>
            </a:r>
            <a:r>
              <a:rPr sz="3200" b="0" spc="127" dirty="0">
                <a:solidFill>
                  <a:srgbClr val="00293C"/>
                </a:solidFill>
                <a:latin typeface="Century Gothic"/>
                <a:cs typeface="Century Gothic"/>
              </a:rPr>
              <a:t>Platform</a:t>
            </a:r>
            <a:r>
              <a:rPr sz="3200" b="0" spc="-113" dirty="0">
                <a:solidFill>
                  <a:srgbClr val="00293C"/>
                </a:solidFill>
                <a:latin typeface="Century Gothic"/>
                <a:cs typeface="Century Gothic"/>
              </a:rPr>
              <a:t> </a:t>
            </a:r>
            <a:r>
              <a:rPr sz="3200" b="0" spc="193" dirty="0">
                <a:solidFill>
                  <a:srgbClr val="00293C"/>
                </a:solidFill>
                <a:latin typeface="Century Gothic"/>
                <a:cs typeface="Century Gothic"/>
              </a:rPr>
              <a:t>for</a:t>
            </a:r>
            <a:r>
              <a:rPr sz="3200" b="0" spc="-113" dirty="0">
                <a:solidFill>
                  <a:srgbClr val="00293C"/>
                </a:solidFill>
                <a:latin typeface="Century Gothic"/>
                <a:cs typeface="Century Gothic"/>
              </a:rPr>
              <a:t> </a:t>
            </a:r>
            <a:r>
              <a:rPr sz="3200" b="0" dirty="0">
                <a:solidFill>
                  <a:srgbClr val="00293C"/>
                </a:solidFill>
                <a:latin typeface="Century Gothic"/>
                <a:cs typeface="Century Gothic"/>
              </a:rPr>
              <a:t>Human</a:t>
            </a:r>
            <a:r>
              <a:rPr sz="3200" b="0" spc="-113" dirty="0">
                <a:solidFill>
                  <a:srgbClr val="00293C"/>
                </a:solidFill>
                <a:latin typeface="Century Gothic"/>
                <a:cs typeface="Century Gothic"/>
              </a:rPr>
              <a:t> </a:t>
            </a:r>
            <a:r>
              <a:rPr sz="3200" b="0" spc="320" dirty="0">
                <a:solidFill>
                  <a:srgbClr val="00293C"/>
                </a:solidFill>
                <a:latin typeface="Century Gothic"/>
                <a:cs typeface="Century Gothic"/>
              </a:rPr>
              <a:t>Risk</a:t>
            </a:r>
            <a:r>
              <a:rPr sz="3200" b="0" spc="-113" dirty="0">
                <a:solidFill>
                  <a:srgbClr val="00293C"/>
                </a:solidFill>
                <a:latin typeface="Century Gothic"/>
                <a:cs typeface="Century Gothic"/>
              </a:rPr>
              <a:t> </a:t>
            </a:r>
            <a:r>
              <a:rPr sz="3200" b="0" spc="-13" dirty="0">
                <a:solidFill>
                  <a:srgbClr val="00293C"/>
                </a:solidFill>
                <a:latin typeface="Century Gothic"/>
                <a:cs typeface="Century Gothic"/>
              </a:rPr>
              <a:t>Management</a:t>
            </a:r>
            <a:endParaRPr sz="3200" dirty="0">
              <a:latin typeface="Century Gothic"/>
              <a:cs typeface="Century Gothic"/>
            </a:endParaRPr>
          </a:p>
        </p:txBody>
      </p:sp>
      <p:sp>
        <p:nvSpPr>
          <p:cNvPr id="15" name="object 15"/>
          <p:cNvSpPr txBox="1"/>
          <p:nvPr/>
        </p:nvSpPr>
        <p:spPr>
          <a:xfrm>
            <a:off x="1528037" y="1203884"/>
            <a:ext cx="8829040" cy="705321"/>
          </a:xfrm>
          <a:prstGeom prst="rect">
            <a:avLst/>
          </a:prstGeom>
        </p:spPr>
        <p:txBody>
          <a:bodyPr vert="horz" wrap="square" lIns="0" tIns="38100" rIns="0" bIns="0" rtlCol="0">
            <a:spAutoFit/>
          </a:bodyPr>
          <a:lstStyle/>
          <a:p>
            <a:pPr marL="16933" marR="6773" defTabSz="1219170">
              <a:lnSpc>
                <a:spcPts val="1347"/>
              </a:lnSpc>
              <a:spcBef>
                <a:spcPts val="300"/>
              </a:spcBef>
            </a:pPr>
            <a:r>
              <a:rPr sz="1200" kern="0" spc="87" dirty="0">
                <a:solidFill>
                  <a:srgbClr val="595959"/>
                </a:solidFill>
                <a:latin typeface="Century Gothic"/>
                <a:cs typeface="Century Gothic"/>
              </a:rPr>
              <a:t>The</a:t>
            </a:r>
            <a:r>
              <a:rPr sz="1200" kern="0" spc="120" dirty="0">
                <a:solidFill>
                  <a:srgbClr val="595959"/>
                </a:solidFill>
                <a:latin typeface="Century Gothic"/>
                <a:cs typeface="Century Gothic"/>
              </a:rPr>
              <a:t> </a:t>
            </a:r>
            <a:r>
              <a:rPr sz="1200" kern="0" spc="87" dirty="0">
                <a:solidFill>
                  <a:srgbClr val="595959"/>
                </a:solidFill>
                <a:latin typeface="Century Gothic"/>
                <a:cs typeface="Century Gothic"/>
              </a:rPr>
              <a:t>HRM+</a:t>
            </a:r>
            <a:r>
              <a:rPr sz="1200" kern="0" spc="127" dirty="0">
                <a:solidFill>
                  <a:srgbClr val="595959"/>
                </a:solidFill>
                <a:latin typeface="Century Gothic"/>
                <a:cs typeface="Century Gothic"/>
              </a:rPr>
              <a:t> </a:t>
            </a:r>
            <a:r>
              <a:rPr sz="1200" kern="0" dirty="0">
                <a:solidFill>
                  <a:srgbClr val="595959"/>
                </a:solidFill>
                <a:latin typeface="Century Gothic"/>
                <a:cs typeface="Century Gothic"/>
              </a:rPr>
              <a:t>platform</a:t>
            </a:r>
            <a:r>
              <a:rPr sz="1200" kern="0" spc="127" dirty="0">
                <a:solidFill>
                  <a:srgbClr val="595959"/>
                </a:solidFill>
                <a:latin typeface="Century Gothic"/>
                <a:cs typeface="Century Gothic"/>
              </a:rPr>
              <a:t> </a:t>
            </a:r>
            <a:r>
              <a:rPr sz="1200" kern="0" spc="67" dirty="0">
                <a:solidFill>
                  <a:srgbClr val="595959"/>
                </a:solidFill>
                <a:latin typeface="Century Gothic"/>
                <a:cs typeface="Century Gothic"/>
              </a:rPr>
              <a:t>includes</a:t>
            </a:r>
            <a:r>
              <a:rPr sz="1200" kern="0" spc="127" dirty="0">
                <a:solidFill>
                  <a:srgbClr val="595959"/>
                </a:solidFill>
                <a:latin typeface="Century Gothic"/>
                <a:cs typeface="Century Gothic"/>
              </a:rPr>
              <a:t> </a:t>
            </a:r>
            <a:r>
              <a:rPr sz="1200" kern="0" spc="67" dirty="0">
                <a:solidFill>
                  <a:srgbClr val="595959"/>
                </a:solidFill>
                <a:latin typeface="Century Gothic"/>
                <a:cs typeface="Century Gothic"/>
              </a:rPr>
              <a:t>modules</a:t>
            </a:r>
            <a:r>
              <a:rPr sz="1200" kern="0" spc="127" dirty="0">
                <a:solidFill>
                  <a:srgbClr val="595959"/>
                </a:solidFill>
                <a:latin typeface="Century Gothic"/>
                <a:cs typeface="Century Gothic"/>
              </a:rPr>
              <a:t> </a:t>
            </a:r>
            <a:r>
              <a:rPr sz="1200" kern="0" spc="87" dirty="0">
                <a:solidFill>
                  <a:srgbClr val="595959"/>
                </a:solidFill>
                <a:latin typeface="Century Gothic"/>
                <a:cs typeface="Century Gothic"/>
              </a:rPr>
              <a:t>for</a:t>
            </a:r>
            <a:r>
              <a:rPr sz="1200" kern="0" spc="127" dirty="0">
                <a:solidFill>
                  <a:srgbClr val="595959"/>
                </a:solidFill>
                <a:latin typeface="Century Gothic"/>
                <a:cs typeface="Century Gothic"/>
              </a:rPr>
              <a:t> </a:t>
            </a:r>
            <a:r>
              <a:rPr sz="1200" kern="0" dirty="0">
                <a:solidFill>
                  <a:srgbClr val="595959"/>
                </a:solidFill>
                <a:latin typeface="Century Gothic"/>
                <a:cs typeface="Century Gothic"/>
              </a:rPr>
              <a:t>awareness</a:t>
            </a:r>
            <a:r>
              <a:rPr sz="1200" kern="0" spc="127" dirty="0">
                <a:solidFill>
                  <a:srgbClr val="595959"/>
                </a:solidFill>
                <a:latin typeface="Century Gothic"/>
                <a:cs typeface="Century Gothic"/>
              </a:rPr>
              <a:t> </a:t>
            </a:r>
            <a:r>
              <a:rPr sz="1200" kern="0" dirty="0">
                <a:solidFill>
                  <a:srgbClr val="595959"/>
                </a:solidFill>
                <a:latin typeface="Century Gothic"/>
                <a:cs typeface="Century Gothic"/>
              </a:rPr>
              <a:t>and</a:t>
            </a:r>
            <a:r>
              <a:rPr sz="1200" kern="0" spc="127" dirty="0">
                <a:solidFill>
                  <a:srgbClr val="595959"/>
                </a:solidFill>
                <a:latin typeface="Century Gothic"/>
                <a:cs typeface="Century Gothic"/>
              </a:rPr>
              <a:t> </a:t>
            </a:r>
            <a:r>
              <a:rPr sz="1200" kern="0" dirty="0">
                <a:solidFill>
                  <a:srgbClr val="595959"/>
                </a:solidFill>
                <a:latin typeface="Century Gothic"/>
                <a:cs typeface="Century Gothic"/>
              </a:rPr>
              <a:t>compliance</a:t>
            </a:r>
            <a:r>
              <a:rPr sz="1200" kern="0" spc="127" dirty="0">
                <a:solidFill>
                  <a:srgbClr val="595959"/>
                </a:solidFill>
                <a:latin typeface="Century Gothic"/>
                <a:cs typeface="Century Gothic"/>
              </a:rPr>
              <a:t> </a:t>
            </a:r>
            <a:r>
              <a:rPr sz="1200" kern="0" spc="67" dirty="0">
                <a:solidFill>
                  <a:srgbClr val="595959"/>
                </a:solidFill>
                <a:latin typeface="Century Gothic"/>
                <a:cs typeface="Century Gothic"/>
              </a:rPr>
              <a:t>training,</a:t>
            </a:r>
            <a:r>
              <a:rPr sz="1200" kern="0" spc="127" dirty="0">
                <a:solidFill>
                  <a:srgbClr val="595959"/>
                </a:solidFill>
                <a:latin typeface="Century Gothic"/>
                <a:cs typeface="Century Gothic"/>
              </a:rPr>
              <a:t> </a:t>
            </a:r>
            <a:r>
              <a:rPr sz="1200" kern="0" dirty="0">
                <a:solidFill>
                  <a:srgbClr val="595959"/>
                </a:solidFill>
                <a:latin typeface="Century Gothic"/>
                <a:cs typeface="Century Gothic"/>
              </a:rPr>
              <a:t>cloud</a:t>
            </a:r>
            <a:r>
              <a:rPr sz="1200" kern="0" spc="127" dirty="0">
                <a:solidFill>
                  <a:srgbClr val="595959"/>
                </a:solidFill>
                <a:latin typeface="Century Gothic"/>
                <a:cs typeface="Century Gothic"/>
              </a:rPr>
              <a:t> </a:t>
            </a:r>
            <a:r>
              <a:rPr sz="1200" kern="0" dirty="0">
                <a:solidFill>
                  <a:srgbClr val="595959"/>
                </a:solidFill>
                <a:latin typeface="Century Gothic"/>
                <a:cs typeface="Century Gothic"/>
              </a:rPr>
              <a:t>email</a:t>
            </a:r>
            <a:r>
              <a:rPr sz="1200" kern="0" spc="127" dirty="0">
                <a:solidFill>
                  <a:srgbClr val="595959"/>
                </a:solidFill>
                <a:latin typeface="Century Gothic"/>
                <a:cs typeface="Century Gothic"/>
              </a:rPr>
              <a:t> </a:t>
            </a:r>
            <a:r>
              <a:rPr sz="1200" kern="0" dirty="0">
                <a:solidFill>
                  <a:srgbClr val="595959"/>
                </a:solidFill>
                <a:latin typeface="Century Gothic"/>
                <a:cs typeface="Century Gothic"/>
              </a:rPr>
              <a:t>security,</a:t>
            </a:r>
            <a:r>
              <a:rPr sz="1200" kern="0" spc="127" dirty="0">
                <a:solidFill>
                  <a:srgbClr val="595959"/>
                </a:solidFill>
                <a:latin typeface="Century Gothic"/>
                <a:cs typeface="Century Gothic"/>
              </a:rPr>
              <a:t> </a:t>
            </a:r>
            <a:r>
              <a:rPr sz="1200" kern="0" spc="73" dirty="0">
                <a:solidFill>
                  <a:srgbClr val="595959"/>
                </a:solidFill>
                <a:latin typeface="Century Gothic"/>
                <a:cs typeface="Century Gothic"/>
              </a:rPr>
              <a:t>real-</a:t>
            </a:r>
            <a:r>
              <a:rPr sz="1200" kern="0" spc="40" dirty="0">
                <a:solidFill>
                  <a:srgbClr val="595959"/>
                </a:solidFill>
                <a:latin typeface="Century Gothic"/>
                <a:cs typeface="Century Gothic"/>
              </a:rPr>
              <a:t>time </a:t>
            </a:r>
            <a:r>
              <a:rPr sz="1200" kern="0" spc="73" dirty="0">
                <a:solidFill>
                  <a:srgbClr val="595959"/>
                </a:solidFill>
                <a:latin typeface="Century Gothic"/>
                <a:cs typeface="Century Gothic"/>
              </a:rPr>
              <a:t>security</a:t>
            </a:r>
            <a:r>
              <a:rPr sz="1200" kern="0" spc="113" dirty="0">
                <a:solidFill>
                  <a:srgbClr val="595959"/>
                </a:solidFill>
                <a:latin typeface="Century Gothic"/>
                <a:cs typeface="Century Gothic"/>
              </a:rPr>
              <a:t> </a:t>
            </a:r>
            <a:r>
              <a:rPr sz="1200" kern="0" dirty="0">
                <a:solidFill>
                  <a:srgbClr val="595959"/>
                </a:solidFill>
                <a:latin typeface="Century Gothic"/>
                <a:cs typeface="Century Gothic"/>
              </a:rPr>
              <a:t>coaching,</a:t>
            </a:r>
            <a:r>
              <a:rPr sz="1200" kern="0" spc="113" dirty="0">
                <a:solidFill>
                  <a:srgbClr val="595959"/>
                </a:solidFill>
                <a:latin typeface="Century Gothic"/>
                <a:cs typeface="Century Gothic"/>
              </a:rPr>
              <a:t> </a:t>
            </a:r>
            <a:r>
              <a:rPr sz="1200" kern="0" dirty="0">
                <a:solidFill>
                  <a:srgbClr val="595959"/>
                </a:solidFill>
                <a:latin typeface="Century Gothic"/>
                <a:cs typeface="Century Gothic"/>
              </a:rPr>
              <a:t>crowdsourced</a:t>
            </a:r>
            <a:r>
              <a:rPr sz="1200" kern="0" spc="120" dirty="0">
                <a:solidFill>
                  <a:srgbClr val="595959"/>
                </a:solidFill>
                <a:latin typeface="Century Gothic"/>
                <a:cs typeface="Century Gothic"/>
              </a:rPr>
              <a:t> </a:t>
            </a:r>
            <a:r>
              <a:rPr sz="1200" kern="0" spc="80" dirty="0">
                <a:solidFill>
                  <a:srgbClr val="595959"/>
                </a:solidFill>
                <a:latin typeface="Century Gothic"/>
                <a:cs typeface="Century Gothic"/>
              </a:rPr>
              <a:t>anti-</a:t>
            </a:r>
            <a:r>
              <a:rPr sz="1200" kern="0" spc="87" dirty="0">
                <a:solidFill>
                  <a:srgbClr val="595959"/>
                </a:solidFill>
                <a:latin typeface="Century Gothic"/>
                <a:cs typeface="Century Gothic"/>
              </a:rPr>
              <a:t>phishing,</a:t>
            </a:r>
            <a:r>
              <a:rPr sz="1200" kern="0" spc="113" dirty="0">
                <a:solidFill>
                  <a:srgbClr val="595959"/>
                </a:solidFill>
                <a:latin typeface="Century Gothic"/>
                <a:cs typeface="Century Gothic"/>
              </a:rPr>
              <a:t> </a:t>
            </a:r>
            <a:r>
              <a:rPr sz="1200" kern="0" spc="80" dirty="0">
                <a:solidFill>
                  <a:srgbClr val="595959"/>
                </a:solidFill>
                <a:latin typeface="Century Gothic"/>
                <a:cs typeface="Century Gothic"/>
              </a:rPr>
              <a:t>AI</a:t>
            </a:r>
            <a:r>
              <a:rPr sz="1200" kern="0" spc="113" dirty="0">
                <a:solidFill>
                  <a:srgbClr val="595959"/>
                </a:solidFill>
                <a:latin typeface="Century Gothic"/>
                <a:cs typeface="Century Gothic"/>
              </a:rPr>
              <a:t> </a:t>
            </a:r>
            <a:r>
              <a:rPr sz="1200" kern="0" dirty="0">
                <a:solidFill>
                  <a:srgbClr val="595959"/>
                </a:solidFill>
                <a:latin typeface="Century Gothic"/>
                <a:cs typeface="Century Gothic"/>
              </a:rPr>
              <a:t>Defense</a:t>
            </a:r>
            <a:r>
              <a:rPr sz="1200" kern="0" spc="120" dirty="0">
                <a:solidFill>
                  <a:srgbClr val="595959"/>
                </a:solidFill>
                <a:latin typeface="Century Gothic"/>
                <a:cs typeface="Century Gothic"/>
              </a:rPr>
              <a:t> </a:t>
            </a:r>
            <a:r>
              <a:rPr sz="1200" kern="0" spc="67" dirty="0">
                <a:solidFill>
                  <a:srgbClr val="595959"/>
                </a:solidFill>
                <a:latin typeface="Century Gothic"/>
                <a:cs typeface="Century Gothic"/>
              </a:rPr>
              <a:t>Agents</a:t>
            </a:r>
            <a:r>
              <a:rPr sz="1200" kern="0" spc="113" dirty="0">
                <a:solidFill>
                  <a:srgbClr val="595959"/>
                </a:solidFill>
                <a:latin typeface="Century Gothic"/>
                <a:cs typeface="Century Gothic"/>
              </a:rPr>
              <a:t> </a:t>
            </a:r>
            <a:r>
              <a:rPr sz="1200" kern="0" dirty="0">
                <a:solidFill>
                  <a:srgbClr val="595959"/>
                </a:solidFill>
                <a:latin typeface="Century Gothic"/>
                <a:cs typeface="Century Gothic"/>
              </a:rPr>
              <a:t>and</a:t>
            </a:r>
            <a:r>
              <a:rPr sz="1200" kern="0" spc="120" dirty="0">
                <a:solidFill>
                  <a:srgbClr val="595959"/>
                </a:solidFill>
                <a:latin typeface="Century Gothic"/>
                <a:cs typeface="Century Gothic"/>
              </a:rPr>
              <a:t> </a:t>
            </a:r>
            <a:r>
              <a:rPr sz="1200" kern="0" dirty="0">
                <a:solidFill>
                  <a:srgbClr val="595959"/>
                </a:solidFill>
                <a:latin typeface="Century Gothic"/>
                <a:cs typeface="Century Gothic"/>
              </a:rPr>
              <a:t>more.</a:t>
            </a:r>
            <a:r>
              <a:rPr sz="1200" kern="0" spc="113" dirty="0">
                <a:solidFill>
                  <a:srgbClr val="595959"/>
                </a:solidFill>
                <a:latin typeface="Century Gothic"/>
                <a:cs typeface="Century Gothic"/>
              </a:rPr>
              <a:t> </a:t>
            </a:r>
            <a:r>
              <a:rPr sz="1200" kern="0" spc="120" dirty="0">
                <a:solidFill>
                  <a:srgbClr val="595959"/>
                </a:solidFill>
                <a:latin typeface="Century Gothic"/>
                <a:cs typeface="Century Gothic"/>
              </a:rPr>
              <a:t>As</a:t>
            </a:r>
            <a:r>
              <a:rPr sz="1200" kern="0" spc="113" dirty="0">
                <a:solidFill>
                  <a:srgbClr val="595959"/>
                </a:solidFill>
                <a:latin typeface="Century Gothic"/>
                <a:cs typeface="Century Gothic"/>
              </a:rPr>
              <a:t> </a:t>
            </a:r>
            <a:r>
              <a:rPr sz="1200" kern="0" dirty="0">
                <a:solidFill>
                  <a:srgbClr val="595959"/>
                </a:solidFill>
                <a:latin typeface="Century Gothic"/>
                <a:cs typeface="Century Gothic"/>
              </a:rPr>
              <a:t>the</a:t>
            </a:r>
            <a:r>
              <a:rPr sz="1200" kern="0" spc="120" dirty="0">
                <a:solidFill>
                  <a:srgbClr val="595959"/>
                </a:solidFill>
                <a:latin typeface="Century Gothic"/>
                <a:cs typeface="Century Gothic"/>
              </a:rPr>
              <a:t> </a:t>
            </a:r>
            <a:r>
              <a:rPr sz="1200" kern="0" dirty="0">
                <a:solidFill>
                  <a:srgbClr val="595959"/>
                </a:solidFill>
                <a:latin typeface="Century Gothic"/>
                <a:cs typeface="Century Gothic"/>
              </a:rPr>
              <a:t>only</a:t>
            </a:r>
            <a:r>
              <a:rPr sz="1200" kern="0" spc="113" dirty="0">
                <a:solidFill>
                  <a:srgbClr val="595959"/>
                </a:solidFill>
                <a:latin typeface="Century Gothic"/>
                <a:cs typeface="Century Gothic"/>
              </a:rPr>
              <a:t> </a:t>
            </a:r>
            <a:r>
              <a:rPr sz="1200" kern="0" dirty="0">
                <a:solidFill>
                  <a:srgbClr val="595959"/>
                </a:solidFill>
                <a:latin typeface="Century Gothic"/>
                <a:cs typeface="Century Gothic"/>
              </a:rPr>
              <a:t>global</a:t>
            </a:r>
            <a:r>
              <a:rPr sz="1200" kern="0" spc="120" dirty="0">
                <a:solidFill>
                  <a:srgbClr val="595959"/>
                </a:solidFill>
                <a:latin typeface="Century Gothic"/>
                <a:cs typeface="Century Gothic"/>
              </a:rPr>
              <a:t> </a:t>
            </a:r>
            <a:r>
              <a:rPr sz="1200" kern="0" spc="60" dirty="0">
                <a:solidFill>
                  <a:srgbClr val="595959"/>
                </a:solidFill>
                <a:latin typeface="Century Gothic"/>
                <a:cs typeface="Century Gothic"/>
              </a:rPr>
              <a:t>security </a:t>
            </a:r>
            <a:r>
              <a:rPr sz="1200" kern="0" dirty="0">
                <a:solidFill>
                  <a:srgbClr val="595959"/>
                </a:solidFill>
                <a:latin typeface="Century Gothic"/>
                <a:cs typeface="Century Gothic"/>
              </a:rPr>
              <a:t>platform</a:t>
            </a:r>
            <a:r>
              <a:rPr sz="1200" kern="0" spc="93" dirty="0">
                <a:solidFill>
                  <a:srgbClr val="595959"/>
                </a:solidFill>
                <a:latin typeface="Century Gothic"/>
                <a:cs typeface="Century Gothic"/>
              </a:rPr>
              <a:t> </a:t>
            </a:r>
            <a:r>
              <a:rPr sz="1200" kern="0" spc="67" dirty="0">
                <a:solidFill>
                  <a:srgbClr val="595959"/>
                </a:solidFill>
                <a:latin typeface="Century Gothic"/>
                <a:cs typeface="Century Gothic"/>
              </a:rPr>
              <a:t>of</a:t>
            </a:r>
            <a:r>
              <a:rPr sz="1200" kern="0" spc="93" dirty="0">
                <a:solidFill>
                  <a:srgbClr val="595959"/>
                </a:solidFill>
                <a:latin typeface="Century Gothic"/>
                <a:cs typeface="Century Gothic"/>
              </a:rPr>
              <a:t> </a:t>
            </a:r>
            <a:r>
              <a:rPr sz="1200" kern="0" spc="152" dirty="0">
                <a:solidFill>
                  <a:srgbClr val="595959"/>
                </a:solidFill>
                <a:latin typeface="Century Gothic"/>
                <a:cs typeface="Century Gothic"/>
              </a:rPr>
              <a:t>its</a:t>
            </a:r>
            <a:r>
              <a:rPr sz="1200" kern="0" spc="100" dirty="0">
                <a:solidFill>
                  <a:srgbClr val="595959"/>
                </a:solidFill>
                <a:latin typeface="Century Gothic"/>
                <a:cs typeface="Century Gothic"/>
              </a:rPr>
              <a:t> </a:t>
            </a:r>
            <a:r>
              <a:rPr sz="1200" kern="0" spc="67" dirty="0">
                <a:solidFill>
                  <a:srgbClr val="595959"/>
                </a:solidFill>
                <a:latin typeface="Century Gothic"/>
                <a:cs typeface="Century Gothic"/>
              </a:rPr>
              <a:t>kind,</a:t>
            </a:r>
            <a:r>
              <a:rPr sz="1200" kern="0" spc="93" dirty="0">
                <a:solidFill>
                  <a:srgbClr val="595959"/>
                </a:solidFill>
                <a:latin typeface="Century Gothic"/>
                <a:cs typeface="Century Gothic"/>
              </a:rPr>
              <a:t> </a:t>
            </a:r>
            <a:r>
              <a:rPr sz="1200" kern="0" spc="73" dirty="0">
                <a:solidFill>
                  <a:srgbClr val="595959"/>
                </a:solidFill>
                <a:latin typeface="Century Gothic"/>
                <a:cs typeface="Century Gothic"/>
              </a:rPr>
              <a:t>KnowBe4</a:t>
            </a:r>
            <a:r>
              <a:rPr sz="1200" kern="0" spc="93" dirty="0">
                <a:solidFill>
                  <a:srgbClr val="595959"/>
                </a:solidFill>
                <a:latin typeface="Century Gothic"/>
                <a:cs typeface="Century Gothic"/>
              </a:rPr>
              <a:t> transforms</a:t>
            </a:r>
            <a:r>
              <a:rPr sz="1200" kern="0" spc="100" dirty="0">
                <a:solidFill>
                  <a:srgbClr val="595959"/>
                </a:solidFill>
                <a:latin typeface="Century Gothic"/>
                <a:cs typeface="Century Gothic"/>
              </a:rPr>
              <a:t> </a:t>
            </a:r>
            <a:r>
              <a:rPr sz="1200" kern="0" dirty="0">
                <a:solidFill>
                  <a:srgbClr val="595959"/>
                </a:solidFill>
                <a:latin typeface="Century Gothic"/>
                <a:cs typeface="Century Gothic"/>
              </a:rPr>
              <a:t>your</a:t>
            </a:r>
            <a:r>
              <a:rPr sz="1200" kern="0" spc="93" dirty="0">
                <a:solidFill>
                  <a:srgbClr val="595959"/>
                </a:solidFill>
                <a:latin typeface="Century Gothic"/>
                <a:cs typeface="Century Gothic"/>
              </a:rPr>
              <a:t> </a:t>
            </a:r>
            <a:r>
              <a:rPr sz="1200" kern="0" spc="67" dirty="0">
                <a:solidFill>
                  <a:srgbClr val="595959"/>
                </a:solidFill>
                <a:latin typeface="Century Gothic"/>
                <a:cs typeface="Century Gothic"/>
              </a:rPr>
              <a:t>largest</a:t>
            </a:r>
            <a:r>
              <a:rPr sz="1200" kern="0" spc="93" dirty="0">
                <a:solidFill>
                  <a:srgbClr val="595959"/>
                </a:solidFill>
                <a:latin typeface="Century Gothic"/>
                <a:cs typeface="Century Gothic"/>
              </a:rPr>
              <a:t> </a:t>
            </a:r>
            <a:r>
              <a:rPr sz="1200" kern="0" dirty="0">
                <a:solidFill>
                  <a:srgbClr val="595959"/>
                </a:solidFill>
                <a:latin typeface="Century Gothic"/>
                <a:cs typeface="Century Gothic"/>
              </a:rPr>
              <a:t>attack</a:t>
            </a:r>
            <a:r>
              <a:rPr sz="1200" kern="0" spc="100" dirty="0">
                <a:solidFill>
                  <a:srgbClr val="595959"/>
                </a:solidFill>
                <a:latin typeface="Century Gothic"/>
                <a:cs typeface="Century Gothic"/>
              </a:rPr>
              <a:t> </a:t>
            </a:r>
            <a:r>
              <a:rPr sz="1200" kern="0" dirty="0">
                <a:solidFill>
                  <a:srgbClr val="595959"/>
                </a:solidFill>
                <a:latin typeface="Century Gothic"/>
                <a:cs typeface="Century Gothic"/>
              </a:rPr>
              <a:t>surface—your</a:t>
            </a:r>
            <a:r>
              <a:rPr sz="1200" kern="0" spc="93" dirty="0">
                <a:solidFill>
                  <a:srgbClr val="595959"/>
                </a:solidFill>
                <a:latin typeface="Century Gothic"/>
                <a:cs typeface="Century Gothic"/>
              </a:rPr>
              <a:t> </a:t>
            </a:r>
            <a:r>
              <a:rPr sz="1200" kern="0" spc="73" dirty="0">
                <a:solidFill>
                  <a:srgbClr val="595959"/>
                </a:solidFill>
                <a:latin typeface="Century Gothic"/>
                <a:cs typeface="Century Gothic"/>
              </a:rPr>
              <a:t>workforce—</a:t>
            </a:r>
            <a:r>
              <a:rPr sz="1200" kern="0" dirty="0">
                <a:solidFill>
                  <a:srgbClr val="595959"/>
                </a:solidFill>
                <a:latin typeface="Century Gothic"/>
                <a:cs typeface="Century Gothic"/>
              </a:rPr>
              <a:t>into</a:t>
            </a:r>
            <a:r>
              <a:rPr sz="1200" kern="0" spc="93" dirty="0">
                <a:solidFill>
                  <a:srgbClr val="595959"/>
                </a:solidFill>
                <a:latin typeface="Century Gothic"/>
                <a:cs typeface="Century Gothic"/>
              </a:rPr>
              <a:t> </a:t>
            </a:r>
            <a:r>
              <a:rPr sz="1200" kern="0" dirty="0">
                <a:solidFill>
                  <a:srgbClr val="595959"/>
                </a:solidFill>
                <a:latin typeface="Century Gothic"/>
                <a:cs typeface="Century Gothic"/>
              </a:rPr>
              <a:t>your</a:t>
            </a:r>
            <a:r>
              <a:rPr sz="1200" kern="0" spc="100" dirty="0">
                <a:solidFill>
                  <a:srgbClr val="595959"/>
                </a:solidFill>
                <a:latin typeface="Century Gothic"/>
                <a:cs typeface="Century Gothic"/>
              </a:rPr>
              <a:t> </a:t>
            </a:r>
            <a:r>
              <a:rPr sz="1200" kern="0" spc="73" dirty="0">
                <a:solidFill>
                  <a:srgbClr val="595959"/>
                </a:solidFill>
                <a:latin typeface="Century Gothic"/>
                <a:cs typeface="Century Gothic"/>
              </a:rPr>
              <a:t>biggest</a:t>
            </a:r>
            <a:r>
              <a:rPr sz="1200" kern="0" spc="93" dirty="0">
                <a:solidFill>
                  <a:srgbClr val="595959"/>
                </a:solidFill>
                <a:latin typeface="Century Gothic"/>
                <a:cs typeface="Century Gothic"/>
              </a:rPr>
              <a:t> </a:t>
            </a:r>
            <a:r>
              <a:rPr sz="1200" kern="0" spc="-13" dirty="0">
                <a:solidFill>
                  <a:srgbClr val="595959"/>
                </a:solidFill>
                <a:latin typeface="Century Gothic"/>
                <a:cs typeface="Century Gothic"/>
              </a:rPr>
              <a:t>asset, </a:t>
            </a:r>
            <a:r>
              <a:rPr sz="1200" kern="0" spc="40" dirty="0">
                <a:solidFill>
                  <a:srgbClr val="595959"/>
                </a:solidFill>
                <a:latin typeface="Century Gothic"/>
                <a:cs typeface="Century Gothic"/>
              </a:rPr>
              <a:t>actively</a:t>
            </a:r>
            <a:r>
              <a:rPr sz="1200" kern="0" spc="20" dirty="0">
                <a:solidFill>
                  <a:srgbClr val="595959"/>
                </a:solidFill>
                <a:latin typeface="Century Gothic"/>
                <a:cs typeface="Century Gothic"/>
              </a:rPr>
              <a:t> </a:t>
            </a:r>
            <a:r>
              <a:rPr sz="1200" kern="0" spc="67" dirty="0">
                <a:solidFill>
                  <a:srgbClr val="595959"/>
                </a:solidFill>
                <a:latin typeface="Century Gothic"/>
                <a:cs typeface="Century Gothic"/>
              </a:rPr>
              <a:t>protecting</a:t>
            </a:r>
            <a:r>
              <a:rPr sz="1200" kern="0" spc="20" dirty="0">
                <a:solidFill>
                  <a:srgbClr val="595959"/>
                </a:solidFill>
                <a:latin typeface="Century Gothic"/>
                <a:cs typeface="Century Gothic"/>
              </a:rPr>
              <a:t> </a:t>
            </a:r>
            <a:r>
              <a:rPr sz="1200" kern="0" spc="40" dirty="0">
                <a:solidFill>
                  <a:srgbClr val="595959"/>
                </a:solidFill>
                <a:latin typeface="Century Gothic"/>
                <a:cs typeface="Century Gothic"/>
              </a:rPr>
              <a:t>your</a:t>
            </a:r>
            <a:r>
              <a:rPr sz="1200" kern="0" spc="27" dirty="0">
                <a:solidFill>
                  <a:srgbClr val="595959"/>
                </a:solidFill>
                <a:latin typeface="Century Gothic"/>
                <a:cs typeface="Century Gothic"/>
              </a:rPr>
              <a:t> </a:t>
            </a:r>
            <a:r>
              <a:rPr sz="1200" kern="0" spc="40" dirty="0">
                <a:solidFill>
                  <a:srgbClr val="595959"/>
                </a:solidFill>
                <a:latin typeface="Century Gothic"/>
                <a:cs typeface="Century Gothic"/>
              </a:rPr>
              <a:t>organization</a:t>
            </a:r>
            <a:r>
              <a:rPr sz="1200" kern="0" spc="20" dirty="0">
                <a:solidFill>
                  <a:srgbClr val="595959"/>
                </a:solidFill>
                <a:latin typeface="Century Gothic"/>
                <a:cs typeface="Century Gothic"/>
              </a:rPr>
              <a:t> </a:t>
            </a:r>
            <a:r>
              <a:rPr sz="1200" kern="0" spc="40" dirty="0">
                <a:solidFill>
                  <a:srgbClr val="595959"/>
                </a:solidFill>
                <a:latin typeface="Century Gothic"/>
                <a:cs typeface="Century Gothic"/>
              </a:rPr>
              <a:t>against</a:t>
            </a:r>
            <a:r>
              <a:rPr sz="1200" kern="0" spc="20" dirty="0">
                <a:solidFill>
                  <a:srgbClr val="595959"/>
                </a:solidFill>
                <a:latin typeface="Century Gothic"/>
                <a:cs typeface="Century Gothic"/>
              </a:rPr>
              <a:t> </a:t>
            </a:r>
            <a:r>
              <a:rPr sz="1200" kern="0" spc="60" dirty="0">
                <a:solidFill>
                  <a:srgbClr val="595959"/>
                </a:solidFill>
                <a:latin typeface="Century Gothic"/>
                <a:cs typeface="Century Gothic"/>
              </a:rPr>
              <a:t>cybersecurity</a:t>
            </a:r>
            <a:r>
              <a:rPr sz="1200" kern="0" spc="27" dirty="0">
                <a:solidFill>
                  <a:srgbClr val="595959"/>
                </a:solidFill>
                <a:latin typeface="Century Gothic"/>
                <a:cs typeface="Century Gothic"/>
              </a:rPr>
              <a:t> </a:t>
            </a:r>
            <a:r>
              <a:rPr sz="1200" kern="0" spc="47" dirty="0">
                <a:solidFill>
                  <a:srgbClr val="595959"/>
                </a:solidFill>
                <a:latin typeface="Century Gothic"/>
                <a:cs typeface="Century Gothic"/>
              </a:rPr>
              <a:t>threats.</a:t>
            </a:r>
            <a:endParaRPr sz="1200" kern="0" dirty="0">
              <a:solidFill>
                <a:sysClr val="windowText" lastClr="000000"/>
              </a:solidFill>
              <a:latin typeface="Century Gothic"/>
              <a:cs typeface="Century Gothic"/>
            </a:endParaRPr>
          </a:p>
        </p:txBody>
      </p:sp>
      <p:sp>
        <p:nvSpPr>
          <p:cNvPr id="8" name="object 8"/>
          <p:cNvSpPr txBox="1"/>
          <p:nvPr/>
        </p:nvSpPr>
        <p:spPr>
          <a:xfrm>
            <a:off x="1554956" y="2967606"/>
            <a:ext cx="1339425" cy="1166387"/>
          </a:xfrm>
          <a:prstGeom prst="rect">
            <a:avLst/>
          </a:prstGeom>
        </p:spPr>
        <p:txBody>
          <a:bodyPr vert="horz" wrap="square" lIns="0" tIns="16933" rIns="0" bIns="0" rtlCol="0">
            <a:spAutoFit/>
          </a:bodyPr>
          <a:lstStyle/>
          <a:p>
            <a:pPr marL="16933" marR="6773" indent="-1693" algn="ctr" defTabSz="1219170">
              <a:spcBef>
                <a:spcPts val="133"/>
              </a:spcBef>
            </a:pPr>
            <a:r>
              <a:rPr sz="1867" kern="0" spc="80">
                <a:solidFill>
                  <a:sysClr val="windowText" lastClr="000000"/>
                </a:solidFill>
                <a:latin typeface="Century Gothic"/>
                <a:cs typeface="Century Gothic"/>
              </a:rPr>
              <a:t>Security </a:t>
            </a:r>
            <a:r>
              <a:rPr sz="1867" kern="0" spc="-13">
                <a:solidFill>
                  <a:sysClr val="windowText" lastClr="000000"/>
                </a:solidFill>
                <a:latin typeface="Century Gothic"/>
                <a:cs typeface="Century Gothic"/>
              </a:rPr>
              <a:t>Awareness </a:t>
            </a:r>
            <a:r>
              <a:rPr sz="1867" kern="0" spc="80">
                <a:solidFill>
                  <a:sysClr val="windowText" lastClr="000000"/>
                </a:solidFill>
                <a:latin typeface="Century Gothic"/>
                <a:cs typeface="Century Gothic"/>
              </a:rPr>
              <a:t>Training</a:t>
            </a:r>
            <a:endParaRPr sz="1867" kern="0">
              <a:solidFill>
                <a:sysClr val="windowText" lastClr="000000"/>
              </a:solidFill>
              <a:latin typeface="Century Gothic"/>
              <a:cs typeface="Century Gothic"/>
            </a:endParaRPr>
          </a:p>
          <a:p>
            <a:pPr algn="ctr" defTabSz="1219170"/>
            <a:r>
              <a:rPr sz="1867" kern="0" spc="-67">
                <a:solidFill>
                  <a:sysClr val="windowText" lastClr="000000"/>
                </a:solidFill>
                <a:latin typeface="Century Gothic"/>
                <a:cs typeface="Century Gothic"/>
              </a:rPr>
              <a:t>+</a:t>
            </a:r>
            <a:endParaRPr sz="1867" kern="0">
              <a:solidFill>
                <a:sysClr val="windowText" lastClr="000000"/>
              </a:solidFill>
              <a:latin typeface="Century Gothic"/>
              <a:cs typeface="Century Gothic"/>
            </a:endParaRPr>
          </a:p>
        </p:txBody>
      </p:sp>
      <p:sp>
        <p:nvSpPr>
          <p:cNvPr id="17" name="object 17">
            <a:extLst>
              <a:ext uri="{C183D7F6-B498-43B3-948B-1728B52AA6E4}">
                <adec:decorative xmlns:adec="http://schemas.microsoft.com/office/drawing/2017/decorative" val="1"/>
              </a:ext>
            </a:extLst>
          </p:cNvPr>
          <p:cNvSpPr txBox="1">
            <a:spLocks noGrp="1"/>
          </p:cNvSpPr>
          <p:nvPr>
            <p:ph type="sldNum" sz="quarter" idx="7"/>
          </p:nvPr>
        </p:nvSpPr>
        <p:spPr>
          <a:xfrm>
            <a:off x="15473185" y="8444411"/>
            <a:ext cx="397369" cy="217090"/>
          </a:xfrm>
          <a:prstGeom prst="rect">
            <a:avLst/>
          </a:prstGeom>
        </p:spPr>
        <p:txBody>
          <a:bodyPr vert="horz" wrap="square" lIns="0" tIns="11853" rIns="0" bIns="0" rtlCol="0">
            <a:spAutoFit/>
          </a:bodyPr>
          <a:lstStyle/>
          <a:p>
            <a:pPr marL="22013" defTabSz="1219170">
              <a:spcBef>
                <a:spcPts val="93"/>
              </a:spcBef>
            </a:pPr>
            <a:fld id="{81D60167-4931-47E6-BA6A-407CBD079E47}" type="slidenum">
              <a:rPr kern="0" spc="207" dirty="0"/>
              <a:pPr marL="22013" defTabSz="1219170">
                <a:spcBef>
                  <a:spcPts val="93"/>
                </a:spcBef>
              </a:pPr>
              <a:t>21</a:t>
            </a:fld>
            <a:endParaRPr kern="0" spc="207"/>
          </a:p>
        </p:txBody>
      </p:sp>
      <p:sp>
        <p:nvSpPr>
          <p:cNvPr id="18" name="object 18">
            <a:extLst>
              <a:ext uri="{C183D7F6-B498-43B3-948B-1728B52AA6E4}">
                <adec:decorative xmlns:adec="http://schemas.microsoft.com/office/drawing/2017/decorative" val="1"/>
              </a:ext>
            </a:extLst>
          </p:cNvPr>
          <p:cNvSpPr txBox="1">
            <a:spLocks noGrp="1"/>
          </p:cNvSpPr>
          <p:nvPr>
            <p:ph type="ftr" sz="quarter" idx="5"/>
          </p:nvPr>
        </p:nvSpPr>
        <p:spPr>
          <a:xfrm>
            <a:off x="12672508" y="8518361"/>
            <a:ext cx="2369537" cy="117190"/>
          </a:xfrm>
          <a:prstGeom prst="rect">
            <a:avLst/>
          </a:prstGeom>
        </p:spPr>
        <p:txBody>
          <a:bodyPr vert="horz" wrap="square" lIns="0" tIns="14393" rIns="0" bIns="0" rtlCol="0">
            <a:spAutoFit/>
          </a:bodyPr>
          <a:lstStyle/>
          <a:p>
            <a:pPr marL="16933" defTabSz="1219170">
              <a:spcBef>
                <a:spcPts val="113"/>
              </a:spcBef>
            </a:pPr>
            <a:r>
              <a:rPr kern="0" spc="-27">
                <a:solidFill>
                  <a:prstClr val="white"/>
                </a:solidFill>
              </a:rPr>
              <a:t>©</a:t>
            </a:r>
            <a:r>
              <a:rPr kern="0" spc="73">
                <a:solidFill>
                  <a:prstClr val="white"/>
                </a:solidFill>
              </a:rPr>
              <a:t> </a:t>
            </a:r>
            <a:r>
              <a:rPr kern="0" spc="67">
                <a:solidFill>
                  <a:prstClr val="white"/>
                </a:solidFill>
              </a:rPr>
              <a:t>2026</a:t>
            </a:r>
            <a:r>
              <a:rPr kern="0" spc="73">
                <a:solidFill>
                  <a:prstClr val="white"/>
                </a:solidFill>
              </a:rPr>
              <a:t> </a:t>
            </a:r>
            <a:r>
              <a:rPr kern="0">
                <a:solidFill>
                  <a:prstClr val="white"/>
                </a:solidFill>
              </a:rPr>
              <a:t>KnowBe4,</a:t>
            </a:r>
            <a:r>
              <a:rPr kern="0" spc="80">
                <a:solidFill>
                  <a:prstClr val="white"/>
                </a:solidFill>
              </a:rPr>
              <a:t> </a:t>
            </a:r>
            <a:r>
              <a:rPr kern="0">
                <a:solidFill>
                  <a:prstClr val="white"/>
                </a:solidFill>
              </a:rPr>
              <a:t>Inc.</a:t>
            </a:r>
            <a:r>
              <a:rPr kern="0" spc="73">
                <a:solidFill>
                  <a:prstClr val="white"/>
                </a:solidFill>
              </a:rPr>
              <a:t> </a:t>
            </a:r>
            <a:r>
              <a:rPr kern="0">
                <a:solidFill>
                  <a:prstClr val="white"/>
                </a:solidFill>
              </a:rPr>
              <a:t>All</a:t>
            </a:r>
            <a:r>
              <a:rPr kern="0" spc="73">
                <a:solidFill>
                  <a:prstClr val="white"/>
                </a:solidFill>
              </a:rPr>
              <a:t> </a:t>
            </a:r>
            <a:r>
              <a:rPr kern="0">
                <a:solidFill>
                  <a:prstClr val="white"/>
                </a:solidFill>
              </a:rPr>
              <a:t>rights</a:t>
            </a:r>
            <a:r>
              <a:rPr kern="0" spc="80">
                <a:solidFill>
                  <a:prstClr val="white"/>
                </a:solidFill>
              </a:rPr>
              <a:t> </a:t>
            </a:r>
            <a:r>
              <a:rPr kern="0" spc="-13">
                <a:solidFill>
                  <a:prstClr val="white"/>
                </a:solidFill>
              </a:rPr>
              <a:t>reserved.</a:t>
            </a:r>
          </a:p>
        </p:txBody>
      </p:sp>
      <p:sp>
        <p:nvSpPr>
          <p:cNvPr id="9" name="object 9"/>
          <p:cNvSpPr txBox="1"/>
          <p:nvPr/>
        </p:nvSpPr>
        <p:spPr>
          <a:xfrm>
            <a:off x="3219349" y="3804506"/>
            <a:ext cx="1036320" cy="1166387"/>
          </a:xfrm>
          <a:prstGeom prst="rect">
            <a:avLst/>
          </a:prstGeom>
        </p:spPr>
        <p:txBody>
          <a:bodyPr vert="horz" wrap="square" lIns="0" tIns="16933" rIns="0" bIns="0" rtlCol="0">
            <a:spAutoFit/>
          </a:bodyPr>
          <a:lstStyle/>
          <a:p>
            <a:pPr marL="16933" marR="6773" indent="-847" algn="ctr" defTabSz="1219170">
              <a:spcBef>
                <a:spcPts val="133"/>
              </a:spcBef>
            </a:pPr>
            <a:r>
              <a:rPr sz="1867" kern="0" spc="-13">
                <a:solidFill>
                  <a:sysClr val="windowText" lastClr="000000"/>
                </a:solidFill>
                <a:latin typeface="Century Gothic"/>
                <a:cs typeface="Century Gothic"/>
              </a:rPr>
              <a:t>Cloud </a:t>
            </a:r>
            <a:r>
              <a:rPr sz="1867" kern="0" spc="53">
                <a:solidFill>
                  <a:sysClr val="windowText" lastClr="000000"/>
                </a:solidFill>
                <a:latin typeface="Century Gothic"/>
                <a:cs typeface="Century Gothic"/>
              </a:rPr>
              <a:t>Email </a:t>
            </a:r>
            <a:r>
              <a:rPr sz="1867" kern="0" spc="80">
                <a:solidFill>
                  <a:sysClr val="windowText" lastClr="000000"/>
                </a:solidFill>
                <a:latin typeface="Century Gothic"/>
                <a:cs typeface="Century Gothic"/>
              </a:rPr>
              <a:t>Security</a:t>
            </a:r>
            <a:endParaRPr sz="1867" kern="0">
              <a:solidFill>
                <a:sysClr val="windowText" lastClr="000000"/>
              </a:solidFill>
              <a:latin typeface="Century Gothic"/>
              <a:cs typeface="Century Gothic"/>
            </a:endParaRPr>
          </a:p>
          <a:p>
            <a:pPr algn="ctr" defTabSz="1219170"/>
            <a:r>
              <a:rPr sz="1867" kern="0" spc="-67">
                <a:solidFill>
                  <a:sysClr val="windowText" lastClr="000000"/>
                </a:solidFill>
                <a:latin typeface="Century Gothic"/>
                <a:cs typeface="Century Gothic"/>
              </a:rPr>
              <a:t>+</a:t>
            </a:r>
            <a:endParaRPr sz="1867" kern="0">
              <a:solidFill>
                <a:sysClr val="windowText" lastClr="000000"/>
              </a:solidFill>
              <a:latin typeface="Century Gothic"/>
              <a:cs typeface="Century Gothic"/>
            </a:endParaRPr>
          </a:p>
        </p:txBody>
      </p:sp>
      <p:sp>
        <p:nvSpPr>
          <p:cNvPr id="10" name="object 10"/>
          <p:cNvSpPr txBox="1"/>
          <p:nvPr/>
        </p:nvSpPr>
        <p:spPr>
          <a:xfrm>
            <a:off x="4702507" y="3053482"/>
            <a:ext cx="1074420" cy="879066"/>
          </a:xfrm>
          <a:prstGeom prst="rect">
            <a:avLst/>
          </a:prstGeom>
        </p:spPr>
        <p:txBody>
          <a:bodyPr vert="horz" wrap="square" lIns="0" tIns="16933" rIns="0" bIns="0" rtlCol="0">
            <a:spAutoFit/>
          </a:bodyPr>
          <a:lstStyle/>
          <a:p>
            <a:pPr marL="16933" marR="6773" indent="-847" algn="ctr" defTabSz="1219170">
              <a:spcBef>
                <a:spcPts val="133"/>
              </a:spcBef>
            </a:pPr>
            <a:r>
              <a:rPr sz="1867" kern="0" spc="133">
                <a:solidFill>
                  <a:sysClr val="windowText" lastClr="000000"/>
                </a:solidFill>
                <a:latin typeface="Century Gothic"/>
                <a:cs typeface="Century Gothic"/>
              </a:rPr>
              <a:t>Anti- </a:t>
            </a:r>
            <a:r>
              <a:rPr sz="1867" kern="0" spc="100">
                <a:solidFill>
                  <a:sysClr val="windowText" lastClr="000000"/>
                </a:solidFill>
                <a:latin typeface="Century Gothic"/>
                <a:cs typeface="Century Gothic"/>
              </a:rPr>
              <a:t>Phishing</a:t>
            </a:r>
            <a:endParaRPr sz="1867" kern="0">
              <a:solidFill>
                <a:sysClr val="windowText" lastClr="000000"/>
              </a:solidFill>
              <a:latin typeface="Century Gothic"/>
              <a:cs typeface="Century Gothic"/>
            </a:endParaRPr>
          </a:p>
          <a:p>
            <a:pPr algn="ctr" defTabSz="1219170"/>
            <a:r>
              <a:rPr sz="1867" kern="0" spc="-67">
                <a:solidFill>
                  <a:sysClr val="windowText" lastClr="000000"/>
                </a:solidFill>
                <a:latin typeface="Century Gothic"/>
                <a:cs typeface="Century Gothic"/>
              </a:rPr>
              <a:t>+</a:t>
            </a:r>
            <a:endParaRPr sz="1867" kern="0">
              <a:solidFill>
                <a:sysClr val="windowText" lastClr="000000"/>
              </a:solidFill>
              <a:latin typeface="Century Gothic"/>
              <a:cs typeface="Century Gothic"/>
            </a:endParaRPr>
          </a:p>
        </p:txBody>
      </p:sp>
      <p:sp>
        <p:nvSpPr>
          <p:cNvPr id="11" name="object 11"/>
          <p:cNvSpPr txBox="1"/>
          <p:nvPr/>
        </p:nvSpPr>
        <p:spPr>
          <a:xfrm>
            <a:off x="6146667" y="4008347"/>
            <a:ext cx="1234440" cy="879066"/>
          </a:xfrm>
          <a:prstGeom prst="rect">
            <a:avLst/>
          </a:prstGeom>
        </p:spPr>
        <p:txBody>
          <a:bodyPr vert="horz" wrap="square" lIns="0" tIns="16933" rIns="0" bIns="0" rtlCol="0">
            <a:spAutoFit/>
          </a:bodyPr>
          <a:lstStyle/>
          <a:p>
            <a:pPr marL="16933" marR="6773" algn="ctr" defTabSz="1219170">
              <a:spcBef>
                <a:spcPts val="133"/>
              </a:spcBef>
            </a:pPr>
            <a:r>
              <a:rPr sz="1867" kern="0">
                <a:solidFill>
                  <a:sysClr val="windowText" lastClr="000000"/>
                </a:solidFill>
                <a:latin typeface="Century Gothic"/>
                <a:cs typeface="Century Gothic"/>
              </a:rPr>
              <a:t>Real-</a:t>
            </a:r>
            <a:r>
              <a:rPr sz="1867" kern="0" spc="73">
                <a:solidFill>
                  <a:sysClr val="windowText" lastClr="000000"/>
                </a:solidFill>
                <a:latin typeface="Century Gothic"/>
                <a:cs typeface="Century Gothic"/>
              </a:rPr>
              <a:t>Time </a:t>
            </a:r>
            <a:r>
              <a:rPr sz="1867" kern="0" spc="-13">
                <a:solidFill>
                  <a:sysClr val="windowText" lastClr="000000"/>
                </a:solidFill>
                <a:latin typeface="Century Gothic"/>
                <a:cs typeface="Century Gothic"/>
              </a:rPr>
              <a:t>Coaching</a:t>
            </a:r>
            <a:endParaRPr sz="1867" kern="0">
              <a:solidFill>
                <a:sysClr val="windowText" lastClr="000000"/>
              </a:solidFill>
              <a:latin typeface="Century Gothic"/>
              <a:cs typeface="Century Gothic"/>
            </a:endParaRPr>
          </a:p>
          <a:p>
            <a:pPr algn="ctr" defTabSz="1219170"/>
            <a:r>
              <a:rPr sz="1867" kern="0" spc="-67">
                <a:solidFill>
                  <a:sysClr val="windowText" lastClr="000000"/>
                </a:solidFill>
                <a:latin typeface="Century Gothic"/>
                <a:cs typeface="Century Gothic"/>
              </a:rPr>
              <a:t>+</a:t>
            </a:r>
            <a:endParaRPr sz="1867" kern="0">
              <a:solidFill>
                <a:sysClr val="windowText" lastClr="000000"/>
              </a:solidFill>
              <a:latin typeface="Century Gothic"/>
              <a:cs typeface="Century Gothic"/>
            </a:endParaRPr>
          </a:p>
        </p:txBody>
      </p:sp>
      <p:sp>
        <p:nvSpPr>
          <p:cNvPr id="12" name="object 12"/>
          <p:cNvSpPr txBox="1"/>
          <p:nvPr/>
        </p:nvSpPr>
        <p:spPr>
          <a:xfrm>
            <a:off x="7519287" y="3124602"/>
            <a:ext cx="1493520" cy="879066"/>
          </a:xfrm>
          <a:prstGeom prst="rect">
            <a:avLst/>
          </a:prstGeom>
        </p:spPr>
        <p:txBody>
          <a:bodyPr vert="horz" wrap="square" lIns="0" tIns="16933" rIns="0" bIns="0" rtlCol="0">
            <a:spAutoFit/>
          </a:bodyPr>
          <a:lstStyle/>
          <a:p>
            <a:pPr marL="16933" marR="6773" algn="ctr" defTabSz="1219170">
              <a:spcBef>
                <a:spcPts val="133"/>
              </a:spcBef>
            </a:pPr>
            <a:r>
              <a:rPr sz="1867" kern="0" spc="-13">
                <a:solidFill>
                  <a:sysClr val="windowText" lastClr="000000"/>
                </a:solidFill>
                <a:latin typeface="Century Gothic"/>
                <a:cs typeface="Century Gothic"/>
              </a:rPr>
              <a:t>Compliance </a:t>
            </a:r>
            <a:r>
              <a:rPr sz="1867" kern="0" spc="80">
                <a:solidFill>
                  <a:sysClr val="windowText" lastClr="000000"/>
                </a:solidFill>
                <a:latin typeface="Century Gothic"/>
                <a:cs typeface="Century Gothic"/>
              </a:rPr>
              <a:t>Training</a:t>
            </a:r>
            <a:endParaRPr sz="1867" kern="0">
              <a:solidFill>
                <a:sysClr val="windowText" lastClr="000000"/>
              </a:solidFill>
              <a:latin typeface="Century Gothic"/>
              <a:cs typeface="Century Gothic"/>
            </a:endParaRPr>
          </a:p>
          <a:p>
            <a:pPr algn="ctr" defTabSz="1219170"/>
            <a:r>
              <a:rPr sz="1867" kern="0" spc="-67">
                <a:solidFill>
                  <a:sysClr val="windowText" lastClr="000000"/>
                </a:solidFill>
                <a:latin typeface="Century Gothic"/>
                <a:cs typeface="Century Gothic"/>
              </a:rPr>
              <a:t>+</a:t>
            </a:r>
            <a:endParaRPr sz="1867" kern="0">
              <a:solidFill>
                <a:sysClr val="windowText" lastClr="000000"/>
              </a:solidFill>
              <a:latin typeface="Century Gothic"/>
              <a:cs typeface="Century Gothic"/>
            </a:endParaRPr>
          </a:p>
        </p:txBody>
      </p:sp>
      <p:sp>
        <p:nvSpPr>
          <p:cNvPr id="13" name="object 13"/>
          <p:cNvSpPr txBox="1"/>
          <p:nvPr/>
        </p:nvSpPr>
        <p:spPr>
          <a:xfrm>
            <a:off x="9101954" y="4008346"/>
            <a:ext cx="1332653" cy="879066"/>
          </a:xfrm>
          <a:prstGeom prst="rect">
            <a:avLst/>
          </a:prstGeom>
        </p:spPr>
        <p:txBody>
          <a:bodyPr vert="horz" wrap="square" lIns="0" tIns="16933" rIns="0" bIns="0" rtlCol="0">
            <a:spAutoFit/>
          </a:bodyPr>
          <a:lstStyle/>
          <a:p>
            <a:pPr marL="16086" marR="6773" algn="ctr" defTabSz="1219170">
              <a:spcBef>
                <a:spcPts val="133"/>
              </a:spcBef>
            </a:pPr>
            <a:r>
              <a:rPr sz="1867" kern="0" spc="87">
                <a:solidFill>
                  <a:sysClr val="windowText" lastClr="000000"/>
                </a:solidFill>
                <a:latin typeface="Century Gothic"/>
                <a:cs typeface="Century Gothic"/>
              </a:rPr>
              <a:t>AI</a:t>
            </a:r>
            <a:r>
              <a:rPr sz="1867" kern="0" spc="-100">
                <a:solidFill>
                  <a:sysClr val="windowText" lastClr="000000"/>
                </a:solidFill>
                <a:latin typeface="Century Gothic"/>
                <a:cs typeface="Century Gothic"/>
              </a:rPr>
              <a:t> </a:t>
            </a:r>
            <a:r>
              <a:rPr sz="1867" kern="0" spc="-13">
                <a:solidFill>
                  <a:sysClr val="windowText" lastClr="000000"/>
                </a:solidFill>
                <a:latin typeface="Century Gothic"/>
                <a:cs typeface="Century Gothic"/>
              </a:rPr>
              <a:t>Defense </a:t>
            </a:r>
            <a:r>
              <a:rPr sz="1867" kern="0" spc="53">
                <a:solidFill>
                  <a:sysClr val="windowText" lastClr="000000"/>
                </a:solidFill>
                <a:latin typeface="Century Gothic"/>
                <a:cs typeface="Century Gothic"/>
              </a:rPr>
              <a:t>Agents</a:t>
            </a:r>
            <a:endParaRPr sz="1867" kern="0">
              <a:solidFill>
                <a:sysClr val="windowText" lastClr="000000"/>
              </a:solidFill>
              <a:latin typeface="Century Gothic"/>
              <a:cs typeface="Century Gothic"/>
            </a:endParaRPr>
          </a:p>
          <a:p>
            <a:pPr algn="ctr" defTabSz="1219170"/>
            <a:r>
              <a:rPr sz="1867" kern="0" spc="-67">
                <a:solidFill>
                  <a:sysClr val="windowText" lastClr="000000"/>
                </a:solidFill>
                <a:latin typeface="Century Gothic"/>
                <a:cs typeface="Century Gothic"/>
              </a:rPr>
              <a:t>=</a:t>
            </a:r>
            <a:endParaRPr sz="1867" kern="0">
              <a:solidFill>
                <a:sysClr val="windowText" lastClr="000000"/>
              </a:solidFill>
              <a:latin typeface="Century Gothic"/>
              <a:cs typeface="Century Gothic"/>
            </a:endParaRPr>
          </a:p>
        </p:txBody>
      </p:sp>
      <p:sp>
        <p:nvSpPr>
          <p:cNvPr id="16" name="object 16"/>
          <p:cNvSpPr txBox="1"/>
          <p:nvPr/>
        </p:nvSpPr>
        <p:spPr>
          <a:xfrm>
            <a:off x="3159472" y="5523629"/>
            <a:ext cx="5677747" cy="386430"/>
          </a:xfrm>
          <a:prstGeom prst="rect">
            <a:avLst/>
          </a:prstGeom>
        </p:spPr>
        <p:txBody>
          <a:bodyPr vert="horz" wrap="square" lIns="0" tIns="16933" rIns="0" bIns="0" rtlCol="0">
            <a:spAutoFit/>
          </a:bodyPr>
          <a:lstStyle/>
          <a:p>
            <a:pPr marL="16933" defTabSz="1219170">
              <a:spcBef>
                <a:spcPts val="133"/>
              </a:spcBef>
            </a:pPr>
            <a:r>
              <a:rPr sz="2400" b="1" kern="0" spc="305">
                <a:solidFill>
                  <a:srgbClr val="EE4523"/>
                </a:solidFill>
                <a:latin typeface="Calibri"/>
                <a:cs typeface="Calibri"/>
              </a:rPr>
              <a:t>HRM+</a:t>
            </a:r>
            <a:r>
              <a:rPr sz="2400" b="1" kern="0" spc="520">
                <a:solidFill>
                  <a:srgbClr val="EE4523"/>
                </a:solidFill>
                <a:latin typeface="Calibri"/>
                <a:cs typeface="Calibri"/>
              </a:rPr>
              <a:t> </a:t>
            </a:r>
            <a:r>
              <a:rPr sz="2133" kern="0" spc="220">
                <a:solidFill>
                  <a:srgbClr val="00293C"/>
                </a:solidFill>
                <a:latin typeface="Calibri"/>
                <a:cs typeface="Calibri"/>
              </a:rPr>
              <a:t>Personalized.</a:t>
            </a:r>
            <a:r>
              <a:rPr sz="2133" kern="0" spc="-7">
                <a:solidFill>
                  <a:srgbClr val="00293C"/>
                </a:solidFill>
                <a:latin typeface="Calibri"/>
                <a:cs typeface="Calibri"/>
              </a:rPr>
              <a:t> </a:t>
            </a:r>
            <a:r>
              <a:rPr sz="2133" kern="0" spc="207">
                <a:solidFill>
                  <a:srgbClr val="00293C"/>
                </a:solidFill>
                <a:latin typeface="Calibri"/>
                <a:cs typeface="Calibri"/>
              </a:rPr>
              <a:t>Relevant.</a:t>
            </a:r>
            <a:r>
              <a:rPr sz="2133" kern="0">
                <a:solidFill>
                  <a:srgbClr val="00293C"/>
                </a:solidFill>
                <a:latin typeface="Calibri"/>
                <a:cs typeface="Calibri"/>
              </a:rPr>
              <a:t> </a:t>
            </a:r>
            <a:r>
              <a:rPr sz="2133" kern="0" spc="227">
                <a:solidFill>
                  <a:srgbClr val="00293C"/>
                </a:solidFill>
                <a:latin typeface="Calibri"/>
                <a:cs typeface="Calibri"/>
              </a:rPr>
              <a:t>Adaptive.</a:t>
            </a:r>
            <a:endParaRPr sz="2133" kern="0">
              <a:solidFill>
                <a:sysClr val="windowText" lastClr="000000"/>
              </a:solidFill>
              <a:latin typeface="Calibri"/>
              <a:cs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2593" y="2896123"/>
            <a:ext cx="3319780" cy="755762"/>
          </a:xfrm>
          <a:prstGeom prst="rect">
            <a:avLst/>
          </a:prstGeom>
        </p:spPr>
        <p:txBody>
          <a:bodyPr vert="horz" wrap="square" lIns="0" tIns="16933" rIns="0" bIns="0" rtlCol="0">
            <a:spAutoFit/>
          </a:bodyPr>
          <a:lstStyle/>
          <a:p>
            <a:pPr marL="16933">
              <a:spcBef>
                <a:spcPts val="133"/>
              </a:spcBef>
            </a:pPr>
            <a:r>
              <a:rPr sz="4800" spc="600"/>
              <a:t>Resources</a:t>
            </a:r>
            <a:endParaRPr sz="4800"/>
          </a:p>
        </p:txBody>
      </p:sp>
      <p:sp>
        <p:nvSpPr>
          <p:cNvPr id="3" name="object 3">
            <a:extLst>
              <a:ext uri="{C183D7F6-B498-43B3-948B-1728B52AA6E4}">
                <adec:decorative xmlns:adec="http://schemas.microsoft.com/office/drawing/2017/decorative" val="1"/>
              </a:ext>
            </a:extLst>
          </p:cNvPr>
          <p:cNvSpPr txBox="1">
            <a:spLocks noGrp="1"/>
          </p:cNvSpPr>
          <p:nvPr>
            <p:ph type="sldNum" sz="quarter" idx="7"/>
          </p:nvPr>
        </p:nvSpPr>
        <p:spPr>
          <a:xfrm>
            <a:off x="15473185" y="8444411"/>
            <a:ext cx="397369" cy="217090"/>
          </a:xfrm>
          <a:prstGeom prst="rect">
            <a:avLst/>
          </a:prstGeom>
        </p:spPr>
        <p:txBody>
          <a:bodyPr vert="horz" wrap="square" lIns="0" tIns="11853" rIns="0" bIns="0" rtlCol="0">
            <a:spAutoFit/>
          </a:bodyPr>
          <a:lstStyle/>
          <a:p>
            <a:pPr marL="22013" defTabSz="1219170">
              <a:spcBef>
                <a:spcPts val="93"/>
              </a:spcBef>
            </a:pPr>
            <a:fld id="{81D60167-4931-47E6-BA6A-407CBD079E47}" type="slidenum">
              <a:rPr kern="0" spc="207" dirty="0"/>
              <a:pPr marL="22013" defTabSz="1219170">
                <a:spcBef>
                  <a:spcPts val="93"/>
                </a:spcBef>
              </a:pPr>
              <a:t>22</a:t>
            </a:fld>
            <a:endParaRPr kern="0" spc="207"/>
          </a:p>
        </p:txBody>
      </p:sp>
      <p:sp>
        <p:nvSpPr>
          <p:cNvPr id="4" name="object 4">
            <a:extLst>
              <a:ext uri="{C183D7F6-B498-43B3-948B-1728B52AA6E4}">
                <adec:decorative xmlns:adec="http://schemas.microsoft.com/office/drawing/2017/decorative" val="1"/>
              </a:ext>
            </a:extLst>
          </p:cNvPr>
          <p:cNvSpPr txBox="1">
            <a:spLocks noGrp="1"/>
          </p:cNvSpPr>
          <p:nvPr>
            <p:ph type="ftr" sz="quarter" idx="5"/>
          </p:nvPr>
        </p:nvSpPr>
        <p:spPr>
          <a:xfrm>
            <a:off x="12672508" y="8518361"/>
            <a:ext cx="2369537" cy="117190"/>
          </a:xfrm>
          <a:prstGeom prst="rect">
            <a:avLst/>
          </a:prstGeom>
        </p:spPr>
        <p:txBody>
          <a:bodyPr vert="horz" wrap="square" lIns="0" tIns="14393" rIns="0" bIns="0" rtlCol="0">
            <a:spAutoFit/>
          </a:bodyPr>
          <a:lstStyle/>
          <a:p>
            <a:pPr marL="16933" defTabSz="1219170">
              <a:spcBef>
                <a:spcPts val="113"/>
              </a:spcBef>
            </a:pPr>
            <a:r>
              <a:rPr kern="0" spc="-27">
                <a:solidFill>
                  <a:prstClr val="white"/>
                </a:solidFill>
              </a:rPr>
              <a:t>©</a:t>
            </a:r>
            <a:r>
              <a:rPr kern="0" spc="73">
                <a:solidFill>
                  <a:prstClr val="white"/>
                </a:solidFill>
              </a:rPr>
              <a:t> </a:t>
            </a:r>
            <a:r>
              <a:rPr kern="0" spc="67">
                <a:solidFill>
                  <a:prstClr val="white"/>
                </a:solidFill>
              </a:rPr>
              <a:t>2026</a:t>
            </a:r>
            <a:r>
              <a:rPr kern="0" spc="73">
                <a:solidFill>
                  <a:prstClr val="white"/>
                </a:solidFill>
              </a:rPr>
              <a:t> </a:t>
            </a:r>
            <a:r>
              <a:rPr kern="0">
                <a:solidFill>
                  <a:prstClr val="white"/>
                </a:solidFill>
              </a:rPr>
              <a:t>KnowBe4,</a:t>
            </a:r>
            <a:r>
              <a:rPr kern="0" spc="80">
                <a:solidFill>
                  <a:prstClr val="white"/>
                </a:solidFill>
              </a:rPr>
              <a:t> </a:t>
            </a:r>
            <a:r>
              <a:rPr kern="0">
                <a:solidFill>
                  <a:prstClr val="white"/>
                </a:solidFill>
              </a:rPr>
              <a:t>Inc.</a:t>
            </a:r>
            <a:r>
              <a:rPr kern="0" spc="73">
                <a:solidFill>
                  <a:prstClr val="white"/>
                </a:solidFill>
              </a:rPr>
              <a:t> </a:t>
            </a:r>
            <a:r>
              <a:rPr kern="0">
                <a:solidFill>
                  <a:prstClr val="white"/>
                </a:solidFill>
              </a:rPr>
              <a:t>All</a:t>
            </a:r>
            <a:r>
              <a:rPr kern="0" spc="73">
                <a:solidFill>
                  <a:prstClr val="white"/>
                </a:solidFill>
              </a:rPr>
              <a:t> </a:t>
            </a:r>
            <a:r>
              <a:rPr kern="0">
                <a:solidFill>
                  <a:prstClr val="white"/>
                </a:solidFill>
              </a:rPr>
              <a:t>rights</a:t>
            </a:r>
            <a:r>
              <a:rPr kern="0" spc="80">
                <a:solidFill>
                  <a:prstClr val="white"/>
                </a:solidFill>
              </a:rPr>
              <a:t> </a:t>
            </a:r>
            <a:r>
              <a:rPr kern="0" spc="-13">
                <a:solidFill>
                  <a:prstClr val="white"/>
                </a:solidFill>
              </a:rPr>
              <a:t>reserved.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txBox="1"/>
          <p:nvPr/>
        </p:nvSpPr>
        <p:spPr>
          <a:xfrm>
            <a:off x="4434088" y="2782315"/>
            <a:ext cx="298027" cy="304421"/>
          </a:xfrm>
          <a:prstGeom prst="rect">
            <a:avLst/>
          </a:prstGeom>
        </p:spPr>
        <p:txBody>
          <a:bodyPr vert="horz" wrap="square" lIns="0" tIns="16933" rIns="0" bIns="0" rtlCol="0">
            <a:spAutoFit/>
          </a:bodyPr>
          <a:lstStyle/>
          <a:p>
            <a:pPr marL="16933" defTabSz="1219170">
              <a:spcBef>
                <a:spcPts val="133"/>
              </a:spcBef>
            </a:pPr>
            <a:r>
              <a:rPr sz="1867" kern="0" spc="-33">
                <a:solidFill>
                  <a:srgbClr val="381621"/>
                </a:solidFill>
                <a:latin typeface="Arial"/>
                <a:cs typeface="Arial"/>
              </a:rPr>
              <a:t>02</a:t>
            </a:r>
            <a:endParaRPr sz="1867" kern="0">
              <a:solidFill>
                <a:sysClr val="windowText" lastClr="000000"/>
              </a:solidFill>
              <a:latin typeface="Arial"/>
              <a:cs typeface="Arial"/>
            </a:endParaRPr>
          </a:p>
        </p:txBody>
      </p:sp>
      <p:sp>
        <p:nvSpPr>
          <p:cNvPr id="3" name="object 3">
            <a:extLst>
              <a:ext uri="{C183D7F6-B498-43B3-948B-1728B52AA6E4}">
                <adec:decorative xmlns:adec="http://schemas.microsoft.com/office/drawing/2017/decorative" val="1"/>
              </a:ext>
            </a:extLst>
          </p:cNvPr>
          <p:cNvSpPr txBox="1"/>
          <p:nvPr/>
        </p:nvSpPr>
        <p:spPr>
          <a:xfrm>
            <a:off x="8311144" y="2782315"/>
            <a:ext cx="298027" cy="304421"/>
          </a:xfrm>
          <a:prstGeom prst="rect">
            <a:avLst/>
          </a:prstGeom>
        </p:spPr>
        <p:txBody>
          <a:bodyPr vert="horz" wrap="square" lIns="0" tIns="16933" rIns="0" bIns="0" rtlCol="0">
            <a:spAutoFit/>
          </a:bodyPr>
          <a:lstStyle/>
          <a:p>
            <a:pPr marL="16933" defTabSz="1219170">
              <a:spcBef>
                <a:spcPts val="133"/>
              </a:spcBef>
            </a:pPr>
            <a:r>
              <a:rPr sz="1867" kern="0" spc="-33">
                <a:solidFill>
                  <a:srgbClr val="381621"/>
                </a:solidFill>
                <a:latin typeface="Arial"/>
                <a:cs typeface="Arial"/>
              </a:rPr>
              <a:t>04</a:t>
            </a:r>
            <a:endParaRPr sz="1867" kern="0">
              <a:solidFill>
                <a:sysClr val="windowText" lastClr="000000"/>
              </a:solidFill>
              <a:latin typeface="Arial"/>
              <a:cs typeface="Arial"/>
            </a:endParaRPr>
          </a:p>
        </p:txBody>
      </p:sp>
      <p:sp>
        <p:nvSpPr>
          <p:cNvPr id="4" name="object 4"/>
          <p:cNvSpPr txBox="1">
            <a:spLocks noGrp="1"/>
          </p:cNvSpPr>
          <p:nvPr>
            <p:ph type="title"/>
          </p:nvPr>
        </p:nvSpPr>
        <p:spPr>
          <a:xfrm>
            <a:off x="385399" y="378635"/>
            <a:ext cx="2666152" cy="1740455"/>
          </a:xfrm>
          <a:prstGeom prst="rect">
            <a:avLst/>
          </a:prstGeom>
        </p:spPr>
        <p:txBody>
          <a:bodyPr vert="horz" wrap="square" lIns="0" tIns="16933" rIns="0" bIns="0" rtlCol="0">
            <a:spAutoFit/>
          </a:bodyPr>
          <a:lstStyle/>
          <a:p>
            <a:pPr marL="16933" marR="6773">
              <a:spcBef>
                <a:spcPts val="133"/>
              </a:spcBef>
            </a:pPr>
            <a:r>
              <a:rPr spc="339">
                <a:solidFill>
                  <a:srgbClr val="00293C"/>
                </a:solidFill>
              </a:rPr>
              <a:t>Universal </a:t>
            </a:r>
            <a:r>
              <a:rPr spc="407">
                <a:solidFill>
                  <a:srgbClr val="00293C"/>
                </a:solidFill>
              </a:rPr>
              <a:t>Security </a:t>
            </a:r>
            <a:r>
              <a:rPr spc="460">
                <a:solidFill>
                  <a:srgbClr val="00293C"/>
                </a:solidFill>
              </a:rPr>
              <a:t>Ecosystem</a:t>
            </a:r>
          </a:p>
        </p:txBody>
      </p:sp>
      <p:sp>
        <p:nvSpPr>
          <p:cNvPr id="5" name="object 5"/>
          <p:cNvSpPr txBox="1"/>
          <p:nvPr/>
        </p:nvSpPr>
        <p:spPr>
          <a:xfrm>
            <a:off x="4434089" y="382064"/>
            <a:ext cx="3319780" cy="1653957"/>
          </a:xfrm>
          <a:prstGeom prst="rect">
            <a:avLst/>
          </a:prstGeom>
        </p:spPr>
        <p:txBody>
          <a:bodyPr vert="horz" wrap="square" lIns="0" tIns="6773" rIns="0" bIns="0" rtlCol="0">
            <a:spAutoFit/>
          </a:bodyPr>
          <a:lstStyle/>
          <a:p>
            <a:pPr marL="552013" marR="6773" indent="-535927" defTabSz="1219170">
              <a:lnSpc>
                <a:spcPct val="113700"/>
              </a:lnSpc>
              <a:spcBef>
                <a:spcPts val="53"/>
              </a:spcBef>
              <a:tabLst>
                <a:tab pos="552013" algn="l"/>
              </a:tabLst>
            </a:pPr>
            <a:r>
              <a:rPr sz="1867" kern="0" spc="-33">
                <a:solidFill>
                  <a:srgbClr val="381621"/>
                </a:solidFill>
                <a:latin typeface="Arial"/>
                <a:cs typeface="Arial"/>
              </a:rPr>
              <a:t>01</a:t>
            </a:r>
            <a:r>
              <a:rPr sz="1867" kern="0">
                <a:solidFill>
                  <a:srgbClr val="381621"/>
                </a:solidFill>
                <a:latin typeface="Arial"/>
                <a:cs typeface="Arial"/>
              </a:rPr>
              <a:t>	</a:t>
            </a:r>
            <a:r>
              <a:rPr sz="3600" kern="0" baseline="3086">
                <a:solidFill>
                  <a:srgbClr val="00293C"/>
                </a:solidFill>
                <a:latin typeface="Century Gothic"/>
                <a:cs typeface="Century Gothic"/>
              </a:rPr>
              <a:t>Coordinate</a:t>
            </a:r>
            <a:r>
              <a:rPr sz="3600" kern="0" spc="409" baseline="3086">
                <a:solidFill>
                  <a:srgbClr val="00293C"/>
                </a:solidFill>
                <a:latin typeface="Century Gothic"/>
                <a:cs typeface="Century Gothic"/>
              </a:rPr>
              <a:t> </a:t>
            </a:r>
            <a:r>
              <a:rPr sz="3600" kern="0" spc="-100" baseline="3086">
                <a:solidFill>
                  <a:srgbClr val="00293C"/>
                </a:solidFill>
                <a:latin typeface="Century Gothic"/>
                <a:cs typeface="Century Gothic"/>
              </a:rPr>
              <a:t>a </a:t>
            </a:r>
            <a:r>
              <a:rPr sz="2400" kern="0" spc="67">
                <a:solidFill>
                  <a:srgbClr val="00293C"/>
                </a:solidFill>
                <a:latin typeface="Century Gothic"/>
                <a:cs typeface="Century Gothic"/>
              </a:rPr>
              <a:t>quarterly</a:t>
            </a:r>
            <a:r>
              <a:rPr sz="2400" kern="0" spc="-87">
                <a:solidFill>
                  <a:srgbClr val="00293C"/>
                </a:solidFill>
                <a:latin typeface="Century Gothic"/>
                <a:cs typeface="Century Gothic"/>
              </a:rPr>
              <a:t> </a:t>
            </a:r>
            <a:r>
              <a:rPr sz="2400" kern="0">
                <a:solidFill>
                  <a:srgbClr val="00293C"/>
                </a:solidFill>
                <a:latin typeface="Century Gothic"/>
                <a:cs typeface="Century Gothic"/>
              </a:rPr>
              <a:t>call</a:t>
            </a:r>
            <a:r>
              <a:rPr sz="2400" kern="0" spc="-87">
                <a:solidFill>
                  <a:srgbClr val="00293C"/>
                </a:solidFill>
                <a:latin typeface="Century Gothic"/>
                <a:cs typeface="Century Gothic"/>
              </a:rPr>
              <a:t> </a:t>
            </a:r>
            <a:r>
              <a:rPr sz="2400" kern="0" spc="100">
                <a:solidFill>
                  <a:srgbClr val="00293C"/>
                </a:solidFill>
                <a:latin typeface="Century Gothic"/>
                <a:cs typeface="Century Gothic"/>
              </a:rPr>
              <a:t>with </a:t>
            </a:r>
            <a:r>
              <a:rPr sz="2400" kern="0">
                <a:solidFill>
                  <a:srgbClr val="00293C"/>
                </a:solidFill>
                <a:latin typeface="Century Gothic"/>
                <a:cs typeface="Century Gothic"/>
              </a:rPr>
              <a:t>all</a:t>
            </a:r>
            <a:r>
              <a:rPr sz="2400" kern="0" spc="7">
                <a:solidFill>
                  <a:srgbClr val="00293C"/>
                </a:solidFill>
                <a:latin typeface="Century Gothic"/>
                <a:cs typeface="Century Gothic"/>
              </a:rPr>
              <a:t> </a:t>
            </a:r>
            <a:r>
              <a:rPr sz="2400" kern="0" spc="-13">
                <a:solidFill>
                  <a:srgbClr val="00293C"/>
                </a:solidFill>
                <a:latin typeface="Century Gothic"/>
                <a:cs typeface="Century Gothic"/>
              </a:rPr>
              <a:t>agencies </a:t>
            </a:r>
            <a:r>
              <a:rPr sz="2400" kern="0" spc="140">
                <a:solidFill>
                  <a:srgbClr val="00293C"/>
                </a:solidFill>
                <a:latin typeface="Century Gothic"/>
                <a:cs typeface="Century Gothic"/>
              </a:rPr>
              <a:t>willing</a:t>
            </a:r>
            <a:r>
              <a:rPr sz="2400" kern="0" spc="-113">
                <a:solidFill>
                  <a:srgbClr val="00293C"/>
                </a:solidFill>
                <a:latin typeface="Century Gothic"/>
                <a:cs typeface="Century Gothic"/>
              </a:rPr>
              <a:t> </a:t>
            </a:r>
            <a:r>
              <a:rPr sz="2400" kern="0" spc="113">
                <a:solidFill>
                  <a:srgbClr val="00293C"/>
                </a:solidFill>
                <a:latin typeface="Century Gothic"/>
                <a:cs typeface="Century Gothic"/>
              </a:rPr>
              <a:t>to</a:t>
            </a:r>
            <a:r>
              <a:rPr sz="2400" kern="0" spc="-113">
                <a:solidFill>
                  <a:srgbClr val="00293C"/>
                </a:solidFill>
                <a:latin typeface="Century Gothic"/>
                <a:cs typeface="Century Gothic"/>
              </a:rPr>
              <a:t> </a:t>
            </a:r>
            <a:r>
              <a:rPr sz="2400" kern="0" spc="133">
                <a:solidFill>
                  <a:srgbClr val="00293C"/>
                </a:solidFill>
                <a:latin typeface="Century Gothic"/>
                <a:cs typeface="Century Gothic"/>
              </a:rPr>
              <a:t>join</a:t>
            </a:r>
            <a:endParaRPr sz="2400" kern="0">
              <a:solidFill>
                <a:sysClr val="windowText" lastClr="000000"/>
              </a:solidFill>
              <a:latin typeface="Century Gothic"/>
              <a:cs typeface="Century Gothic"/>
            </a:endParaRPr>
          </a:p>
        </p:txBody>
      </p:sp>
      <p:sp>
        <p:nvSpPr>
          <p:cNvPr id="8" name="object 8"/>
          <p:cNvSpPr txBox="1"/>
          <p:nvPr/>
        </p:nvSpPr>
        <p:spPr>
          <a:xfrm>
            <a:off x="4969595" y="2645285"/>
            <a:ext cx="2767752" cy="1678131"/>
          </a:xfrm>
          <a:prstGeom prst="rect">
            <a:avLst/>
          </a:prstGeom>
        </p:spPr>
        <p:txBody>
          <a:bodyPr vert="horz" wrap="square" lIns="0" tIns="16933" rIns="0" bIns="0" rtlCol="0">
            <a:spAutoFit/>
          </a:bodyPr>
          <a:lstStyle/>
          <a:p>
            <a:pPr marL="16933" marR="6773" defTabSz="1219170">
              <a:lnSpc>
                <a:spcPct val="114999"/>
              </a:lnSpc>
              <a:spcBef>
                <a:spcPts val="133"/>
              </a:spcBef>
            </a:pPr>
            <a:r>
              <a:rPr sz="2400" kern="0" spc="87" dirty="0">
                <a:solidFill>
                  <a:srgbClr val="00293C"/>
                </a:solidFill>
                <a:latin typeface="Century Gothic"/>
                <a:cs typeface="Century Gothic"/>
              </a:rPr>
              <a:t>Calls</a:t>
            </a:r>
            <a:r>
              <a:rPr sz="2400" kern="0" spc="-107" dirty="0">
                <a:solidFill>
                  <a:srgbClr val="00293C"/>
                </a:solidFill>
                <a:latin typeface="Century Gothic"/>
                <a:cs typeface="Century Gothic"/>
              </a:rPr>
              <a:t> </a:t>
            </a:r>
            <a:r>
              <a:rPr sz="2400" kern="0" spc="167" dirty="0">
                <a:solidFill>
                  <a:srgbClr val="00293C"/>
                </a:solidFill>
                <a:latin typeface="Century Gothic"/>
                <a:cs typeface="Century Gothic"/>
              </a:rPr>
              <a:t>will</a:t>
            </a:r>
            <a:r>
              <a:rPr sz="2400" kern="0" spc="-107" dirty="0">
                <a:solidFill>
                  <a:srgbClr val="00293C"/>
                </a:solidFill>
                <a:latin typeface="Century Gothic"/>
                <a:cs typeface="Century Gothic"/>
              </a:rPr>
              <a:t> </a:t>
            </a:r>
            <a:r>
              <a:rPr sz="2400" kern="0" spc="67" dirty="0">
                <a:solidFill>
                  <a:srgbClr val="00293C"/>
                </a:solidFill>
                <a:latin typeface="Century Gothic"/>
                <a:cs typeface="Century Gothic"/>
              </a:rPr>
              <a:t>includes </a:t>
            </a:r>
            <a:r>
              <a:rPr sz="2400" kern="0" spc="93" dirty="0">
                <a:solidFill>
                  <a:srgbClr val="00293C"/>
                </a:solidFill>
                <a:latin typeface="Century Gothic"/>
                <a:cs typeface="Century Gothic"/>
              </a:rPr>
              <a:t>latest</a:t>
            </a:r>
            <a:r>
              <a:rPr sz="2400" kern="0" spc="-120" dirty="0">
                <a:solidFill>
                  <a:srgbClr val="00293C"/>
                </a:solidFill>
                <a:latin typeface="Century Gothic"/>
                <a:cs typeface="Century Gothic"/>
              </a:rPr>
              <a:t> </a:t>
            </a:r>
            <a:r>
              <a:rPr sz="2400" kern="0" spc="-13" dirty="0">
                <a:solidFill>
                  <a:srgbClr val="00293C"/>
                </a:solidFill>
                <a:latin typeface="Century Gothic"/>
                <a:cs typeface="Century Gothic"/>
              </a:rPr>
              <a:t>updates, </a:t>
            </a:r>
            <a:r>
              <a:rPr sz="2400" kern="0" spc="-73" dirty="0">
                <a:solidFill>
                  <a:srgbClr val="00293C"/>
                </a:solidFill>
                <a:latin typeface="Century Gothic"/>
                <a:cs typeface="Century Gothic"/>
              </a:rPr>
              <a:t>and</a:t>
            </a:r>
            <a:r>
              <a:rPr sz="2400" kern="0" spc="-93" dirty="0">
                <a:solidFill>
                  <a:srgbClr val="00293C"/>
                </a:solidFill>
                <a:latin typeface="Century Gothic"/>
                <a:cs typeface="Century Gothic"/>
              </a:rPr>
              <a:t> </a:t>
            </a:r>
            <a:r>
              <a:rPr sz="2400" kern="0" spc="-13" dirty="0">
                <a:solidFill>
                  <a:srgbClr val="00293C"/>
                </a:solidFill>
                <a:latin typeface="Century Gothic"/>
                <a:cs typeface="Century Gothic"/>
              </a:rPr>
              <a:t>feedback </a:t>
            </a:r>
            <a:r>
              <a:rPr sz="2400" kern="0" spc="127" dirty="0">
                <a:solidFill>
                  <a:srgbClr val="00293C"/>
                </a:solidFill>
                <a:latin typeface="Century Gothic"/>
                <a:cs typeface="Century Gothic"/>
              </a:rPr>
              <a:t>from</a:t>
            </a:r>
            <a:r>
              <a:rPr sz="2400" kern="0" spc="-40" dirty="0">
                <a:solidFill>
                  <a:srgbClr val="00293C"/>
                </a:solidFill>
                <a:latin typeface="Century Gothic"/>
                <a:cs typeface="Century Gothic"/>
              </a:rPr>
              <a:t> </a:t>
            </a:r>
            <a:r>
              <a:rPr sz="2400" kern="0" dirty="0">
                <a:solidFill>
                  <a:srgbClr val="00293C"/>
                </a:solidFill>
                <a:latin typeface="Century Gothic"/>
                <a:cs typeface="Century Gothic"/>
              </a:rPr>
              <a:t>the</a:t>
            </a:r>
            <a:r>
              <a:rPr sz="2400" kern="0" spc="-40" dirty="0">
                <a:solidFill>
                  <a:srgbClr val="00293C"/>
                </a:solidFill>
                <a:latin typeface="Century Gothic"/>
                <a:cs typeface="Century Gothic"/>
              </a:rPr>
              <a:t> </a:t>
            </a:r>
            <a:r>
              <a:rPr sz="2400" kern="0" spc="-27" dirty="0">
                <a:solidFill>
                  <a:srgbClr val="00293C"/>
                </a:solidFill>
                <a:latin typeface="Century Gothic"/>
                <a:cs typeface="Century Gothic"/>
              </a:rPr>
              <a:t>team</a:t>
            </a:r>
            <a:endParaRPr sz="2400" kern="0" dirty="0">
              <a:solidFill>
                <a:sysClr val="windowText" lastClr="000000"/>
              </a:solidFill>
              <a:latin typeface="Century Gothic"/>
              <a:cs typeface="Century Gothic"/>
            </a:endParaRPr>
          </a:p>
        </p:txBody>
      </p:sp>
      <p:sp>
        <p:nvSpPr>
          <p:cNvPr id="6" name="object 6"/>
          <p:cNvSpPr txBox="1"/>
          <p:nvPr/>
        </p:nvSpPr>
        <p:spPr>
          <a:xfrm>
            <a:off x="8311145" y="382058"/>
            <a:ext cx="3456940" cy="2074115"/>
          </a:xfrm>
          <a:prstGeom prst="rect">
            <a:avLst/>
          </a:prstGeom>
        </p:spPr>
        <p:txBody>
          <a:bodyPr vert="horz" wrap="square" lIns="0" tIns="5927" rIns="0" bIns="0" rtlCol="0">
            <a:spAutoFit/>
          </a:bodyPr>
          <a:lstStyle/>
          <a:p>
            <a:pPr marL="551165" marR="6773" indent="-535080" defTabSz="1219170">
              <a:lnSpc>
                <a:spcPct val="113999"/>
              </a:lnSpc>
              <a:spcBef>
                <a:spcPts val="47"/>
              </a:spcBef>
              <a:tabLst>
                <a:tab pos="551165" algn="l"/>
              </a:tabLst>
            </a:pPr>
            <a:r>
              <a:rPr sz="1867" kern="0" spc="-33">
                <a:solidFill>
                  <a:srgbClr val="381621"/>
                </a:solidFill>
                <a:latin typeface="Arial"/>
                <a:cs typeface="Arial"/>
              </a:rPr>
              <a:t>03</a:t>
            </a:r>
            <a:r>
              <a:rPr sz="1867" kern="0">
                <a:solidFill>
                  <a:srgbClr val="381621"/>
                </a:solidFill>
                <a:latin typeface="Arial"/>
                <a:cs typeface="Arial"/>
              </a:rPr>
              <a:t>	</a:t>
            </a:r>
            <a:r>
              <a:rPr sz="3600" kern="0" baseline="3086">
                <a:solidFill>
                  <a:srgbClr val="00293C"/>
                </a:solidFill>
                <a:latin typeface="Century Gothic"/>
                <a:cs typeface="Century Gothic"/>
              </a:rPr>
              <a:t>Content</a:t>
            </a:r>
            <a:r>
              <a:rPr sz="3600" kern="0" spc="369" baseline="3086">
                <a:solidFill>
                  <a:srgbClr val="00293C"/>
                </a:solidFill>
                <a:latin typeface="Century Gothic"/>
                <a:cs typeface="Century Gothic"/>
              </a:rPr>
              <a:t> </a:t>
            </a:r>
            <a:r>
              <a:rPr sz="3600" kern="0" spc="169" baseline="3086">
                <a:solidFill>
                  <a:srgbClr val="00293C"/>
                </a:solidFill>
                <a:latin typeface="Century Gothic"/>
                <a:cs typeface="Century Gothic"/>
              </a:rPr>
              <a:t>Specialist </a:t>
            </a:r>
            <a:r>
              <a:rPr sz="2400" kern="0" spc="167">
                <a:solidFill>
                  <a:srgbClr val="00293C"/>
                </a:solidFill>
                <a:latin typeface="Century Gothic"/>
                <a:cs typeface="Century Gothic"/>
              </a:rPr>
              <a:t>will</a:t>
            </a:r>
            <a:r>
              <a:rPr sz="2400" kern="0" spc="-100">
                <a:solidFill>
                  <a:srgbClr val="00293C"/>
                </a:solidFill>
                <a:latin typeface="Century Gothic"/>
                <a:cs typeface="Century Gothic"/>
              </a:rPr>
              <a:t> </a:t>
            </a:r>
            <a:r>
              <a:rPr sz="2400" kern="0" spc="60">
                <a:solidFill>
                  <a:srgbClr val="00293C"/>
                </a:solidFill>
                <a:latin typeface="Century Gothic"/>
                <a:cs typeface="Century Gothic"/>
              </a:rPr>
              <a:t>provide</a:t>
            </a:r>
            <a:r>
              <a:rPr sz="2400" kern="0" spc="-100">
                <a:solidFill>
                  <a:srgbClr val="00293C"/>
                </a:solidFill>
                <a:latin typeface="Century Gothic"/>
                <a:cs typeface="Century Gothic"/>
              </a:rPr>
              <a:t> </a:t>
            </a:r>
            <a:r>
              <a:rPr sz="2400" kern="0" spc="-33">
                <a:solidFill>
                  <a:srgbClr val="00293C"/>
                </a:solidFill>
                <a:latin typeface="Century Gothic"/>
                <a:cs typeface="Century Gothic"/>
              </a:rPr>
              <a:t>new </a:t>
            </a:r>
            <a:r>
              <a:rPr sz="2400" kern="0">
                <a:solidFill>
                  <a:srgbClr val="00293C"/>
                </a:solidFill>
                <a:latin typeface="Century Gothic"/>
                <a:cs typeface="Century Gothic"/>
              </a:rPr>
              <a:t>content</a:t>
            </a:r>
            <a:r>
              <a:rPr sz="2400" kern="0" spc="233">
                <a:solidFill>
                  <a:srgbClr val="00293C"/>
                </a:solidFill>
                <a:latin typeface="Century Gothic"/>
                <a:cs typeface="Century Gothic"/>
              </a:rPr>
              <a:t> </a:t>
            </a:r>
            <a:r>
              <a:rPr sz="2400" kern="0" spc="100">
                <a:solidFill>
                  <a:srgbClr val="00293C"/>
                </a:solidFill>
                <a:latin typeface="Century Gothic"/>
                <a:cs typeface="Century Gothic"/>
              </a:rPr>
              <a:t>offerings </a:t>
            </a:r>
            <a:r>
              <a:rPr sz="2400" kern="0" spc="-73">
                <a:solidFill>
                  <a:srgbClr val="00293C"/>
                </a:solidFill>
                <a:latin typeface="Century Gothic"/>
                <a:cs typeface="Century Gothic"/>
              </a:rPr>
              <a:t>and</a:t>
            </a:r>
            <a:r>
              <a:rPr sz="2400" kern="0" spc="-93">
                <a:solidFill>
                  <a:srgbClr val="00293C"/>
                </a:solidFill>
                <a:latin typeface="Century Gothic"/>
                <a:cs typeface="Century Gothic"/>
              </a:rPr>
              <a:t> </a:t>
            </a:r>
            <a:r>
              <a:rPr sz="2400" kern="0" spc="73">
                <a:solidFill>
                  <a:srgbClr val="00293C"/>
                </a:solidFill>
                <a:latin typeface="Century Gothic"/>
                <a:cs typeface="Century Gothic"/>
              </a:rPr>
              <a:t>future </a:t>
            </a:r>
            <a:r>
              <a:rPr sz="2400" kern="0" spc="-27">
                <a:solidFill>
                  <a:srgbClr val="00293C"/>
                </a:solidFill>
                <a:latin typeface="Century Gothic"/>
                <a:cs typeface="Century Gothic"/>
              </a:rPr>
              <a:t>roadmap</a:t>
            </a:r>
            <a:r>
              <a:rPr sz="2400" kern="0" spc="-100">
                <a:solidFill>
                  <a:srgbClr val="00293C"/>
                </a:solidFill>
                <a:latin typeface="Century Gothic"/>
                <a:cs typeface="Century Gothic"/>
              </a:rPr>
              <a:t> </a:t>
            </a:r>
            <a:r>
              <a:rPr sz="2400" kern="0" spc="127">
                <a:solidFill>
                  <a:srgbClr val="00293C"/>
                </a:solidFill>
                <a:latin typeface="Century Gothic"/>
                <a:cs typeface="Century Gothic"/>
              </a:rPr>
              <a:t>items</a:t>
            </a:r>
            <a:endParaRPr sz="2400" kern="0">
              <a:solidFill>
                <a:sysClr val="windowText" lastClr="000000"/>
              </a:solidFill>
              <a:latin typeface="Century Gothic"/>
              <a:cs typeface="Century Gothic"/>
            </a:endParaRPr>
          </a:p>
        </p:txBody>
      </p:sp>
      <p:sp>
        <p:nvSpPr>
          <p:cNvPr id="7" name="object 7"/>
          <p:cNvSpPr txBox="1"/>
          <p:nvPr/>
        </p:nvSpPr>
        <p:spPr>
          <a:xfrm>
            <a:off x="8845897" y="2645284"/>
            <a:ext cx="2048087" cy="828667"/>
          </a:xfrm>
          <a:prstGeom prst="rect">
            <a:avLst/>
          </a:prstGeom>
        </p:spPr>
        <p:txBody>
          <a:bodyPr vert="horz" wrap="square" lIns="0" tIns="16933" rIns="0" bIns="0" rtlCol="0">
            <a:spAutoFit/>
          </a:bodyPr>
          <a:lstStyle/>
          <a:p>
            <a:pPr marL="16933" marR="6773" defTabSz="1219170">
              <a:lnSpc>
                <a:spcPct val="114999"/>
              </a:lnSpc>
              <a:spcBef>
                <a:spcPts val="133"/>
              </a:spcBef>
            </a:pPr>
            <a:r>
              <a:rPr sz="2400" kern="0">
                <a:solidFill>
                  <a:srgbClr val="00293C"/>
                </a:solidFill>
                <a:latin typeface="Century Gothic"/>
                <a:cs typeface="Century Gothic"/>
              </a:rPr>
              <a:t>New</a:t>
            </a:r>
            <a:r>
              <a:rPr sz="2400" kern="0" spc="20">
                <a:solidFill>
                  <a:srgbClr val="00293C"/>
                </a:solidFill>
                <a:latin typeface="Century Gothic"/>
                <a:cs typeface="Century Gothic"/>
              </a:rPr>
              <a:t> </a:t>
            </a:r>
            <a:r>
              <a:rPr sz="2400" kern="0" spc="53">
                <a:solidFill>
                  <a:srgbClr val="00293C"/>
                </a:solidFill>
                <a:latin typeface="Century Gothic"/>
                <a:cs typeface="Century Gothic"/>
              </a:rPr>
              <a:t>Product </a:t>
            </a:r>
            <a:r>
              <a:rPr sz="2400" kern="0" spc="67">
                <a:solidFill>
                  <a:srgbClr val="00293C"/>
                </a:solidFill>
                <a:latin typeface="Century Gothic"/>
                <a:cs typeface="Century Gothic"/>
              </a:rPr>
              <a:t>exploration</a:t>
            </a:r>
            <a:endParaRPr sz="2400" kern="0">
              <a:solidFill>
                <a:sysClr val="windowText" lastClr="000000"/>
              </a:solidFill>
              <a:latin typeface="Century Gothic"/>
              <a:cs typeface="Century Gothic"/>
            </a:endParaRPr>
          </a:p>
        </p:txBody>
      </p:sp>
      <p:pic>
        <p:nvPicPr>
          <p:cNvPr id="9" name="object 9" descr="Conceptual image of earth with 7 satellites circling and relaying information."/>
          <p:cNvPicPr/>
          <p:nvPr/>
        </p:nvPicPr>
        <p:blipFill>
          <a:blip r:embed="rId2" cstate="print"/>
          <a:stretch>
            <a:fillRect/>
          </a:stretch>
        </p:blipFill>
        <p:spPr>
          <a:xfrm>
            <a:off x="402334" y="3035733"/>
            <a:ext cx="3377599" cy="3377199"/>
          </a:xfrm>
          <a:prstGeom prst="rect">
            <a:avLst/>
          </a:prstGeom>
        </p:spPr>
      </p:pic>
      <p:sp>
        <p:nvSpPr>
          <p:cNvPr id="10" name="object 10">
            <a:extLst>
              <a:ext uri="{C183D7F6-B498-43B3-948B-1728B52AA6E4}">
                <adec:decorative xmlns:adec="http://schemas.microsoft.com/office/drawing/2017/decorative" val="1"/>
              </a:ext>
            </a:extLst>
          </p:cNvPr>
          <p:cNvSpPr txBox="1">
            <a:spLocks noGrp="1"/>
          </p:cNvSpPr>
          <p:nvPr>
            <p:ph type="ftr" sz="quarter" idx="5"/>
          </p:nvPr>
        </p:nvSpPr>
        <p:spPr>
          <a:xfrm>
            <a:off x="12672508" y="8518361"/>
            <a:ext cx="2369537" cy="117190"/>
          </a:xfrm>
          <a:prstGeom prst="rect">
            <a:avLst/>
          </a:prstGeom>
        </p:spPr>
        <p:txBody>
          <a:bodyPr vert="horz" wrap="square" lIns="0" tIns="14393" rIns="0" bIns="0" rtlCol="0">
            <a:spAutoFit/>
          </a:bodyPr>
          <a:lstStyle/>
          <a:p>
            <a:pPr marL="16933" defTabSz="1219170">
              <a:spcBef>
                <a:spcPts val="113"/>
              </a:spcBef>
            </a:pPr>
            <a:r>
              <a:rPr kern="0" spc="-27">
                <a:solidFill>
                  <a:srgbClr val="00293C"/>
                </a:solidFill>
              </a:rPr>
              <a:t>©</a:t>
            </a:r>
            <a:r>
              <a:rPr kern="0" spc="67">
                <a:solidFill>
                  <a:srgbClr val="00293C"/>
                </a:solidFill>
              </a:rPr>
              <a:t> 2026</a:t>
            </a:r>
            <a:r>
              <a:rPr kern="0" spc="73">
                <a:solidFill>
                  <a:srgbClr val="00293C"/>
                </a:solidFill>
              </a:rPr>
              <a:t> </a:t>
            </a:r>
            <a:r>
              <a:rPr kern="0">
                <a:solidFill>
                  <a:srgbClr val="00293C"/>
                </a:solidFill>
              </a:rPr>
              <a:t>KnowBe4,</a:t>
            </a:r>
            <a:r>
              <a:rPr kern="0" spc="73">
                <a:solidFill>
                  <a:srgbClr val="00293C"/>
                </a:solidFill>
              </a:rPr>
              <a:t> </a:t>
            </a:r>
            <a:r>
              <a:rPr kern="0">
                <a:solidFill>
                  <a:srgbClr val="00293C"/>
                </a:solidFill>
              </a:rPr>
              <a:t>Inc.</a:t>
            </a:r>
            <a:r>
              <a:rPr kern="0" spc="73">
                <a:solidFill>
                  <a:srgbClr val="00293C"/>
                </a:solidFill>
              </a:rPr>
              <a:t> </a:t>
            </a:r>
            <a:r>
              <a:rPr kern="0">
                <a:solidFill>
                  <a:srgbClr val="00293C"/>
                </a:solidFill>
              </a:rPr>
              <a:t>All</a:t>
            </a:r>
            <a:r>
              <a:rPr kern="0" spc="73">
                <a:solidFill>
                  <a:srgbClr val="00293C"/>
                </a:solidFill>
              </a:rPr>
              <a:t> </a:t>
            </a:r>
            <a:r>
              <a:rPr kern="0">
                <a:solidFill>
                  <a:srgbClr val="00293C"/>
                </a:solidFill>
              </a:rPr>
              <a:t>rights</a:t>
            </a:r>
            <a:r>
              <a:rPr kern="0" spc="67">
                <a:solidFill>
                  <a:srgbClr val="00293C"/>
                </a:solidFill>
              </a:rPr>
              <a:t> </a:t>
            </a:r>
            <a:r>
              <a:rPr kern="0" spc="-13">
                <a:solidFill>
                  <a:srgbClr val="00293C"/>
                </a:solidFill>
              </a:rPr>
              <a:t>reserved.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descr="Season Six Inside man serial drama cast members (6)."/>
          <p:cNvPicPr/>
          <p:nvPr/>
        </p:nvPicPr>
        <p:blipFill>
          <a:blip r:embed="rId2" cstate="print"/>
          <a:stretch>
            <a:fillRect/>
          </a:stretch>
        </p:blipFill>
        <p:spPr>
          <a:xfrm>
            <a:off x="0" y="0"/>
            <a:ext cx="12192000" cy="6858000"/>
          </a:xfrm>
          <a:prstGeom prst="rect">
            <a:avLst/>
          </a:prstGeom>
        </p:spPr>
      </p:pic>
      <p:grpSp>
        <p:nvGrpSpPr>
          <p:cNvPr id="3" name="object 3">
            <a:extLst>
              <a:ext uri="{C183D7F6-B498-43B3-948B-1728B52AA6E4}">
                <adec:decorative xmlns:adec="http://schemas.microsoft.com/office/drawing/2017/decorative" val="1"/>
              </a:ext>
            </a:extLst>
          </p:cNvPr>
          <p:cNvGrpSpPr/>
          <p:nvPr/>
        </p:nvGrpSpPr>
        <p:grpSpPr>
          <a:xfrm>
            <a:off x="203201" y="6209732"/>
            <a:ext cx="11786447" cy="487680"/>
            <a:chOff x="152400" y="4657299"/>
            <a:chExt cx="8839835" cy="365760"/>
          </a:xfrm>
        </p:grpSpPr>
        <p:sp>
          <p:nvSpPr>
            <p:cNvPr id="4" name="object 4"/>
            <p:cNvSpPr/>
            <p:nvPr/>
          </p:nvSpPr>
          <p:spPr>
            <a:xfrm>
              <a:off x="152400" y="4657299"/>
              <a:ext cx="8839835" cy="365760"/>
            </a:xfrm>
            <a:custGeom>
              <a:avLst/>
              <a:gdLst/>
              <a:ahLst/>
              <a:cxnLst/>
              <a:rect l="l" t="t" r="r" b="b"/>
              <a:pathLst>
                <a:path w="8839835" h="365760">
                  <a:moveTo>
                    <a:pt x="8656649" y="365699"/>
                  </a:moveTo>
                  <a:lnTo>
                    <a:pt x="182849" y="365699"/>
                  </a:ln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8656649" y="0"/>
                  </a:lnTo>
                  <a:lnTo>
                    <a:pt x="8726623" y="13918"/>
                  </a:lnTo>
                  <a:lnTo>
                    <a:pt x="8785944" y="53555"/>
                  </a:lnTo>
                  <a:lnTo>
                    <a:pt x="8825581" y="112876"/>
                  </a:lnTo>
                  <a:lnTo>
                    <a:pt x="8839499" y="182849"/>
                  </a:lnTo>
                  <a:lnTo>
                    <a:pt x="8832968" y="231458"/>
                  </a:lnTo>
                  <a:lnTo>
                    <a:pt x="8814535" y="275137"/>
                  </a:lnTo>
                  <a:lnTo>
                    <a:pt x="8785944" y="312144"/>
                  </a:lnTo>
                  <a:lnTo>
                    <a:pt x="8748937" y="340735"/>
                  </a:lnTo>
                  <a:lnTo>
                    <a:pt x="8705258" y="359168"/>
                  </a:lnTo>
                  <a:lnTo>
                    <a:pt x="8656649" y="365699"/>
                  </a:lnTo>
                  <a:close/>
                </a:path>
              </a:pathLst>
            </a:custGeom>
            <a:solidFill>
              <a:srgbClr val="FCFAFA">
                <a:alpha val="9019"/>
              </a:srgbClr>
            </a:solidFill>
          </p:spPr>
          <p:txBody>
            <a:bodyPr wrap="square" lIns="0" tIns="0" rIns="0" bIns="0" rtlCol="0"/>
            <a:lstStyle/>
            <a:p>
              <a:pPr defTabSz="1219170"/>
              <a:endParaRPr sz="2400" kern="0">
                <a:solidFill>
                  <a:sysClr val="windowText" lastClr="000000"/>
                </a:solidFill>
              </a:endParaRPr>
            </a:p>
          </p:txBody>
        </p:sp>
        <p:sp>
          <p:nvSpPr>
            <p:cNvPr id="5" name="object 5"/>
            <p:cNvSpPr/>
            <p:nvPr/>
          </p:nvSpPr>
          <p:spPr>
            <a:xfrm>
              <a:off x="8626199" y="4657299"/>
              <a:ext cx="365760" cy="365760"/>
            </a:xfrm>
            <a:custGeom>
              <a:avLst/>
              <a:gdLst/>
              <a:ahLst/>
              <a:cxnLst/>
              <a:rect l="l" t="t" r="r" b="b"/>
              <a:pathLst>
                <a:path w="365759" h="365760">
                  <a:moveTo>
                    <a:pt x="182849" y="365699"/>
                  </a:move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218688" y="3545"/>
                  </a:lnTo>
                  <a:lnTo>
                    <a:pt x="284295" y="30720"/>
                  </a:lnTo>
                  <a:lnTo>
                    <a:pt x="334978" y="81404"/>
                  </a:lnTo>
                  <a:lnTo>
                    <a:pt x="362154" y="147011"/>
                  </a:lnTo>
                  <a:lnTo>
                    <a:pt x="365699" y="182849"/>
                  </a:lnTo>
                  <a:lnTo>
                    <a:pt x="359168" y="231458"/>
                  </a:lnTo>
                  <a:lnTo>
                    <a:pt x="340735" y="275137"/>
                  </a:lnTo>
                  <a:lnTo>
                    <a:pt x="312144" y="312144"/>
                  </a:lnTo>
                  <a:lnTo>
                    <a:pt x="275137" y="340735"/>
                  </a:lnTo>
                  <a:lnTo>
                    <a:pt x="231458" y="359168"/>
                  </a:lnTo>
                  <a:lnTo>
                    <a:pt x="182849" y="365699"/>
                  </a:lnTo>
                  <a:close/>
                </a:path>
              </a:pathLst>
            </a:custGeom>
            <a:solidFill>
              <a:srgbClr val="EDF1F1"/>
            </a:solidFill>
          </p:spPr>
          <p:txBody>
            <a:bodyPr wrap="square" lIns="0" tIns="0" rIns="0" bIns="0" rtlCol="0"/>
            <a:lstStyle/>
            <a:p>
              <a:pPr defTabSz="1219170"/>
              <a:endParaRPr sz="2400" kern="0">
                <a:solidFill>
                  <a:sysClr val="windowText" lastClr="000000"/>
                </a:solidFill>
              </a:endParaRPr>
            </a:p>
          </p:txBody>
        </p:sp>
        <p:pic>
          <p:nvPicPr>
            <p:cNvPr id="6" name="object 6"/>
            <p:cNvPicPr/>
            <p:nvPr/>
          </p:nvPicPr>
          <p:blipFill>
            <a:blip r:embed="rId3" cstate="print"/>
            <a:stretch>
              <a:fillRect/>
            </a:stretch>
          </p:blipFill>
          <p:spPr>
            <a:xfrm>
              <a:off x="311700" y="4721154"/>
              <a:ext cx="640078" cy="227920"/>
            </a:xfrm>
            <a:prstGeom prst="rect">
              <a:avLst/>
            </a:prstGeom>
          </p:spPr>
        </p:pic>
      </p:grpSp>
      <p:pic>
        <p:nvPicPr>
          <p:cNvPr id="9" name="object 9" descr="The Inside Man"/>
          <p:cNvPicPr/>
          <p:nvPr/>
        </p:nvPicPr>
        <p:blipFill>
          <a:blip r:embed="rId4" cstate="print"/>
          <a:stretch>
            <a:fillRect/>
          </a:stretch>
        </p:blipFill>
        <p:spPr>
          <a:xfrm>
            <a:off x="327501" y="234100"/>
            <a:ext cx="4289079" cy="2144565"/>
          </a:xfrm>
          <a:prstGeom prst="rect">
            <a:avLst/>
          </a:prstGeom>
        </p:spPr>
      </p:pic>
      <p:sp>
        <p:nvSpPr>
          <p:cNvPr id="7" name="object 7"/>
          <p:cNvSpPr txBox="1">
            <a:spLocks noGrp="1"/>
          </p:cNvSpPr>
          <p:nvPr>
            <p:ph type="title"/>
          </p:nvPr>
        </p:nvSpPr>
        <p:spPr>
          <a:xfrm>
            <a:off x="5958289" y="557467"/>
            <a:ext cx="5836920" cy="591551"/>
          </a:xfrm>
          <a:prstGeom prst="rect">
            <a:avLst/>
          </a:prstGeom>
        </p:spPr>
        <p:txBody>
          <a:bodyPr vert="horz" wrap="square" lIns="0" tIns="16933" rIns="0" bIns="0" rtlCol="0">
            <a:spAutoFit/>
          </a:bodyPr>
          <a:lstStyle/>
          <a:p>
            <a:pPr marL="16933">
              <a:spcBef>
                <a:spcPts val="133"/>
              </a:spcBef>
            </a:pPr>
            <a:r>
              <a:rPr spc="400"/>
              <a:t>What</a:t>
            </a:r>
            <a:r>
              <a:rPr spc="-33"/>
              <a:t> </a:t>
            </a:r>
            <a:r>
              <a:rPr spc="420"/>
              <a:t>is</a:t>
            </a:r>
            <a:r>
              <a:rPr spc="-27"/>
              <a:t> </a:t>
            </a:r>
            <a:r>
              <a:rPr spc="420"/>
              <a:t>The</a:t>
            </a:r>
            <a:r>
              <a:rPr spc="-27"/>
              <a:t> </a:t>
            </a:r>
            <a:r>
              <a:rPr spc="413"/>
              <a:t>Inside</a:t>
            </a:r>
            <a:r>
              <a:rPr spc="-27"/>
              <a:t> </a:t>
            </a:r>
            <a:r>
              <a:rPr spc="287"/>
              <a:t>Man?</a:t>
            </a:r>
          </a:p>
        </p:txBody>
      </p:sp>
      <p:sp>
        <p:nvSpPr>
          <p:cNvPr id="8" name="object 8"/>
          <p:cNvSpPr txBox="1"/>
          <p:nvPr/>
        </p:nvSpPr>
        <p:spPr>
          <a:xfrm>
            <a:off x="5869233" y="1334718"/>
            <a:ext cx="6085840" cy="879066"/>
          </a:xfrm>
          <a:prstGeom prst="rect">
            <a:avLst/>
          </a:prstGeom>
        </p:spPr>
        <p:txBody>
          <a:bodyPr vert="horz" wrap="square" lIns="0" tIns="16933" rIns="0" bIns="0" rtlCol="0">
            <a:spAutoFit/>
          </a:bodyPr>
          <a:lstStyle/>
          <a:p>
            <a:pPr marL="16933" marR="6773" algn="ctr" defTabSz="1219170">
              <a:spcBef>
                <a:spcPts val="133"/>
              </a:spcBef>
            </a:pPr>
            <a:r>
              <a:rPr sz="1867" kern="0" spc="93">
                <a:solidFill>
                  <a:srgbClr val="FFFFFF"/>
                </a:solidFill>
                <a:latin typeface="Century Gothic"/>
                <a:cs typeface="Century Gothic"/>
              </a:rPr>
              <a:t>The</a:t>
            </a:r>
            <a:r>
              <a:rPr sz="1867" kern="0" spc="-73">
                <a:solidFill>
                  <a:srgbClr val="FFFFFF"/>
                </a:solidFill>
                <a:latin typeface="Century Gothic"/>
                <a:cs typeface="Century Gothic"/>
              </a:rPr>
              <a:t> </a:t>
            </a:r>
            <a:r>
              <a:rPr sz="1867" kern="0" spc="100">
                <a:solidFill>
                  <a:srgbClr val="FFFFFF"/>
                </a:solidFill>
                <a:latin typeface="Century Gothic"/>
                <a:cs typeface="Century Gothic"/>
              </a:rPr>
              <a:t>Inside</a:t>
            </a:r>
            <a:r>
              <a:rPr sz="1867" kern="0" spc="-73">
                <a:solidFill>
                  <a:srgbClr val="FFFFFF"/>
                </a:solidFill>
                <a:latin typeface="Century Gothic"/>
                <a:cs typeface="Century Gothic"/>
              </a:rPr>
              <a:t> </a:t>
            </a:r>
            <a:r>
              <a:rPr sz="1867" kern="0" spc="-67">
                <a:solidFill>
                  <a:srgbClr val="FFFFFF"/>
                </a:solidFill>
                <a:latin typeface="Century Gothic"/>
                <a:cs typeface="Century Gothic"/>
              </a:rPr>
              <a:t>Man </a:t>
            </a:r>
            <a:r>
              <a:rPr sz="1867" kern="0" spc="133">
                <a:solidFill>
                  <a:srgbClr val="FFFFFF"/>
                </a:solidFill>
                <a:latin typeface="Century Gothic"/>
                <a:cs typeface="Century Gothic"/>
              </a:rPr>
              <a:t>series</a:t>
            </a:r>
            <a:r>
              <a:rPr sz="1867" kern="0" spc="-73">
                <a:solidFill>
                  <a:srgbClr val="FFFFFF"/>
                </a:solidFill>
                <a:latin typeface="Century Gothic"/>
                <a:cs typeface="Century Gothic"/>
              </a:rPr>
              <a:t> </a:t>
            </a:r>
            <a:r>
              <a:rPr sz="1867" kern="0" spc="67">
                <a:solidFill>
                  <a:srgbClr val="FFFFFF"/>
                </a:solidFill>
                <a:latin typeface="Century Gothic"/>
                <a:cs typeface="Century Gothic"/>
              </a:rPr>
              <a:t>started</a:t>
            </a:r>
            <a:r>
              <a:rPr sz="1867" kern="0" spc="-73">
                <a:solidFill>
                  <a:srgbClr val="FFFFFF"/>
                </a:solidFill>
                <a:latin typeface="Century Gothic"/>
                <a:cs typeface="Century Gothic"/>
              </a:rPr>
              <a:t> </a:t>
            </a:r>
            <a:r>
              <a:rPr sz="1867" kern="0" spc="73">
                <a:solidFill>
                  <a:srgbClr val="FFFFFF"/>
                </a:solidFill>
                <a:latin typeface="Century Gothic"/>
                <a:cs typeface="Century Gothic"/>
              </a:rPr>
              <a:t>out</a:t>
            </a:r>
            <a:r>
              <a:rPr sz="1867" kern="0" spc="-67">
                <a:solidFill>
                  <a:srgbClr val="FFFFFF"/>
                </a:solidFill>
                <a:latin typeface="Century Gothic"/>
                <a:cs typeface="Century Gothic"/>
              </a:rPr>
              <a:t> </a:t>
            </a:r>
            <a:r>
              <a:rPr sz="1867" kern="0">
                <a:solidFill>
                  <a:srgbClr val="FFFFFF"/>
                </a:solidFill>
                <a:latin typeface="Century Gothic"/>
                <a:cs typeface="Century Gothic"/>
              </a:rPr>
              <a:t>as</a:t>
            </a:r>
            <a:r>
              <a:rPr sz="1867" kern="0" spc="-73">
                <a:solidFill>
                  <a:srgbClr val="FFFFFF"/>
                </a:solidFill>
                <a:latin typeface="Century Gothic"/>
                <a:cs typeface="Century Gothic"/>
              </a:rPr>
              <a:t> </a:t>
            </a:r>
            <a:r>
              <a:rPr sz="1867" kern="0" spc="-227">
                <a:solidFill>
                  <a:srgbClr val="FFFFFF"/>
                </a:solidFill>
                <a:latin typeface="Century Gothic"/>
                <a:cs typeface="Century Gothic"/>
              </a:rPr>
              <a:t>a</a:t>
            </a:r>
            <a:r>
              <a:rPr sz="1867" kern="0" spc="-73">
                <a:solidFill>
                  <a:srgbClr val="FFFFFF"/>
                </a:solidFill>
                <a:latin typeface="Century Gothic"/>
                <a:cs typeface="Century Gothic"/>
              </a:rPr>
              <a:t> </a:t>
            </a:r>
            <a:r>
              <a:rPr sz="1867" kern="0">
                <a:solidFill>
                  <a:srgbClr val="FFFFFF"/>
                </a:solidFill>
                <a:latin typeface="Century Gothic"/>
                <a:cs typeface="Century Gothic"/>
              </a:rPr>
              <a:t>challenge:</a:t>
            </a:r>
            <a:r>
              <a:rPr sz="1867" kern="0" spc="-67">
                <a:solidFill>
                  <a:srgbClr val="FFFFFF"/>
                </a:solidFill>
                <a:latin typeface="Century Gothic"/>
                <a:cs typeface="Century Gothic"/>
              </a:rPr>
              <a:t> </a:t>
            </a:r>
            <a:r>
              <a:rPr sz="1867" kern="0" spc="60">
                <a:solidFill>
                  <a:srgbClr val="FFFFFF"/>
                </a:solidFill>
                <a:latin typeface="Century Gothic"/>
                <a:cs typeface="Century Gothic"/>
              </a:rPr>
              <a:t>‘is </a:t>
            </a:r>
            <a:r>
              <a:rPr sz="1867" kern="0" spc="180">
                <a:solidFill>
                  <a:srgbClr val="FFFFFF"/>
                </a:solidFill>
                <a:latin typeface="Century Gothic"/>
                <a:cs typeface="Century Gothic"/>
              </a:rPr>
              <a:t>it</a:t>
            </a:r>
            <a:r>
              <a:rPr sz="1867" kern="0" spc="-73">
                <a:solidFill>
                  <a:srgbClr val="FFFFFF"/>
                </a:solidFill>
                <a:latin typeface="Century Gothic"/>
                <a:cs typeface="Century Gothic"/>
              </a:rPr>
              <a:t> </a:t>
            </a:r>
            <a:r>
              <a:rPr sz="1867" kern="0" spc="113">
                <a:solidFill>
                  <a:srgbClr val="FFFFFF"/>
                </a:solidFill>
                <a:latin typeface="Century Gothic"/>
                <a:cs typeface="Century Gothic"/>
              </a:rPr>
              <a:t>possible</a:t>
            </a:r>
            <a:r>
              <a:rPr sz="1867" kern="0" spc="-67">
                <a:solidFill>
                  <a:srgbClr val="FFFFFF"/>
                </a:solidFill>
                <a:latin typeface="Century Gothic"/>
                <a:cs typeface="Century Gothic"/>
              </a:rPr>
              <a:t> </a:t>
            </a:r>
            <a:r>
              <a:rPr sz="1867" kern="0" spc="93">
                <a:solidFill>
                  <a:srgbClr val="FFFFFF"/>
                </a:solidFill>
                <a:latin typeface="Century Gothic"/>
                <a:cs typeface="Century Gothic"/>
              </a:rPr>
              <a:t>to</a:t>
            </a:r>
            <a:r>
              <a:rPr sz="1867" kern="0" spc="-67">
                <a:solidFill>
                  <a:srgbClr val="FFFFFF"/>
                </a:solidFill>
                <a:latin typeface="Century Gothic"/>
                <a:cs typeface="Century Gothic"/>
              </a:rPr>
              <a:t> </a:t>
            </a:r>
            <a:r>
              <a:rPr sz="1867" kern="0" spc="-27">
                <a:solidFill>
                  <a:srgbClr val="FFFFFF"/>
                </a:solidFill>
                <a:latin typeface="Century Gothic"/>
                <a:cs typeface="Century Gothic"/>
              </a:rPr>
              <a:t>create</a:t>
            </a:r>
            <a:r>
              <a:rPr sz="1867" kern="0" spc="-73">
                <a:solidFill>
                  <a:srgbClr val="FFFFFF"/>
                </a:solidFill>
                <a:latin typeface="Century Gothic"/>
                <a:cs typeface="Century Gothic"/>
              </a:rPr>
              <a:t> </a:t>
            </a:r>
            <a:r>
              <a:rPr sz="1867" kern="0" spc="-227">
                <a:solidFill>
                  <a:srgbClr val="FFFFFF"/>
                </a:solidFill>
                <a:latin typeface="Century Gothic"/>
                <a:cs typeface="Century Gothic"/>
              </a:rPr>
              <a:t>a</a:t>
            </a:r>
            <a:r>
              <a:rPr sz="1867" kern="0" spc="-67">
                <a:solidFill>
                  <a:srgbClr val="FFFFFF"/>
                </a:solidFill>
                <a:latin typeface="Century Gothic"/>
                <a:cs typeface="Century Gothic"/>
              </a:rPr>
              <a:t> </a:t>
            </a:r>
            <a:r>
              <a:rPr sz="1867" kern="0" spc="-47">
                <a:solidFill>
                  <a:srgbClr val="FFFFFF"/>
                </a:solidFill>
                <a:latin typeface="Century Gothic"/>
                <a:cs typeface="Century Gothic"/>
              </a:rPr>
              <a:t>drama</a:t>
            </a:r>
            <a:r>
              <a:rPr sz="1867" kern="0" spc="-67">
                <a:solidFill>
                  <a:srgbClr val="FFFFFF"/>
                </a:solidFill>
                <a:latin typeface="Century Gothic"/>
                <a:cs typeface="Century Gothic"/>
              </a:rPr>
              <a:t> </a:t>
            </a:r>
            <a:r>
              <a:rPr sz="1867" kern="0">
                <a:solidFill>
                  <a:srgbClr val="FFFFFF"/>
                </a:solidFill>
                <a:latin typeface="Century Gothic"/>
                <a:cs typeface="Century Gothic"/>
              </a:rPr>
              <a:t>about</a:t>
            </a:r>
            <a:r>
              <a:rPr sz="1867" kern="0" spc="-73">
                <a:solidFill>
                  <a:srgbClr val="FFFFFF"/>
                </a:solidFill>
                <a:latin typeface="Century Gothic"/>
                <a:cs typeface="Century Gothic"/>
              </a:rPr>
              <a:t> </a:t>
            </a:r>
            <a:r>
              <a:rPr sz="1867" kern="0" spc="60">
                <a:solidFill>
                  <a:srgbClr val="FFFFFF"/>
                </a:solidFill>
                <a:latin typeface="Century Gothic"/>
                <a:cs typeface="Century Gothic"/>
              </a:rPr>
              <a:t>information </a:t>
            </a:r>
            <a:r>
              <a:rPr sz="1867" kern="0" spc="93">
                <a:solidFill>
                  <a:srgbClr val="FFFFFF"/>
                </a:solidFill>
                <a:latin typeface="Century Gothic"/>
                <a:cs typeface="Century Gothic"/>
              </a:rPr>
              <a:t>security</a:t>
            </a:r>
            <a:r>
              <a:rPr sz="1867" kern="0" spc="33">
                <a:solidFill>
                  <a:srgbClr val="FFFFFF"/>
                </a:solidFill>
                <a:latin typeface="Century Gothic"/>
                <a:cs typeface="Century Gothic"/>
              </a:rPr>
              <a:t> </a:t>
            </a:r>
            <a:r>
              <a:rPr sz="1867" kern="0">
                <a:solidFill>
                  <a:srgbClr val="FFFFFF"/>
                </a:solidFill>
                <a:latin typeface="Century Gothic"/>
                <a:cs typeface="Century Gothic"/>
              </a:rPr>
              <a:t>that</a:t>
            </a:r>
            <a:r>
              <a:rPr sz="1867" kern="0" spc="33">
                <a:solidFill>
                  <a:srgbClr val="FFFFFF"/>
                </a:solidFill>
                <a:latin typeface="Century Gothic"/>
                <a:cs typeface="Century Gothic"/>
              </a:rPr>
              <a:t> </a:t>
            </a:r>
            <a:r>
              <a:rPr sz="1867" kern="0" spc="107">
                <a:solidFill>
                  <a:srgbClr val="FFFFFF"/>
                </a:solidFill>
                <a:latin typeface="Century Gothic"/>
                <a:cs typeface="Century Gothic"/>
              </a:rPr>
              <a:t>rivals</a:t>
            </a:r>
            <a:r>
              <a:rPr sz="1867" kern="0" spc="40">
                <a:solidFill>
                  <a:srgbClr val="FFFFFF"/>
                </a:solidFill>
                <a:latin typeface="Century Gothic"/>
                <a:cs typeface="Century Gothic"/>
              </a:rPr>
              <a:t> </a:t>
            </a:r>
            <a:r>
              <a:rPr sz="1867" kern="0">
                <a:solidFill>
                  <a:srgbClr val="FFFFFF"/>
                </a:solidFill>
                <a:latin typeface="Century Gothic"/>
                <a:cs typeface="Century Gothic"/>
              </a:rPr>
              <a:t>anything</a:t>
            </a:r>
            <a:r>
              <a:rPr sz="1867" kern="0" spc="33">
                <a:solidFill>
                  <a:srgbClr val="FFFFFF"/>
                </a:solidFill>
                <a:latin typeface="Century Gothic"/>
                <a:cs typeface="Century Gothic"/>
              </a:rPr>
              <a:t> </a:t>
            </a:r>
            <a:r>
              <a:rPr sz="1867" kern="0">
                <a:solidFill>
                  <a:srgbClr val="FFFFFF"/>
                </a:solidFill>
                <a:latin typeface="Century Gothic"/>
                <a:cs typeface="Century Gothic"/>
              </a:rPr>
              <a:t>seen</a:t>
            </a:r>
            <a:r>
              <a:rPr sz="1867" kern="0" spc="33">
                <a:solidFill>
                  <a:srgbClr val="FFFFFF"/>
                </a:solidFill>
                <a:latin typeface="Century Gothic"/>
                <a:cs typeface="Century Gothic"/>
              </a:rPr>
              <a:t> </a:t>
            </a:r>
            <a:r>
              <a:rPr sz="1867" kern="0">
                <a:solidFill>
                  <a:srgbClr val="FFFFFF"/>
                </a:solidFill>
                <a:latin typeface="Century Gothic"/>
                <a:cs typeface="Century Gothic"/>
              </a:rPr>
              <a:t>on</a:t>
            </a:r>
            <a:r>
              <a:rPr sz="1867" kern="0" spc="40">
                <a:solidFill>
                  <a:srgbClr val="FFFFFF"/>
                </a:solidFill>
                <a:latin typeface="Century Gothic"/>
                <a:cs typeface="Century Gothic"/>
              </a:rPr>
              <a:t> </a:t>
            </a:r>
            <a:r>
              <a:rPr sz="1867" kern="0" spc="60">
                <a:solidFill>
                  <a:srgbClr val="FFFFFF"/>
                </a:solidFill>
                <a:latin typeface="Century Gothic"/>
                <a:cs typeface="Century Gothic"/>
              </a:rPr>
              <a:t>Netﬂix?’</a:t>
            </a:r>
            <a:endParaRPr sz="1867" kern="0">
              <a:solidFill>
                <a:sysClr val="windowText" lastClr="000000"/>
              </a:solidFill>
              <a:latin typeface="Century Gothic"/>
              <a:cs typeface="Century Gothic"/>
            </a:endParaRPr>
          </a:p>
        </p:txBody>
      </p:sp>
      <p:grpSp>
        <p:nvGrpSpPr>
          <p:cNvPr id="10" name="object 10" descr="Link to more information on the serial drama on the Knowbe4 platform"/>
          <p:cNvGrpSpPr/>
          <p:nvPr/>
        </p:nvGrpSpPr>
        <p:grpSpPr>
          <a:xfrm>
            <a:off x="214699" y="2216533"/>
            <a:ext cx="11623040" cy="3991187"/>
            <a:chOff x="161024" y="1662400"/>
            <a:chExt cx="8717280" cy="2993390"/>
          </a:xfrm>
        </p:grpSpPr>
        <p:pic>
          <p:nvPicPr>
            <p:cNvPr id="11" name="object 11"/>
            <p:cNvPicPr/>
            <p:nvPr/>
          </p:nvPicPr>
          <p:blipFill>
            <a:blip r:embed="rId5" cstate="print"/>
            <a:stretch>
              <a:fillRect/>
            </a:stretch>
          </p:blipFill>
          <p:spPr>
            <a:xfrm>
              <a:off x="4487300" y="1662400"/>
              <a:ext cx="4390998" cy="2993100"/>
            </a:xfrm>
            <a:prstGeom prst="rect">
              <a:avLst/>
            </a:prstGeom>
          </p:spPr>
        </p:pic>
        <p:pic>
          <p:nvPicPr>
            <p:cNvPr id="12" name="object 12"/>
            <p:cNvPicPr/>
            <p:nvPr/>
          </p:nvPicPr>
          <p:blipFill>
            <a:blip r:embed="rId6" cstate="print"/>
            <a:stretch>
              <a:fillRect/>
            </a:stretch>
          </p:blipFill>
          <p:spPr>
            <a:xfrm>
              <a:off x="161024" y="1929924"/>
              <a:ext cx="4227299" cy="1108199"/>
            </a:xfrm>
            <a:prstGeom prst="rect">
              <a:avLst/>
            </a:prstGeom>
          </p:spPr>
        </p:pic>
      </p:grpSp>
      <p:sp>
        <p:nvSpPr>
          <p:cNvPr id="13" name="object 13"/>
          <p:cNvSpPr txBox="1"/>
          <p:nvPr/>
        </p:nvSpPr>
        <p:spPr>
          <a:xfrm>
            <a:off x="214699" y="2573234"/>
            <a:ext cx="5637107" cy="1337973"/>
          </a:xfrm>
          <a:prstGeom prst="rect">
            <a:avLst/>
          </a:prstGeom>
        </p:spPr>
        <p:txBody>
          <a:bodyPr vert="horz" wrap="square" lIns="0" tIns="105833" rIns="0" bIns="0" rtlCol="0">
            <a:spAutoFit/>
          </a:bodyPr>
          <a:lstStyle/>
          <a:p>
            <a:pPr marL="114297" marR="267540" defTabSz="1219170">
              <a:spcBef>
                <a:spcPts val="833"/>
              </a:spcBef>
            </a:pPr>
            <a:r>
              <a:rPr sz="1600" kern="0" spc="80">
                <a:solidFill>
                  <a:srgbClr val="392A68"/>
                </a:solidFill>
                <a:latin typeface="Century Gothic"/>
                <a:cs typeface="Century Gothic"/>
              </a:rPr>
              <a:t>From</a:t>
            </a:r>
            <a:r>
              <a:rPr sz="1600" kern="0" spc="60">
                <a:solidFill>
                  <a:srgbClr val="392A68"/>
                </a:solidFill>
                <a:latin typeface="Century Gothic"/>
                <a:cs typeface="Century Gothic"/>
              </a:rPr>
              <a:t> </a:t>
            </a:r>
            <a:r>
              <a:rPr sz="1600" kern="0">
                <a:solidFill>
                  <a:srgbClr val="392A68"/>
                </a:solidFill>
                <a:latin typeface="Century Gothic"/>
                <a:cs typeface="Century Gothic"/>
              </a:rPr>
              <a:t>social</a:t>
            </a:r>
            <a:r>
              <a:rPr sz="1600" kern="0" spc="67">
                <a:solidFill>
                  <a:srgbClr val="392A68"/>
                </a:solidFill>
                <a:latin typeface="Century Gothic"/>
                <a:cs typeface="Century Gothic"/>
              </a:rPr>
              <a:t> </a:t>
            </a:r>
            <a:r>
              <a:rPr sz="1600" kern="0">
                <a:solidFill>
                  <a:srgbClr val="392A68"/>
                </a:solidFill>
                <a:latin typeface="Century Gothic"/>
                <a:cs typeface="Century Gothic"/>
              </a:rPr>
              <a:t>engineering,</a:t>
            </a:r>
            <a:r>
              <a:rPr sz="1600" kern="0" spc="60">
                <a:solidFill>
                  <a:srgbClr val="392A68"/>
                </a:solidFill>
                <a:latin typeface="Century Gothic"/>
                <a:cs typeface="Century Gothic"/>
              </a:rPr>
              <a:t> </a:t>
            </a:r>
            <a:r>
              <a:rPr sz="1600" kern="0">
                <a:solidFill>
                  <a:srgbClr val="392A68"/>
                </a:solidFill>
                <a:latin typeface="Century Gothic"/>
                <a:cs typeface="Century Gothic"/>
              </a:rPr>
              <a:t>CEO</a:t>
            </a:r>
            <a:r>
              <a:rPr sz="1600" kern="0" spc="67">
                <a:solidFill>
                  <a:srgbClr val="392A68"/>
                </a:solidFill>
                <a:latin typeface="Century Gothic"/>
                <a:cs typeface="Century Gothic"/>
              </a:rPr>
              <a:t> </a:t>
            </a:r>
            <a:r>
              <a:rPr sz="1600" kern="0">
                <a:solidFill>
                  <a:srgbClr val="392A68"/>
                </a:solidFill>
                <a:latin typeface="Century Gothic"/>
                <a:cs typeface="Century Gothic"/>
              </a:rPr>
              <a:t>fraud</a:t>
            </a:r>
            <a:r>
              <a:rPr sz="1600" kern="0" spc="67">
                <a:solidFill>
                  <a:srgbClr val="392A68"/>
                </a:solidFill>
                <a:latin typeface="Century Gothic"/>
                <a:cs typeface="Century Gothic"/>
              </a:rPr>
              <a:t> </a:t>
            </a:r>
            <a:r>
              <a:rPr sz="1600" kern="0" spc="-53">
                <a:solidFill>
                  <a:srgbClr val="392A68"/>
                </a:solidFill>
                <a:latin typeface="Century Gothic"/>
                <a:cs typeface="Century Gothic"/>
              </a:rPr>
              <a:t>and</a:t>
            </a:r>
            <a:r>
              <a:rPr sz="1600" kern="0" spc="60">
                <a:solidFill>
                  <a:srgbClr val="392A68"/>
                </a:solidFill>
                <a:latin typeface="Century Gothic"/>
                <a:cs typeface="Century Gothic"/>
              </a:rPr>
              <a:t> </a:t>
            </a:r>
            <a:r>
              <a:rPr sz="1600" kern="0" spc="-13">
                <a:solidFill>
                  <a:srgbClr val="392A68"/>
                </a:solidFill>
                <a:latin typeface="Century Gothic"/>
                <a:cs typeface="Century Gothic"/>
              </a:rPr>
              <a:t>physical </a:t>
            </a:r>
            <a:r>
              <a:rPr sz="1600" kern="0">
                <a:solidFill>
                  <a:srgbClr val="392A68"/>
                </a:solidFill>
                <a:latin typeface="Century Gothic"/>
                <a:cs typeface="Century Gothic"/>
              </a:rPr>
              <a:t>security,</a:t>
            </a:r>
            <a:r>
              <a:rPr sz="1600" kern="0" spc="133">
                <a:solidFill>
                  <a:srgbClr val="392A68"/>
                </a:solidFill>
                <a:latin typeface="Century Gothic"/>
                <a:cs typeface="Century Gothic"/>
              </a:rPr>
              <a:t> </a:t>
            </a:r>
            <a:r>
              <a:rPr sz="1600" kern="0" spc="73">
                <a:solidFill>
                  <a:srgbClr val="392A68"/>
                </a:solidFill>
                <a:latin typeface="Century Gothic"/>
                <a:cs typeface="Century Gothic"/>
              </a:rPr>
              <a:t>to</a:t>
            </a:r>
            <a:r>
              <a:rPr sz="1600" kern="0" spc="133">
                <a:solidFill>
                  <a:srgbClr val="392A68"/>
                </a:solidFill>
                <a:latin typeface="Century Gothic"/>
                <a:cs typeface="Century Gothic"/>
              </a:rPr>
              <a:t> </a:t>
            </a:r>
            <a:r>
              <a:rPr sz="1600" kern="0">
                <a:solidFill>
                  <a:srgbClr val="392A68"/>
                </a:solidFill>
                <a:latin typeface="Century Gothic"/>
                <a:cs typeface="Century Gothic"/>
              </a:rPr>
              <a:t>social</a:t>
            </a:r>
            <a:r>
              <a:rPr sz="1600" kern="0" spc="133">
                <a:solidFill>
                  <a:srgbClr val="392A68"/>
                </a:solidFill>
                <a:latin typeface="Century Gothic"/>
                <a:cs typeface="Century Gothic"/>
              </a:rPr>
              <a:t> </a:t>
            </a:r>
            <a:r>
              <a:rPr sz="1600" kern="0" spc="-13">
                <a:solidFill>
                  <a:srgbClr val="392A68"/>
                </a:solidFill>
                <a:latin typeface="Century Gothic"/>
                <a:cs typeface="Century Gothic"/>
              </a:rPr>
              <a:t>media</a:t>
            </a:r>
            <a:r>
              <a:rPr sz="1600" kern="0" spc="133">
                <a:solidFill>
                  <a:srgbClr val="392A68"/>
                </a:solidFill>
                <a:latin typeface="Century Gothic"/>
                <a:cs typeface="Century Gothic"/>
              </a:rPr>
              <a:t> </a:t>
            </a:r>
            <a:r>
              <a:rPr sz="1600" kern="0">
                <a:solidFill>
                  <a:srgbClr val="392A68"/>
                </a:solidFill>
                <a:latin typeface="Century Gothic"/>
                <a:cs typeface="Century Gothic"/>
              </a:rPr>
              <a:t>threats,</a:t>
            </a:r>
            <a:r>
              <a:rPr sz="1600" kern="0" spc="140">
                <a:solidFill>
                  <a:srgbClr val="392A68"/>
                </a:solidFill>
                <a:latin typeface="Century Gothic"/>
                <a:cs typeface="Century Gothic"/>
              </a:rPr>
              <a:t> </a:t>
            </a:r>
            <a:r>
              <a:rPr sz="1600" kern="0" spc="87">
                <a:solidFill>
                  <a:srgbClr val="392A68"/>
                </a:solidFill>
                <a:latin typeface="Century Gothic"/>
                <a:cs typeface="Century Gothic"/>
              </a:rPr>
              <a:t>phishing</a:t>
            </a:r>
            <a:r>
              <a:rPr sz="1600" kern="0" spc="133">
                <a:solidFill>
                  <a:srgbClr val="392A68"/>
                </a:solidFill>
                <a:latin typeface="Century Gothic"/>
                <a:cs typeface="Century Gothic"/>
              </a:rPr>
              <a:t> </a:t>
            </a:r>
            <a:r>
              <a:rPr sz="1600" kern="0" spc="-33">
                <a:solidFill>
                  <a:srgbClr val="392A68"/>
                </a:solidFill>
                <a:latin typeface="Century Gothic"/>
                <a:cs typeface="Century Gothic"/>
              </a:rPr>
              <a:t>and </a:t>
            </a:r>
            <a:r>
              <a:rPr sz="1600" kern="0" spc="60">
                <a:solidFill>
                  <a:srgbClr val="392A68"/>
                </a:solidFill>
                <a:latin typeface="Century Gothic"/>
                <a:cs typeface="Century Gothic"/>
              </a:rPr>
              <a:t>password</a:t>
            </a:r>
            <a:r>
              <a:rPr sz="1600" kern="0" spc="-7">
                <a:solidFill>
                  <a:srgbClr val="392A68"/>
                </a:solidFill>
                <a:latin typeface="Century Gothic"/>
                <a:cs typeface="Century Gothic"/>
              </a:rPr>
              <a:t> </a:t>
            </a:r>
            <a:r>
              <a:rPr sz="1600" kern="0">
                <a:solidFill>
                  <a:srgbClr val="392A68"/>
                </a:solidFill>
                <a:latin typeface="Century Gothic"/>
                <a:cs typeface="Century Gothic"/>
              </a:rPr>
              <a:t>theft,</a:t>
            </a:r>
            <a:r>
              <a:rPr sz="1600" kern="0" spc="-7">
                <a:solidFill>
                  <a:srgbClr val="392A68"/>
                </a:solidFill>
                <a:latin typeface="Century Gothic"/>
                <a:cs typeface="Century Gothic"/>
              </a:rPr>
              <a:t> </a:t>
            </a:r>
            <a:r>
              <a:rPr sz="1600" kern="0" spc="80">
                <a:solidFill>
                  <a:srgbClr val="392A68"/>
                </a:solidFill>
                <a:latin typeface="Century Gothic"/>
                <a:cs typeface="Century Gothic"/>
              </a:rPr>
              <a:t>'The</a:t>
            </a:r>
            <a:r>
              <a:rPr sz="1600" kern="0">
                <a:solidFill>
                  <a:srgbClr val="392A68"/>
                </a:solidFill>
                <a:latin typeface="Century Gothic"/>
                <a:cs typeface="Century Gothic"/>
              </a:rPr>
              <a:t> </a:t>
            </a:r>
            <a:r>
              <a:rPr sz="1600" kern="0" spc="87">
                <a:solidFill>
                  <a:srgbClr val="392A68"/>
                </a:solidFill>
                <a:latin typeface="Century Gothic"/>
                <a:cs typeface="Century Gothic"/>
              </a:rPr>
              <a:t>Inside</a:t>
            </a:r>
            <a:r>
              <a:rPr sz="1600" kern="0" spc="-7">
                <a:solidFill>
                  <a:srgbClr val="392A68"/>
                </a:solidFill>
                <a:latin typeface="Century Gothic"/>
                <a:cs typeface="Century Gothic"/>
              </a:rPr>
              <a:t> </a:t>
            </a:r>
            <a:r>
              <a:rPr sz="1600" kern="0" spc="-27">
                <a:solidFill>
                  <a:srgbClr val="392A68"/>
                </a:solidFill>
                <a:latin typeface="Century Gothic"/>
                <a:cs typeface="Century Gothic"/>
              </a:rPr>
              <a:t>Man'</a:t>
            </a:r>
            <a:r>
              <a:rPr sz="1600" kern="0">
                <a:solidFill>
                  <a:srgbClr val="392A68"/>
                </a:solidFill>
                <a:latin typeface="Century Gothic"/>
                <a:cs typeface="Century Gothic"/>
              </a:rPr>
              <a:t> reveals</a:t>
            </a:r>
            <a:r>
              <a:rPr sz="1600" kern="0" spc="-7">
                <a:solidFill>
                  <a:srgbClr val="392A68"/>
                </a:solidFill>
                <a:latin typeface="Century Gothic"/>
                <a:cs typeface="Century Gothic"/>
              </a:rPr>
              <a:t> </a:t>
            </a:r>
            <a:r>
              <a:rPr sz="1600" kern="0">
                <a:solidFill>
                  <a:srgbClr val="392A68"/>
                </a:solidFill>
                <a:latin typeface="Century Gothic"/>
                <a:cs typeface="Century Gothic"/>
              </a:rPr>
              <a:t>how easy</a:t>
            </a:r>
            <a:r>
              <a:rPr sz="1600" kern="0" spc="-7">
                <a:solidFill>
                  <a:srgbClr val="392A68"/>
                </a:solidFill>
                <a:latin typeface="Century Gothic"/>
                <a:cs typeface="Century Gothic"/>
              </a:rPr>
              <a:t> </a:t>
            </a:r>
            <a:r>
              <a:rPr sz="1600" kern="0" spc="113">
                <a:solidFill>
                  <a:srgbClr val="392A68"/>
                </a:solidFill>
                <a:latin typeface="Century Gothic"/>
                <a:cs typeface="Century Gothic"/>
              </a:rPr>
              <a:t>it </a:t>
            </a:r>
            <a:r>
              <a:rPr sz="1600" kern="0" spc="-73">
                <a:solidFill>
                  <a:srgbClr val="392A68"/>
                </a:solidFill>
                <a:latin typeface="Century Gothic"/>
                <a:cs typeface="Century Gothic"/>
              </a:rPr>
              <a:t>can</a:t>
            </a:r>
            <a:r>
              <a:rPr sz="1600" kern="0" spc="-40">
                <a:solidFill>
                  <a:srgbClr val="392A68"/>
                </a:solidFill>
                <a:latin typeface="Century Gothic"/>
                <a:cs typeface="Century Gothic"/>
              </a:rPr>
              <a:t> </a:t>
            </a:r>
            <a:r>
              <a:rPr sz="1600" kern="0" spc="-13">
                <a:solidFill>
                  <a:srgbClr val="392A68"/>
                </a:solidFill>
                <a:latin typeface="Century Gothic"/>
                <a:cs typeface="Century Gothic"/>
              </a:rPr>
              <a:t>be</a:t>
            </a:r>
            <a:r>
              <a:rPr sz="1600" kern="0" spc="-40">
                <a:solidFill>
                  <a:srgbClr val="392A68"/>
                </a:solidFill>
                <a:latin typeface="Century Gothic"/>
                <a:cs typeface="Century Gothic"/>
              </a:rPr>
              <a:t> </a:t>
            </a:r>
            <a:r>
              <a:rPr sz="1600" kern="0" spc="93">
                <a:solidFill>
                  <a:srgbClr val="392A68"/>
                </a:solidFill>
                <a:latin typeface="Century Gothic"/>
                <a:cs typeface="Century Gothic"/>
              </a:rPr>
              <a:t>for</a:t>
            </a:r>
            <a:r>
              <a:rPr sz="1600" kern="0" spc="-40">
                <a:solidFill>
                  <a:srgbClr val="392A68"/>
                </a:solidFill>
                <a:latin typeface="Century Gothic"/>
                <a:cs typeface="Century Gothic"/>
              </a:rPr>
              <a:t> </a:t>
            </a:r>
            <a:r>
              <a:rPr sz="1600" kern="0" spc="-67">
                <a:solidFill>
                  <a:srgbClr val="392A68"/>
                </a:solidFill>
                <a:latin typeface="Century Gothic"/>
                <a:cs typeface="Century Gothic"/>
              </a:rPr>
              <a:t>bad</a:t>
            </a:r>
            <a:r>
              <a:rPr sz="1600" kern="0" spc="-40">
                <a:solidFill>
                  <a:srgbClr val="392A68"/>
                </a:solidFill>
                <a:latin typeface="Century Gothic"/>
                <a:cs typeface="Century Gothic"/>
              </a:rPr>
              <a:t> </a:t>
            </a:r>
            <a:r>
              <a:rPr sz="1600" kern="0">
                <a:solidFill>
                  <a:srgbClr val="392A68"/>
                </a:solidFill>
                <a:latin typeface="Century Gothic"/>
                <a:cs typeface="Century Gothic"/>
              </a:rPr>
              <a:t>actors</a:t>
            </a:r>
            <a:r>
              <a:rPr sz="1600" kern="0" spc="-40">
                <a:solidFill>
                  <a:srgbClr val="392A68"/>
                </a:solidFill>
                <a:latin typeface="Century Gothic"/>
                <a:cs typeface="Century Gothic"/>
              </a:rPr>
              <a:t> </a:t>
            </a:r>
            <a:r>
              <a:rPr sz="1600" kern="0" spc="73">
                <a:solidFill>
                  <a:srgbClr val="392A68"/>
                </a:solidFill>
                <a:latin typeface="Century Gothic"/>
                <a:cs typeface="Century Gothic"/>
              </a:rPr>
              <a:t>to</a:t>
            </a:r>
            <a:r>
              <a:rPr sz="1600" kern="0" spc="-40">
                <a:solidFill>
                  <a:srgbClr val="392A68"/>
                </a:solidFill>
                <a:latin typeface="Century Gothic"/>
                <a:cs typeface="Century Gothic"/>
              </a:rPr>
              <a:t> </a:t>
            </a:r>
            <a:r>
              <a:rPr sz="1600" kern="0" spc="100">
                <a:solidFill>
                  <a:srgbClr val="392A68"/>
                </a:solidFill>
                <a:latin typeface="Century Gothic"/>
                <a:cs typeface="Century Gothic"/>
              </a:rPr>
              <a:t>trick</a:t>
            </a:r>
            <a:r>
              <a:rPr sz="1600" kern="0" spc="-40">
                <a:solidFill>
                  <a:srgbClr val="392A68"/>
                </a:solidFill>
                <a:latin typeface="Century Gothic"/>
                <a:cs typeface="Century Gothic"/>
              </a:rPr>
              <a:t> </a:t>
            </a:r>
            <a:r>
              <a:rPr sz="1600" kern="0" spc="120">
                <a:solidFill>
                  <a:srgbClr val="392A68"/>
                </a:solidFill>
                <a:latin typeface="Century Gothic"/>
                <a:cs typeface="Century Gothic"/>
              </a:rPr>
              <a:t>users</a:t>
            </a:r>
            <a:r>
              <a:rPr sz="1600" kern="0" spc="-40">
                <a:solidFill>
                  <a:srgbClr val="392A68"/>
                </a:solidFill>
                <a:latin typeface="Century Gothic"/>
                <a:cs typeface="Century Gothic"/>
              </a:rPr>
              <a:t> </a:t>
            </a:r>
            <a:r>
              <a:rPr sz="1600" kern="0" spc="87">
                <a:solidFill>
                  <a:srgbClr val="392A68"/>
                </a:solidFill>
                <a:latin typeface="Century Gothic"/>
                <a:cs typeface="Century Gothic"/>
              </a:rPr>
              <a:t>like</a:t>
            </a:r>
            <a:r>
              <a:rPr sz="1600" kern="0" spc="-40">
                <a:solidFill>
                  <a:srgbClr val="392A68"/>
                </a:solidFill>
                <a:latin typeface="Century Gothic"/>
                <a:cs typeface="Century Gothic"/>
              </a:rPr>
              <a:t> </a:t>
            </a:r>
            <a:r>
              <a:rPr sz="1600" kern="0" spc="87">
                <a:solidFill>
                  <a:srgbClr val="392A68"/>
                </a:solidFill>
                <a:latin typeface="Century Gothic"/>
                <a:cs typeface="Century Gothic"/>
              </a:rPr>
              <a:t>yours</a:t>
            </a:r>
            <a:r>
              <a:rPr sz="1600" kern="0" spc="-33">
                <a:solidFill>
                  <a:srgbClr val="392A68"/>
                </a:solidFill>
                <a:latin typeface="Century Gothic"/>
                <a:cs typeface="Century Gothic"/>
              </a:rPr>
              <a:t> and </a:t>
            </a:r>
            <a:r>
              <a:rPr sz="1600" kern="0">
                <a:solidFill>
                  <a:srgbClr val="392A68"/>
                </a:solidFill>
                <a:latin typeface="Century Gothic"/>
                <a:cs typeface="Century Gothic"/>
              </a:rPr>
              <a:t>wreak</a:t>
            </a:r>
            <a:r>
              <a:rPr sz="1600" kern="0" spc="-7">
                <a:solidFill>
                  <a:srgbClr val="392A68"/>
                </a:solidFill>
                <a:latin typeface="Century Gothic"/>
                <a:cs typeface="Century Gothic"/>
              </a:rPr>
              <a:t> </a:t>
            </a:r>
            <a:r>
              <a:rPr sz="1600" kern="0" spc="-47">
                <a:solidFill>
                  <a:srgbClr val="392A68"/>
                </a:solidFill>
                <a:latin typeface="Century Gothic"/>
                <a:cs typeface="Century Gothic"/>
              </a:rPr>
              <a:t>havoc</a:t>
            </a:r>
            <a:r>
              <a:rPr sz="1600" kern="0">
                <a:solidFill>
                  <a:srgbClr val="392A68"/>
                </a:solidFill>
                <a:latin typeface="Century Gothic"/>
                <a:cs typeface="Century Gothic"/>
              </a:rPr>
              <a:t> </a:t>
            </a:r>
            <a:r>
              <a:rPr sz="1600" kern="0" spc="100">
                <a:solidFill>
                  <a:srgbClr val="392A68"/>
                </a:solidFill>
                <a:latin typeface="Century Gothic"/>
                <a:cs typeface="Century Gothic"/>
              </a:rPr>
              <a:t>in</a:t>
            </a:r>
            <a:r>
              <a:rPr sz="1600" kern="0" spc="-7">
                <a:solidFill>
                  <a:srgbClr val="392A68"/>
                </a:solidFill>
                <a:latin typeface="Century Gothic"/>
                <a:cs typeface="Century Gothic"/>
              </a:rPr>
              <a:t> </a:t>
            </a:r>
            <a:r>
              <a:rPr sz="1600" kern="0">
                <a:solidFill>
                  <a:srgbClr val="392A68"/>
                </a:solidFill>
                <a:latin typeface="Century Gothic"/>
                <a:cs typeface="Century Gothic"/>
              </a:rPr>
              <a:t>your </a:t>
            </a:r>
            <a:r>
              <a:rPr sz="1600" kern="0" spc="-13">
                <a:solidFill>
                  <a:srgbClr val="392A68"/>
                </a:solidFill>
                <a:latin typeface="Century Gothic"/>
                <a:cs typeface="Century Gothic"/>
              </a:rPr>
              <a:t>organization.</a:t>
            </a:r>
            <a:endParaRPr sz="1600" kern="0">
              <a:solidFill>
                <a:sysClr val="windowText" lastClr="000000"/>
              </a:solidFill>
              <a:latin typeface="Century Gothic"/>
              <a:cs typeface="Century Gothic"/>
            </a:endParaRPr>
          </a:p>
        </p:txBody>
      </p:sp>
      <p:pic>
        <p:nvPicPr>
          <p:cNvPr id="14" name="object 14">
            <a:extLst>
              <a:ext uri="{C183D7F6-B498-43B3-948B-1728B52AA6E4}">
                <adec:decorative xmlns:adec="http://schemas.microsoft.com/office/drawing/2017/decorative" val="1"/>
              </a:ext>
            </a:extLst>
          </p:cNvPr>
          <p:cNvPicPr/>
          <p:nvPr/>
        </p:nvPicPr>
        <p:blipFill>
          <a:blip r:embed="rId7" cstate="print"/>
          <a:stretch>
            <a:fillRect/>
          </a:stretch>
        </p:blipFill>
        <p:spPr>
          <a:xfrm>
            <a:off x="172051" y="5103166"/>
            <a:ext cx="4599964" cy="985111"/>
          </a:xfrm>
          <a:prstGeom prst="rect">
            <a:avLst/>
          </a:prstGeom>
        </p:spPr>
      </p:pic>
      <p:sp>
        <p:nvSpPr>
          <p:cNvPr id="15" name="object 15"/>
          <p:cNvSpPr txBox="1"/>
          <p:nvPr/>
        </p:nvSpPr>
        <p:spPr>
          <a:xfrm>
            <a:off x="312067" y="4334623"/>
            <a:ext cx="5520267" cy="509541"/>
          </a:xfrm>
          <a:prstGeom prst="rect">
            <a:avLst/>
          </a:prstGeom>
        </p:spPr>
        <p:txBody>
          <a:bodyPr vert="horz" wrap="square" lIns="0" tIns="16933" rIns="0" bIns="0" rtlCol="0">
            <a:spAutoFit/>
          </a:bodyPr>
          <a:lstStyle/>
          <a:p>
            <a:pPr marL="16933" defTabSz="1219170">
              <a:spcBef>
                <a:spcPts val="133"/>
              </a:spcBef>
            </a:pPr>
            <a:r>
              <a:rPr sz="1600" kern="0" spc="93">
                <a:solidFill>
                  <a:srgbClr val="FFFFFF"/>
                </a:solidFill>
                <a:latin typeface="Century Gothic"/>
                <a:cs typeface="Century Gothic"/>
              </a:rPr>
              <a:t>GET</a:t>
            </a:r>
            <a:r>
              <a:rPr sz="1600" kern="0" spc="-67">
                <a:solidFill>
                  <a:srgbClr val="FFFFFF"/>
                </a:solidFill>
                <a:latin typeface="Century Gothic"/>
                <a:cs typeface="Century Gothic"/>
              </a:rPr>
              <a:t> </a:t>
            </a:r>
            <a:r>
              <a:rPr sz="1600" kern="0" spc="180">
                <a:solidFill>
                  <a:srgbClr val="FFFFFF"/>
                </a:solidFill>
                <a:latin typeface="Century Gothic"/>
                <a:cs typeface="Century Gothic"/>
              </a:rPr>
              <a:t>THE</a:t>
            </a:r>
            <a:r>
              <a:rPr sz="1600" kern="0" spc="-67">
                <a:solidFill>
                  <a:srgbClr val="FFFFFF"/>
                </a:solidFill>
                <a:latin typeface="Century Gothic"/>
                <a:cs typeface="Century Gothic"/>
              </a:rPr>
              <a:t> </a:t>
            </a:r>
            <a:r>
              <a:rPr sz="1600" kern="0" spc="147">
                <a:solidFill>
                  <a:srgbClr val="FFFFFF"/>
                </a:solidFill>
                <a:latin typeface="Century Gothic"/>
                <a:cs typeface="Century Gothic"/>
              </a:rPr>
              <a:t>INSIDE</a:t>
            </a:r>
            <a:r>
              <a:rPr sz="1600" kern="0" spc="-60">
                <a:solidFill>
                  <a:srgbClr val="FFFFFF"/>
                </a:solidFill>
                <a:latin typeface="Century Gothic"/>
                <a:cs typeface="Century Gothic"/>
              </a:rPr>
              <a:t> </a:t>
            </a:r>
            <a:r>
              <a:rPr sz="1600" kern="0" spc="-13">
                <a:solidFill>
                  <a:srgbClr val="FFFFFF"/>
                </a:solidFill>
                <a:latin typeface="Century Gothic"/>
                <a:cs typeface="Century Gothic"/>
              </a:rPr>
              <a:t>SCOOP:</a:t>
            </a:r>
            <a:endParaRPr sz="1600" kern="0">
              <a:solidFill>
                <a:sysClr val="windowText" lastClr="000000"/>
              </a:solidFill>
              <a:latin typeface="Century Gothic"/>
              <a:cs typeface="Century Gothic"/>
            </a:endParaRPr>
          </a:p>
          <a:p>
            <a:pPr marL="16933" defTabSz="1219170"/>
            <a:r>
              <a:rPr sz="1600" u="heavy" kern="0">
                <a:solidFill>
                  <a:srgbClr val="3EB9E4"/>
                </a:solidFill>
                <a:uFill>
                  <a:solidFill>
                    <a:srgbClr val="3EB9E4"/>
                  </a:solidFill>
                </a:uFill>
                <a:latin typeface="Century Gothic"/>
                <a:cs typeface="Century Gothic"/>
                <a:hlinkClick r:id="rId8"/>
              </a:rPr>
              <a:t>https://www.knowbe4.com/inside-man-webinar-</a:t>
            </a:r>
            <a:r>
              <a:rPr sz="1600" u="heavy" kern="0" spc="53">
                <a:solidFill>
                  <a:srgbClr val="3EB9E4"/>
                </a:solidFill>
                <a:uFill>
                  <a:solidFill>
                    <a:srgbClr val="3EB9E4"/>
                  </a:solidFill>
                </a:uFill>
                <a:latin typeface="Century Gothic"/>
                <a:cs typeface="Century Gothic"/>
                <a:hlinkClick r:id="rId8"/>
              </a:rPr>
              <a:t>odw</a:t>
            </a:r>
            <a:endParaRPr sz="1600" kern="0">
              <a:solidFill>
                <a:sysClr val="windowText" lastClr="000000"/>
              </a:solidFill>
              <a:latin typeface="Century Gothic"/>
              <a:cs typeface="Century Gothic"/>
            </a:endParaRPr>
          </a:p>
        </p:txBody>
      </p:sp>
      <p:sp>
        <p:nvSpPr>
          <p:cNvPr id="16" name="object 16">
            <a:extLst>
              <a:ext uri="{C183D7F6-B498-43B3-948B-1728B52AA6E4}">
                <adec:decorative xmlns:adec="http://schemas.microsoft.com/office/drawing/2017/decorative" val="1"/>
              </a:ext>
            </a:extLst>
          </p:cNvPr>
          <p:cNvSpPr txBox="1">
            <a:spLocks noGrp="1"/>
          </p:cNvSpPr>
          <p:nvPr>
            <p:ph type="sldNum" sz="quarter" idx="7"/>
          </p:nvPr>
        </p:nvSpPr>
        <p:spPr>
          <a:xfrm>
            <a:off x="15473185" y="8444411"/>
            <a:ext cx="397369" cy="217090"/>
          </a:xfrm>
          <a:prstGeom prst="rect">
            <a:avLst/>
          </a:prstGeom>
        </p:spPr>
        <p:txBody>
          <a:bodyPr vert="horz" wrap="square" lIns="0" tIns="11853" rIns="0" bIns="0" rtlCol="0">
            <a:spAutoFit/>
          </a:bodyPr>
          <a:lstStyle/>
          <a:p>
            <a:pPr marL="33019" defTabSz="1219170">
              <a:spcBef>
                <a:spcPts val="93"/>
              </a:spcBef>
            </a:pPr>
            <a:fld id="{81D60167-4931-47E6-BA6A-407CBD079E47}" type="slidenum">
              <a:rPr kern="0" spc="120" dirty="0"/>
              <a:pPr marL="33019" defTabSz="1219170">
                <a:spcBef>
                  <a:spcPts val="93"/>
                </a:spcBef>
              </a:pPr>
              <a:t>24</a:t>
            </a:fld>
            <a:endParaRPr kern="0" spc="120"/>
          </a:p>
        </p:txBody>
      </p:sp>
      <p:sp>
        <p:nvSpPr>
          <p:cNvPr id="17" name="object 17"/>
          <p:cNvSpPr txBox="1"/>
          <p:nvPr/>
        </p:nvSpPr>
        <p:spPr>
          <a:xfrm>
            <a:off x="1313634" y="6341577"/>
            <a:ext cx="2582333" cy="196635"/>
          </a:xfrm>
          <a:prstGeom prst="rect">
            <a:avLst/>
          </a:prstGeom>
        </p:spPr>
        <p:txBody>
          <a:bodyPr vert="horz" wrap="square" lIns="0" tIns="11853" rIns="0" bIns="0" rtlCol="0">
            <a:spAutoFit/>
          </a:bodyPr>
          <a:lstStyle/>
          <a:p>
            <a:pPr marL="16933" defTabSz="1219170">
              <a:spcBef>
                <a:spcPts val="93"/>
              </a:spcBef>
            </a:pPr>
            <a:r>
              <a:rPr sz="1200" kern="0" spc="-13">
                <a:solidFill>
                  <a:srgbClr val="FFFFFF"/>
                </a:solidFill>
                <a:latin typeface="Century Gothic"/>
                <a:cs typeface="Century Gothic"/>
                <a:hlinkClick r:id="rId9"/>
              </a:rPr>
              <a:t>https://insideman.knowbe4.com/</a:t>
            </a:r>
            <a:endParaRPr sz="1200" kern="0">
              <a:solidFill>
                <a:sysClr val="windowText" lastClr="000000"/>
              </a:solidFill>
              <a:latin typeface="Century Gothic"/>
              <a:cs typeface="Century Gothic"/>
            </a:endParaRPr>
          </a:p>
        </p:txBody>
      </p:sp>
      <p:sp>
        <p:nvSpPr>
          <p:cNvPr id="18" name="object 18">
            <a:extLst>
              <a:ext uri="{C183D7F6-B498-43B3-948B-1728B52AA6E4}">
                <adec:decorative xmlns:adec="http://schemas.microsoft.com/office/drawing/2017/decorative" val="1"/>
              </a:ext>
            </a:extLst>
          </p:cNvPr>
          <p:cNvSpPr txBox="1">
            <a:spLocks noGrp="1"/>
          </p:cNvSpPr>
          <p:nvPr>
            <p:ph type="ftr" sz="quarter" idx="5"/>
          </p:nvPr>
        </p:nvSpPr>
        <p:spPr>
          <a:xfrm>
            <a:off x="12672508" y="8518361"/>
            <a:ext cx="2369537" cy="117190"/>
          </a:xfrm>
          <a:prstGeom prst="rect">
            <a:avLst/>
          </a:prstGeom>
        </p:spPr>
        <p:txBody>
          <a:bodyPr vert="horz" wrap="square" lIns="0" tIns="14393" rIns="0" bIns="0" rtlCol="0">
            <a:spAutoFit/>
          </a:bodyPr>
          <a:lstStyle/>
          <a:p>
            <a:pPr marL="16933" defTabSz="1219170">
              <a:spcBef>
                <a:spcPts val="113"/>
              </a:spcBef>
            </a:pPr>
            <a:r>
              <a:rPr kern="0" spc="-27">
                <a:solidFill>
                  <a:prstClr val="white"/>
                </a:solidFill>
              </a:rPr>
              <a:t>©</a:t>
            </a:r>
            <a:r>
              <a:rPr kern="0" spc="73">
                <a:solidFill>
                  <a:prstClr val="white"/>
                </a:solidFill>
              </a:rPr>
              <a:t> </a:t>
            </a:r>
            <a:r>
              <a:rPr kern="0" spc="67">
                <a:solidFill>
                  <a:prstClr val="white"/>
                </a:solidFill>
              </a:rPr>
              <a:t>2026</a:t>
            </a:r>
            <a:r>
              <a:rPr kern="0" spc="73">
                <a:solidFill>
                  <a:prstClr val="white"/>
                </a:solidFill>
              </a:rPr>
              <a:t> </a:t>
            </a:r>
            <a:r>
              <a:rPr kern="0">
                <a:solidFill>
                  <a:prstClr val="white"/>
                </a:solidFill>
              </a:rPr>
              <a:t>KnowBe4,</a:t>
            </a:r>
            <a:r>
              <a:rPr kern="0" spc="80">
                <a:solidFill>
                  <a:prstClr val="white"/>
                </a:solidFill>
              </a:rPr>
              <a:t> </a:t>
            </a:r>
            <a:r>
              <a:rPr kern="0">
                <a:solidFill>
                  <a:prstClr val="white"/>
                </a:solidFill>
              </a:rPr>
              <a:t>Inc.</a:t>
            </a:r>
            <a:r>
              <a:rPr kern="0" spc="73">
                <a:solidFill>
                  <a:prstClr val="white"/>
                </a:solidFill>
              </a:rPr>
              <a:t> </a:t>
            </a:r>
            <a:r>
              <a:rPr kern="0">
                <a:solidFill>
                  <a:prstClr val="white"/>
                </a:solidFill>
              </a:rPr>
              <a:t>All</a:t>
            </a:r>
            <a:r>
              <a:rPr kern="0" spc="73">
                <a:solidFill>
                  <a:prstClr val="white"/>
                </a:solidFill>
              </a:rPr>
              <a:t> </a:t>
            </a:r>
            <a:r>
              <a:rPr kern="0">
                <a:solidFill>
                  <a:prstClr val="white"/>
                </a:solidFill>
              </a:rPr>
              <a:t>rights</a:t>
            </a:r>
            <a:r>
              <a:rPr kern="0" spc="80">
                <a:solidFill>
                  <a:prstClr val="white"/>
                </a:solidFill>
              </a:rPr>
              <a:t> </a:t>
            </a:r>
            <a:r>
              <a:rPr kern="0" spc="-13">
                <a:solidFill>
                  <a:prstClr val="white"/>
                </a:solidFill>
              </a:rPr>
              <a:t>reserved.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392A68"/>
          </a:solidFill>
        </p:spPr>
        <p:txBody>
          <a:bodyPr wrap="square" lIns="0" tIns="0" rIns="0" bIns="0" rtlCol="0"/>
          <a:lstStyle/>
          <a:p>
            <a:pPr defTabSz="1219170"/>
            <a:endParaRPr sz="2400" kern="0">
              <a:solidFill>
                <a:sysClr val="windowText" lastClr="000000"/>
              </a:solidFill>
            </a:endParaRPr>
          </a:p>
        </p:txBody>
      </p:sp>
      <p:sp>
        <p:nvSpPr>
          <p:cNvPr id="7" name="object 7"/>
          <p:cNvSpPr txBox="1">
            <a:spLocks noGrp="1"/>
          </p:cNvSpPr>
          <p:nvPr>
            <p:ph type="title"/>
          </p:nvPr>
        </p:nvSpPr>
        <p:spPr>
          <a:xfrm>
            <a:off x="446367" y="579018"/>
            <a:ext cx="3683847" cy="2501433"/>
          </a:xfrm>
          <a:prstGeom prst="rect">
            <a:avLst/>
          </a:prstGeom>
        </p:spPr>
        <p:txBody>
          <a:bodyPr vert="horz" wrap="square" lIns="0" tIns="16933" rIns="0" bIns="0" rtlCol="0">
            <a:spAutoFit/>
          </a:bodyPr>
          <a:lstStyle/>
          <a:p>
            <a:pPr marL="16933" marR="6773">
              <a:spcBef>
                <a:spcPts val="133"/>
              </a:spcBef>
            </a:pPr>
            <a:r>
              <a:rPr sz="3200" spc="380" dirty="0"/>
              <a:t>Program</a:t>
            </a:r>
            <a:r>
              <a:rPr sz="3200" spc="-20" dirty="0"/>
              <a:t> </a:t>
            </a:r>
            <a:r>
              <a:rPr sz="3200" spc="247" dirty="0"/>
              <a:t>Maturity </a:t>
            </a:r>
            <a:r>
              <a:rPr sz="3200" spc="420" dirty="0"/>
              <a:t>Assessment</a:t>
            </a:r>
            <a:r>
              <a:rPr sz="3200" spc="7" dirty="0"/>
              <a:t> </a:t>
            </a:r>
            <a:r>
              <a:rPr sz="3200" spc="272" dirty="0"/>
              <a:t>Tool</a:t>
            </a:r>
            <a:endParaRPr sz="3200" dirty="0"/>
          </a:p>
          <a:p>
            <a:pPr marL="16933" marR="242141">
              <a:lnSpc>
                <a:spcPct val="150000"/>
              </a:lnSpc>
              <a:spcBef>
                <a:spcPts val="13"/>
              </a:spcBef>
            </a:pPr>
            <a:r>
              <a:rPr sz="1333" b="0" spc="-13" dirty="0">
                <a:latin typeface="Century Gothic"/>
                <a:cs typeface="Century Gothic"/>
              </a:rPr>
              <a:t>Created</a:t>
            </a:r>
            <a:r>
              <a:rPr sz="1333" b="0" spc="152" dirty="0">
                <a:latin typeface="Century Gothic"/>
                <a:cs typeface="Century Gothic"/>
              </a:rPr>
              <a:t> </a:t>
            </a:r>
            <a:r>
              <a:rPr sz="1333" b="0" dirty="0">
                <a:latin typeface="Century Gothic"/>
                <a:cs typeface="Century Gothic"/>
              </a:rPr>
              <a:t>by</a:t>
            </a:r>
            <a:r>
              <a:rPr sz="1333" b="0" spc="152" dirty="0">
                <a:latin typeface="Century Gothic"/>
                <a:cs typeface="Century Gothic"/>
              </a:rPr>
              <a:t> </a:t>
            </a:r>
            <a:r>
              <a:rPr sz="1333" b="0" dirty="0">
                <a:latin typeface="Century Gothic"/>
                <a:cs typeface="Century Gothic"/>
              </a:rPr>
              <a:t>security</a:t>
            </a:r>
            <a:r>
              <a:rPr sz="1333" b="0" spc="152" dirty="0">
                <a:latin typeface="Century Gothic"/>
                <a:cs typeface="Century Gothic"/>
              </a:rPr>
              <a:t> </a:t>
            </a:r>
            <a:r>
              <a:rPr sz="1333" b="0" dirty="0">
                <a:latin typeface="Century Gothic"/>
                <a:cs typeface="Century Gothic"/>
              </a:rPr>
              <a:t>culture</a:t>
            </a:r>
            <a:r>
              <a:rPr sz="1333" b="0" spc="152" dirty="0">
                <a:latin typeface="Century Gothic"/>
                <a:cs typeface="Century Gothic"/>
              </a:rPr>
              <a:t> </a:t>
            </a:r>
            <a:r>
              <a:rPr sz="1333" b="0" dirty="0">
                <a:latin typeface="Century Gothic"/>
                <a:cs typeface="Century Gothic"/>
              </a:rPr>
              <a:t>expert</a:t>
            </a:r>
            <a:r>
              <a:rPr sz="1333" b="0" spc="127" dirty="0">
                <a:latin typeface="Century Gothic"/>
                <a:cs typeface="Century Gothic"/>
              </a:rPr>
              <a:t> </a:t>
            </a:r>
            <a:r>
              <a:rPr sz="1333" spc="113" dirty="0"/>
              <a:t>Perry </a:t>
            </a:r>
            <a:r>
              <a:rPr sz="1333" spc="140" dirty="0"/>
              <a:t>Carpenter</a:t>
            </a:r>
            <a:r>
              <a:rPr sz="1333" b="0" spc="140" dirty="0">
                <a:latin typeface="Century Gothic"/>
                <a:cs typeface="Century Gothic"/>
              </a:rPr>
              <a:t>,</a:t>
            </a:r>
            <a:r>
              <a:rPr sz="1333" b="0" spc="-27" dirty="0">
                <a:latin typeface="Century Gothic"/>
                <a:cs typeface="Century Gothic"/>
              </a:rPr>
              <a:t> </a:t>
            </a:r>
            <a:r>
              <a:rPr sz="1333" b="0" dirty="0">
                <a:latin typeface="Century Gothic"/>
                <a:cs typeface="Century Gothic"/>
              </a:rPr>
              <a:t>the</a:t>
            </a:r>
            <a:r>
              <a:rPr sz="1333" b="0" spc="-20" dirty="0">
                <a:latin typeface="Century Gothic"/>
                <a:cs typeface="Century Gothic"/>
              </a:rPr>
              <a:t> </a:t>
            </a:r>
            <a:r>
              <a:rPr sz="1333" b="0" dirty="0">
                <a:latin typeface="Century Gothic"/>
                <a:cs typeface="Century Gothic"/>
              </a:rPr>
              <a:t>PMA</a:t>
            </a:r>
            <a:r>
              <a:rPr sz="1333" b="0" spc="-20" dirty="0">
                <a:latin typeface="Century Gothic"/>
                <a:cs typeface="Century Gothic"/>
              </a:rPr>
              <a:t> </a:t>
            </a:r>
            <a:r>
              <a:rPr sz="1333" b="0" spc="67" dirty="0">
                <a:latin typeface="Century Gothic"/>
                <a:cs typeface="Century Gothic"/>
              </a:rPr>
              <a:t>offers</a:t>
            </a:r>
            <a:r>
              <a:rPr sz="1333" b="0" spc="-20" dirty="0">
                <a:latin typeface="Century Gothic"/>
                <a:cs typeface="Century Gothic"/>
              </a:rPr>
              <a:t> </a:t>
            </a:r>
            <a:r>
              <a:rPr sz="1333" b="0" spc="-167" dirty="0">
                <a:latin typeface="Century Gothic"/>
                <a:cs typeface="Century Gothic"/>
              </a:rPr>
              <a:t>a</a:t>
            </a:r>
            <a:r>
              <a:rPr sz="1333" b="0" spc="-20" dirty="0">
                <a:latin typeface="Century Gothic"/>
                <a:cs typeface="Century Gothic"/>
              </a:rPr>
              <a:t> </a:t>
            </a:r>
            <a:r>
              <a:rPr sz="1333" b="0" spc="-13" dirty="0">
                <a:latin typeface="Century Gothic"/>
                <a:cs typeface="Century Gothic"/>
              </a:rPr>
              <a:t>structured, </a:t>
            </a:r>
            <a:r>
              <a:rPr sz="1333" b="0" dirty="0">
                <a:latin typeface="Century Gothic"/>
                <a:cs typeface="Century Gothic"/>
              </a:rPr>
              <a:t>practical</a:t>
            </a:r>
            <a:r>
              <a:rPr sz="1333" b="0" spc="-20" dirty="0">
                <a:latin typeface="Century Gothic"/>
                <a:cs typeface="Century Gothic"/>
              </a:rPr>
              <a:t> </a:t>
            </a:r>
            <a:r>
              <a:rPr sz="1333" b="0" spc="73" dirty="0">
                <a:latin typeface="Century Gothic"/>
                <a:cs typeface="Century Gothic"/>
              </a:rPr>
              <a:t>self-</a:t>
            </a:r>
            <a:r>
              <a:rPr sz="1333" b="0" spc="87" dirty="0">
                <a:latin typeface="Century Gothic"/>
                <a:cs typeface="Century Gothic"/>
              </a:rPr>
              <a:t>assessment</a:t>
            </a:r>
            <a:r>
              <a:rPr sz="1333" b="0" spc="-20" dirty="0">
                <a:latin typeface="Century Gothic"/>
                <a:cs typeface="Century Gothic"/>
              </a:rPr>
              <a:t> </a:t>
            </a:r>
            <a:r>
              <a:rPr sz="1333" b="0" spc="-13" dirty="0">
                <a:latin typeface="Century Gothic"/>
                <a:cs typeface="Century Gothic"/>
              </a:rPr>
              <a:t>framework </a:t>
            </a:r>
            <a:r>
              <a:rPr sz="1333" b="0" dirty="0">
                <a:latin typeface="Century Gothic"/>
                <a:cs typeface="Century Gothic"/>
              </a:rPr>
              <a:t>focused</a:t>
            </a:r>
            <a:r>
              <a:rPr sz="1333" b="0" spc="27" dirty="0">
                <a:latin typeface="Century Gothic"/>
                <a:cs typeface="Century Gothic"/>
              </a:rPr>
              <a:t> </a:t>
            </a:r>
            <a:r>
              <a:rPr sz="1333" b="0" dirty="0">
                <a:latin typeface="Century Gothic"/>
                <a:cs typeface="Century Gothic"/>
              </a:rPr>
              <a:t>on</a:t>
            </a:r>
            <a:r>
              <a:rPr sz="1333" b="0" spc="33" dirty="0">
                <a:latin typeface="Century Gothic"/>
                <a:cs typeface="Century Gothic"/>
              </a:rPr>
              <a:t> </a:t>
            </a:r>
            <a:r>
              <a:rPr sz="1333" b="0" dirty="0">
                <a:latin typeface="Century Gothic"/>
                <a:cs typeface="Century Gothic"/>
              </a:rPr>
              <a:t>Human</a:t>
            </a:r>
            <a:r>
              <a:rPr sz="1333" b="0" spc="33" dirty="0">
                <a:latin typeface="Century Gothic"/>
                <a:cs typeface="Century Gothic"/>
              </a:rPr>
              <a:t> </a:t>
            </a:r>
            <a:r>
              <a:rPr sz="1333" b="0" spc="133" dirty="0">
                <a:latin typeface="Century Gothic"/>
                <a:cs typeface="Century Gothic"/>
              </a:rPr>
              <a:t>Risk</a:t>
            </a:r>
            <a:r>
              <a:rPr sz="1333" b="0" spc="33" dirty="0">
                <a:latin typeface="Century Gothic"/>
                <a:cs typeface="Century Gothic"/>
              </a:rPr>
              <a:t> </a:t>
            </a:r>
            <a:r>
              <a:rPr sz="1333" b="0" spc="-13" dirty="0">
                <a:latin typeface="Century Gothic"/>
                <a:cs typeface="Century Gothic"/>
              </a:rPr>
              <a:t>Management (HRM).</a:t>
            </a:r>
            <a:endParaRPr sz="1333" dirty="0">
              <a:latin typeface="Century Gothic"/>
              <a:cs typeface="Century Gothic"/>
            </a:endParaRPr>
          </a:p>
        </p:txBody>
      </p:sp>
      <p:sp>
        <p:nvSpPr>
          <p:cNvPr id="8" name="object 8"/>
          <p:cNvSpPr txBox="1"/>
          <p:nvPr/>
        </p:nvSpPr>
        <p:spPr>
          <a:xfrm>
            <a:off x="446367" y="3334460"/>
            <a:ext cx="3617807" cy="2747526"/>
          </a:xfrm>
          <a:prstGeom prst="rect">
            <a:avLst/>
          </a:prstGeom>
        </p:spPr>
        <p:txBody>
          <a:bodyPr vert="horz" wrap="square" lIns="0" tIns="16933" rIns="0" bIns="0" rtlCol="0">
            <a:spAutoFit/>
          </a:bodyPr>
          <a:lstStyle/>
          <a:p>
            <a:pPr marL="16933" marR="6773" indent="38099" defTabSz="1219170">
              <a:lnSpc>
                <a:spcPct val="150000"/>
              </a:lnSpc>
              <a:spcBef>
                <a:spcPts val="133"/>
              </a:spcBef>
            </a:pPr>
            <a:r>
              <a:rPr sz="1333" kern="0" spc="13">
                <a:solidFill>
                  <a:srgbClr val="FFFFFF"/>
                </a:solidFill>
                <a:latin typeface="Century Gothic"/>
                <a:cs typeface="Century Gothic"/>
              </a:rPr>
              <a:t>KnowBe4’s</a:t>
            </a:r>
            <a:r>
              <a:rPr sz="1333" kern="0" spc="147">
                <a:solidFill>
                  <a:srgbClr val="FFFFFF"/>
                </a:solidFill>
                <a:latin typeface="Century Gothic"/>
                <a:cs typeface="Century Gothic"/>
              </a:rPr>
              <a:t> </a:t>
            </a:r>
            <a:r>
              <a:rPr sz="1333" kern="0" spc="13">
                <a:solidFill>
                  <a:srgbClr val="FFFFFF"/>
                </a:solidFill>
                <a:latin typeface="Century Gothic"/>
                <a:cs typeface="Century Gothic"/>
              </a:rPr>
              <a:t>Program</a:t>
            </a:r>
            <a:r>
              <a:rPr sz="1333" kern="0" spc="152">
                <a:solidFill>
                  <a:srgbClr val="FFFFFF"/>
                </a:solidFill>
                <a:latin typeface="Century Gothic"/>
                <a:cs typeface="Century Gothic"/>
              </a:rPr>
              <a:t> </a:t>
            </a:r>
            <a:r>
              <a:rPr sz="1333" kern="0" spc="13">
                <a:solidFill>
                  <a:srgbClr val="FFFFFF"/>
                </a:solidFill>
                <a:latin typeface="Century Gothic"/>
                <a:cs typeface="Century Gothic"/>
              </a:rPr>
              <a:t>Maturity</a:t>
            </a:r>
            <a:r>
              <a:rPr sz="1333" kern="0" spc="152">
                <a:solidFill>
                  <a:srgbClr val="FFFFFF"/>
                </a:solidFill>
                <a:latin typeface="Century Gothic"/>
                <a:cs typeface="Century Gothic"/>
              </a:rPr>
              <a:t> </a:t>
            </a:r>
            <a:r>
              <a:rPr sz="1333" kern="0" spc="73">
                <a:solidFill>
                  <a:srgbClr val="FFFFFF"/>
                </a:solidFill>
                <a:latin typeface="Century Gothic"/>
                <a:cs typeface="Century Gothic"/>
              </a:rPr>
              <a:t>Assessment </a:t>
            </a:r>
            <a:r>
              <a:rPr sz="1333" kern="0" spc="67">
                <a:solidFill>
                  <a:srgbClr val="FFFFFF"/>
                </a:solidFill>
                <a:latin typeface="Century Gothic"/>
                <a:cs typeface="Century Gothic"/>
              </a:rPr>
              <a:t>tool</a:t>
            </a:r>
            <a:r>
              <a:rPr sz="1333" kern="0" spc="20">
                <a:solidFill>
                  <a:srgbClr val="FFFFFF"/>
                </a:solidFill>
                <a:latin typeface="Century Gothic"/>
                <a:cs typeface="Century Gothic"/>
              </a:rPr>
              <a:t> </a:t>
            </a:r>
            <a:r>
              <a:rPr sz="1333" kern="0">
                <a:solidFill>
                  <a:srgbClr val="FFFFFF"/>
                </a:solidFill>
                <a:latin typeface="Century Gothic"/>
                <a:cs typeface="Century Gothic"/>
              </a:rPr>
              <a:t>measures</a:t>
            </a:r>
            <a:r>
              <a:rPr sz="1333" kern="0" spc="20">
                <a:solidFill>
                  <a:srgbClr val="FFFFFF"/>
                </a:solidFill>
                <a:latin typeface="Century Gothic"/>
                <a:cs typeface="Century Gothic"/>
              </a:rPr>
              <a:t> </a:t>
            </a:r>
            <a:r>
              <a:rPr sz="1333" kern="0" spc="-47">
                <a:solidFill>
                  <a:srgbClr val="FFFFFF"/>
                </a:solidFill>
                <a:latin typeface="Century Gothic"/>
                <a:cs typeface="Century Gothic"/>
              </a:rPr>
              <a:t>and</a:t>
            </a:r>
            <a:r>
              <a:rPr sz="1333" kern="0" spc="20">
                <a:solidFill>
                  <a:srgbClr val="FFFFFF"/>
                </a:solidFill>
                <a:latin typeface="Century Gothic"/>
                <a:cs typeface="Century Gothic"/>
              </a:rPr>
              <a:t> </a:t>
            </a:r>
            <a:r>
              <a:rPr sz="1333" kern="0" spc="67">
                <a:solidFill>
                  <a:srgbClr val="FFFFFF"/>
                </a:solidFill>
                <a:latin typeface="Century Gothic"/>
                <a:cs typeface="Century Gothic"/>
              </a:rPr>
              <a:t>strengthens</a:t>
            </a:r>
            <a:r>
              <a:rPr sz="1333" kern="0" spc="27">
                <a:solidFill>
                  <a:srgbClr val="FFFFFF"/>
                </a:solidFill>
                <a:latin typeface="Century Gothic"/>
                <a:cs typeface="Century Gothic"/>
              </a:rPr>
              <a:t> </a:t>
            </a:r>
            <a:r>
              <a:rPr sz="1333" kern="0" spc="-33">
                <a:solidFill>
                  <a:srgbClr val="FFFFFF"/>
                </a:solidFill>
                <a:latin typeface="Century Gothic"/>
                <a:cs typeface="Century Gothic"/>
              </a:rPr>
              <a:t>an </a:t>
            </a:r>
            <a:r>
              <a:rPr sz="1333" kern="0" spc="27">
                <a:solidFill>
                  <a:srgbClr val="FFFFFF"/>
                </a:solidFill>
                <a:latin typeface="Century Gothic"/>
                <a:cs typeface="Century Gothic"/>
              </a:rPr>
              <a:t>organization’s</a:t>
            </a:r>
            <a:r>
              <a:rPr sz="1333" kern="0" spc="73">
                <a:solidFill>
                  <a:srgbClr val="FFFFFF"/>
                </a:solidFill>
                <a:latin typeface="Century Gothic"/>
                <a:cs typeface="Century Gothic"/>
              </a:rPr>
              <a:t> </a:t>
            </a:r>
            <a:r>
              <a:rPr sz="1333" kern="0" spc="27">
                <a:solidFill>
                  <a:srgbClr val="FFFFFF"/>
                </a:solidFill>
                <a:latin typeface="Century Gothic"/>
                <a:cs typeface="Century Gothic"/>
              </a:rPr>
              <a:t>security</a:t>
            </a:r>
            <a:r>
              <a:rPr sz="1333" kern="0" spc="73">
                <a:solidFill>
                  <a:srgbClr val="FFFFFF"/>
                </a:solidFill>
                <a:latin typeface="Century Gothic"/>
                <a:cs typeface="Century Gothic"/>
              </a:rPr>
              <a:t> </a:t>
            </a:r>
            <a:r>
              <a:rPr sz="1333" kern="0" spc="27">
                <a:solidFill>
                  <a:srgbClr val="FFFFFF"/>
                </a:solidFill>
                <a:latin typeface="Century Gothic"/>
                <a:cs typeface="Century Gothic"/>
              </a:rPr>
              <a:t>culture</a:t>
            </a:r>
            <a:r>
              <a:rPr sz="1333" kern="0" spc="80">
                <a:solidFill>
                  <a:srgbClr val="FFFFFF"/>
                </a:solidFill>
                <a:latin typeface="Century Gothic"/>
                <a:cs typeface="Century Gothic"/>
              </a:rPr>
              <a:t> </a:t>
            </a:r>
            <a:r>
              <a:rPr sz="1333" kern="0" spc="-13">
                <a:solidFill>
                  <a:srgbClr val="FFFFFF"/>
                </a:solidFill>
                <a:latin typeface="Century Gothic"/>
                <a:cs typeface="Century Gothic"/>
              </a:rPr>
              <a:t>across </a:t>
            </a:r>
            <a:r>
              <a:rPr sz="1333" kern="0">
                <a:solidFill>
                  <a:srgbClr val="FFFFFF"/>
                </a:solidFill>
                <a:latin typeface="Century Gothic"/>
                <a:cs typeface="Century Gothic"/>
              </a:rPr>
              <a:t>critical</a:t>
            </a:r>
            <a:r>
              <a:rPr sz="1333" kern="0" spc="20">
                <a:solidFill>
                  <a:srgbClr val="FFFFFF"/>
                </a:solidFill>
                <a:latin typeface="Century Gothic"/>
                <a:cs typeface="Century Gothic"/>
              </a:rPr>
              <a:t> </a:t>
            </a:r>
            <a:r>
              <a:rPr sz="1333" kern="0" spc="-13">
                <a:solidFill>
                  <a:srgbClr val="FFFFFF"/>
                </a:solidFill>
                <a:latin typeface="Century Gothic"/>
                <a:cs typeface="Century Gothic"/>
              </a:rPr>
              <a:t>human</a:t>
            </a:r>
            <a:r>
              <a:rPr sz="1333" kern="0" spc="20">
                <a:solidFill>
                  <a:srgbClr val="FFFFFF"/>
                </a:solidFill>
                <a:latin typeface="Century Gothic"/>
                <a:cs typeface="Century Gothic"/>
              </a:rPr>
              <a:t> </a:t>
            </a:r>
            <a:r>
              <a:rPr sz="1333" kern="0" spc="140">
                <a:solidFill>
                  <a:srgbClr val="FFFFFF"/>
                </a:solidFill>
                <a:latin typeface="Century Gothic"/>
                <a:cs typeface="Century Gothic"/>
              </a:rPr>
              <a:t>risk</a:t>
            </a:r>
            <a:r>
              <a:rPr sz="1333" kern="0" spc="27">
                <a:solidFill>
                  <a:srgbClr val="FFFFFF"/>
                </a:solidFill>
                <a:latin typeface="Century Gothic"/>
                <a:cs typeface="Century Gothic"/>
              </a:rPr>
              <a:t> </a:t>
            </a:r>
            <a:r>
              <a:rPr sz="1333" kern="0" spc="67">
                <a:solidFill>
                  <a:srgbClr val="FFFFFF"/>
                </a:solidFill>
                <a:latin typeface="Century Gothic"/>
                <a:cs typeface="Century Gothic"/>
              </a:rPr>
              <a:t>dimensions.</a:t>
            </a:r>
            <a:r>
              <a:rPr sz="1333" kern="0" spc="20">
                <a:solidFill>
                  <a:srgbClr val="FFFFFF"/>
                </a:solidFill>
                <a:latin typeface="Century Gothic"/>
                <a:cs typeface="Century Gothic"/>
              </a:rPr>
              <a:t> </a:t>
            </a:r>
            <a:r>
              <a:rPr sz="1333" kern="0" spc="100">
                <a:solidFill>
                  <a:srgbClr val="FFFFFF"/>
                </a:solidFill>
                <a:latin typeface="Century Gothic"/>
                <a:cs typeface="Century Gothic"/>
              </a:rPr>
              <a:t>As</a:t>
            </a:r>
            <a:r>
              <a:rPr sz="1333" kern="0" spc="20">
                <a:solidFill>
                  <a:srgbClr val="FFFFFF"/>
                </a:solidFill>
                <a:latin typeface="Century Gothic"/>
                <a:cs typeface="Century Gothic"/>
              </a:rPr>
              <a:t> </a:t>
            </a:r>
            <a:r>
              <a:rPr sz="1333" kern="0" spc="-13">
                <a:solidFill>
                  <a:srgbClr val="FFFFFF"/>
                </a:solidFill>
                <a:latin typeface="Century Gothic"/>
                <a:cs typeface="Century Gothic"/>
              </a:rPr>
              <a:t>human </a:t>
            </a:r>
            <a:r>
              <a:rPr sz="1333" kern="0">
                <a:solidFill>
                  <a:srgbClr val="FFFFFF"/>
                </a:solidFill>
                <a:latin typeface="Century Gothic"/>
                <a:cs typeface="Century Gothic"/>
              </a:rPr>
              <a:t>actions</a:t>
            </a:r>
            <a:r>
              <a:rPr sz="1333" kern="0" spc="87">
                <a:solidFill>
                  <a:srgbClr val="FFFFFF"/>
                </a:solidFill>
                <a:latin typeface="Century Gothic"/>
                <a:cs typeface="Century Gothic"/>
              </a:rPr>
              <a:t> </a:t>
            </a:r>
            <a:r>
              <a:rPr sz="1333" kern="0" spc="-27">
                <a:solidFill>
                  <a:srgbClr val="FFFFFF"/>
                </a:solidFill>
                <a:latin typeface="Century Gothic"/>
                <a:cs typeface="Century Gothic"/>
              </a:rPr>
              <a:t>are</a:t>
            </a:r>
            <a:r>
              <a:rPr sz="1333" kern="0" spc="87">
                <a:solidFill>
                  <a:srgbClr val="FFFFFF"/>
                </a:solidFill>
                <a:latin typeface="Century Gothic"/>
                <a:cs typeface="Century Gothic"/>
              </a:rPr>
              <a:t> </a:t>
            </a:r>
            <a:r>
              <a:rPr sz="1333" kern="0">
                <a:solidFill>
                  <a:srgbClr val="FFFFFF"/>
                </a:solidFill>
                <a:latin typeface="Century Gothic"/>
                <a:cs typeface="Century Gothic"/>
              </a:rPr>
              <a:t>targeted</a:t>
            </a:r>
            <a:r>
              <a:rPr sz="1333" kern="0" spc="87">
                <a:solidFill>
                  <a:srgbClr val="FFFFFF"/>
                </a:solidFill>
                <a:latin typeface="Century Gothic"/>
                <a:cs typeface="Century Gothic"/>
              </a:rPr>
              <a:t> </a:t>
            </a:r>
            <a:r>
              <a:rPr sz="1333" kern="0" spc="-47">
                <a:solidFill>
                  <a:srgbClr val="FFFFFF"/>
                </a:solidFill>
                <a:latin typeface="Century Gothic"/>
                <a:cs typeface="Century Gothic"/>
              </a:rPr>
              <a:t>and</a:t>
            </a:r>
            <a:r>
              <a:rPr sz="1333" kern="0" spc="87">
                <a:solidFill>
                  <a:srgbClr val="FFFFFF"/>
                </a:solidFill>
                <a:latin typeface="Century Gothic"/>
                <a:cs typeface="Century Gothic"/>
              </a:rPr>
              <a:t> </a:t>
            </a:r>
            <a:r>
              <a:rPr sz="1333" kern="0">
                <a:solidFill>
                  <a:srgbClr val="FFFFFF"/>
                </a:solidFill>
                <a:latin typeface="Century Gothic"/>
                <a:cs typeface="Century Gothic"/>
              </a:rPr>
              <a:t>exploited</a:t>
            </a:r>
            <a:r>
              <a:rPr sz="1333" kern="0" spc="87">
                <a:solidFill>
                  <a:srgbClr val="FFFFFF"/>
                </a:solidFill>
                <a:latin typeface="Century Gothic"/>
                <a:cs typeface="Century Gothic"/>
              </a:rPr>
              <a:t> </a:t>
            </a:r>
            <a:r>
              <a:rPr sz="1333" kern="0" spc="-33">
                <a:solidFill>
                  <a:srgbClr val="FFFFFF"/>
                </a:solidFill>
                <a:latin typeface="Century Gothic"/>
                <a:cs typeface="Century Gothic"/>
              </a:rPr>
              <a:t>by </a:t>
            </a:r>
            <a:r>
              <a:rPr sz="1333" kern="0">
                <a:solidFill>
                  <a:srgbClr val="FFFFFF"/>
                </a:solidFill>
                <a:latin typeface="Century Gothic"/>
                <a:cs typeface="Century Gothic"/>
              </a:rPr>
              <a:t>attackers</a:t>
            </a:r>
            <a:r>
              <a:rPr sz="1333" kern="0" spc="60">
                <a:solidFill>
                  <a:srgbClr val="FFFFFF"/>
                </a:solidFill>
                <a:latin typeface="Century Gothic"/>
                <a:cs typeface="Century Gothic"/>
              </a:rPr>
              <a:t> </a:t>
            </a:r>
            <a:r>
              <a:rPr sz="1333" kern="0" spc="73">
                <a:solidFill>
                  <a:srgbClr val="FFFFFF"/>
                </a:solidFill>
                <a:latin typeface="Century Gothic"/>
                <a:cs typeface="Century Gothic"/>
              </a:rPr>
              <a:t>with</a:t>
            </a:r>
            <a:r>
              <a:rPr sz="1333" kern="0" spc="67">
                <a:solidFill>
                  <a:srgbClr val="FFFFFF"/>
                </a:solidFill>
                <a:latin typeface="Century Gothic"/>
                <a:cs typeface="Century Gothic"/>
              </a:rPr>
              <a:t> </a:t>
            </a:r>
            <a:r>
              <a:rPr sz="1333" kern="0">
                <a:solidFill>
                  <a:srgbClr val="FFFFFF"/>
                </a:solidFill>
                <a:latin typeface="Century Gothic"/>
                <a:cs typeface="Century Gothic"/>
              </a:rPr>
              <a:t>increased</a:t>
            </a:r>
            <a:r>
              <a:rPr sz="1333" kern="0" spc="67">
                <a:solidFill>
                  <a:srgbClr val="FFFFFF"/>
                </a:solidFill>
                <a:latin typeface="Century Gothic"/>
                <a:cs typeface="Century Gothic"/>
              </a:rPr>
              <a:t> </a:t>
            </a:r>
            <a:r>
              <a:rPr sz="1333" kern="0" spc="-13">
                <a:solidFill>
                  <a:srgbClr val="FFFFFF"/>
                </a:solidFill>
                <a:latin typeface="Century Gothic"/>
                <a:cs typeface="Century Gothic"/>
              </a:rPr>
              <a:t>sophistication, </a:t>
            </a:r>
            <a:r>
              <a:rPr sz="1333" kern="0">
                <a:solidFill>
                  <a:srgbClr val="FFFFFF"/>
                </a:solidFill>
                <a:latin typeface="Century Gothic"/>
                <a:cs typeface="Century Gothic"/>
              </a:rPr>
              <a:t>organizations</a:t>
            </a:r>
            <a:r>
              <a:rPr sz="1333" kern="0" spc="140">
                <a:solidFill>
                  <a:srgbClr val="FFFFFF"/>
                </a:solidFill>
                <a:latin typeface="Century Gothic"/>
                <a:cs typeface="Century Gothic"/>
              </a:rPr>
              <a:t> </a:t>
            </a:r>
            <a:r>
              <a:rPr sz="1333" kern="0" spc="-27">
                <a:solidFill>
                  <a:srgbClr val="FFFFFF"/>
                </a:solidFill>
                <a:latin typeface="Century Gothic"/>
                <a:cs typeface="Century Gothic"/>
              </a:rPr>
              <a:t>need</a:t>
            </a:r>
            <a:r>
              <a:rPr sz="1333" kern="0" spc="147">
                <a:solidFill>
                  <a:srgbClr val="FFFFFF"/>
                </a:solidFill>
                <a:latin typeface="Century Gothic"/>
                <a:cs typeface="Century Gothic"/>
              </a:rPr>
              <a:t> </a:t>
            </a:r>
            <a:r>
              <a:rPr sz="1333" kern="0">
                <a:solidFill>
                  <a:srgbClr val="FFFFFF"/>
                </a:solidFill>
                <a:latin typeface="Century Gothic"/>
                <a:cs typeface="Century Gothic"/>
              </a:rPr>
              <a:t>clarity</a:t>
            </a:r>
            <a:r>
              <a:rPr sz="1333" kern="0" spc="140">
                <a:solidFill>
                  <a:srgbClr val="FFFFFF"/>
                </a:solidFill>
                <a:latin typeface="Century Gothic"/>
                <a:cs typeface="Century Gothic"/>
              </a:rPr>
              <a:t> </a:t>
            </a:r>
            <a:r>
              <a:rPr sz="1333" kern="0">
                <a:solidFill>
                  <a:srgbClr val="FFFFFF"/>
                </a:solidFill>
                <a:latin typeface="Century Gothic"/>
                <a:cs typeface="Century Gothic"/>
              </a:rPr>
              <a:t>on</a:t>
            </a:r>
            <a:r>
              <a:rPr sz="1333" kern="0" spc="147">
                <a:solidFill>
                  <a:srgbClr val="FFFFFF"/>
                </a:solidFill>
                <a:latin typeface="Century Gothic"/>
                <a:cs typeface="Century Gothic"/>
              </a:rPr>
              <a:t> </a:t>
            </a:r>
            <a:r>
              <a:rPr sz="1333" kern="0">
                <a:solidFill>
                  <a:srgbClr val="FFFFFF"/>
                </a:solidFill>
                <a:latin typeface="Century Gothic"/>
                <a:cs typeface="Century Gothic"/>
              </a:rPr>
              <a:t>what</a:t>
            </a:r>
            <a:r>
              <a:rPr sz="1333" kern="0" spc="140">
                <a:solidFill>
                  <a:srgbClr val="FFFFFF"/>
                </a:solidFill>
                <a:latin typeface="Century Gothic"/>
                <a:cs typeface="Century Gothic"/>
              </a:rPr>
              <a:t> </a:t>
            </a:r>
            <a:r>
              <a:rPr sz="1333" kern="0" spc="133">
                <a:solidFill>
                  <a:srgbClr val="FFFFFF"/>
                </a:solidFill>
                <a:latin typeface="Century Gothic"/>
                <a:cs typeface="Century Gothic"/>
              </a:rPr>
              <a:t>is </a:t>
            </a:r>
            <a:r>
              <a:rPr sz="1333" kern="0" spc="60">
                <a:solidFill>
                  <a:srgbClr val="FFFFFF"/>
                </a:solidFill>
                <a:latin typeface="Century Gothic"/>
                <a:cs typeface="Century Gothic"/>
              </a:rPr>
              <a:t>working</a:t>
            </a:r>
            <a:r>
              <a:rPr sz="1333" kern="0" spc="-40">
                <a:solidFill>
                  <a:srgbClr val="FFFFFF"/>
                </a:solidFill>
                <a:latin typeface="Century Gothic"/>
                <a:cs typeface="Century Gothic"/>
              </a:rPr>
              <a:t> </a:t>
            </a:r>
            <a:r>
              <a:rPr sz="1333" kern="0" spc="-47">
                <a:solidFill>
                  <a:srgbClr val="FFFFFF"/>
                </a:solidFill>
                <a:latin typeface="Century Gothic"/>
                <a:cs typeface="Century Gothic"/>
              </a:rPr>
              <a:t>and</a:t>
            </a:r>
            <a:r>
              <a:rPr sz="1333" kern="0" spc="-40">
                <a:solidFill>
                  <a:srgbClr val="FFFFFF"/>
                </a:solidFill>
                <a:latin typeface="Century Gothic"/>
                <a:cs typeface="Century Gothic"/>
              </a:rPr>
              <a:t> </a:t>
            </a:r>
            <a:r>
              <a:rPr sz="1333" kern="0">
                <a:solidFill>
                  <a:srgbClr val="FFFFFF"/>
                </a:solidFill>
                <a:latin typeface="Century Gothic"/>
                <a:cs typeface="Century Gothic"/>
              </a:rPr>
              <a:t>how</a:t>
            </a:r>
            <a:r>
              <a:rPr sz="1333" kern="0" spc="-40">
                <a:solidFill>
                  <a:srgbClr val="FFFFFF"/>
                </a:solidFill>
                <a:latin typeface="Century Gothic"/>
                <a:cs typeface="Century Gothic"/>
              </a:rPr>
              <a:t> </a:t>
            </a:r>
            <a:r>
              <a:rPr sz="1333" kern="0" spc="67">
                <a:solidFill>
                  <a:srgbClr val="FFFFFF"/>
                </a:solidFill>
                <a:latin typeface="Century Gothic"/>
                <a:cs typeface="Century Gothic"/>
              </a:rPr>
              <a:t>to</a:t>
            </a:r>
            <a:r>
              <a:rPr sz="1333" kern="0" spc="-33">
                <a:solidFill>
                  <a:srgbClr val="FFFFFF"/>
                </a:solidFill>
                <a:latin typeface="Century Gothic"/>
                <a:cs typeface="Century Gothic"/>
              </a:rPr>
              <a:t> </a:t>
            </a:r>
            <a:r>
              <a:rPr sz="1333" kern="0" spc="-13">
                <a:solidFill>
                  <a:srgbClr val="FFFFFF"/>
                </a:solidFill>
                <a:latin typeface="Century Gothic"/>
                <a:cs typeface="Century Gothic"/>
              </a:rPr>
              <a:t>measure</a:t>
            </a:r>
            <a:r>
              <a:rPr sz="1333" kern="0" spc="667">
                <a:solidFill>
                  <a:srgbClr val="FFFFFF"/>
                </a:solidFill>
                <a:latin typeface="Century Gothic"/>
                <a:cs typeface="Century Gothic"/>
              </a:rPr>
              <a:t> </a:t>
            </a:r>
            <a:r>
              <a:rPr sz="1333" kern="0" spc="-13">
                <a:solidFill>
                  <a:srgbClr val="FFFFFF"/>
                </a:solidFill>
                <a:latin typeface="Century Gothic"/>
                <a:cs typeface="Century Gothic"/>
              </a:rPr>
              <a:t>improvement.</a:t>
            </a:r>
            <a:endParaRPr sz="1333" kern="0">
              <a:solidFill>
                <a:sysClr val="windowText" lastClr="000000"/>
              </a:solidFill>
              <a:latin typeface="Century Gothic"/>
              <a:cs typeface="Century Gothic"/>
            </a:endParaRPr>
          </a:p>
        </p:txBody>
      </p:sp>
      <p:pic>
        <p:nvPicPr>
          <p:cNvPr id="9" name="object 9" descr="Man with glasses, infront of a city scape as you might see as the background on a teams call. He looks serious and thoughful."/>
          <p:cNvPicPr/>
          <p:nvPr/>
        </p:nvPicPr>
        <p:blipFill>
          <a:blip r:embed="rId2" cstate="print"/>
          <a:stretch>
            <a:fillRect/>
          </a:stretch>
        </p:blipFill>
        <p:spPr>
          <a:xfrm>
            <a:off x="4597200" y="889000"/>
            <a:ext cx="4876803" cy="2438400"/>
          </a:xfrm>
          <a:prstGeom prst="rect">
            <a:avLst/>
          </a:prstGeom>
        </p:spPr>
      </p:pic>
      <p:grpSp>
        <p:nvGrpSpPr>
          <p:cNvPr id="10" name="object 10" descr="Screenshot, a graph of assessment results."/>
          <p:cNvGrpSpPr/>
          <p:nvPr/>
        </p:nvGrpSpPr>
        <p:grpSpPr>
          <a:xfrm>
            <a:off x="9677199" y="889000"/>
            <a:ext cx="2312247" cy="2438400"/>
            <a:chOff x="7257899" y="666750"/>
            <a:chExt cx="1734185" cy="1828800"/>
          </a:xfrm>
        </p:grpSpPr>
        <p:sp>
          <p:nvSpPr>
            <p:cNvPr id="11" name="object 11"/>
            <p:cNvSpPr/>
            <p:nvPr/>
          </p:nvSpPr>
          <p:spPr>
            <a:xfrm>
              <a:off x="7257899" y="666750"/>
              <a:ext cx="1734185" cy="1828800"/>
            </a:xfrm>
            <a:custGeom>
              <a:avLst/>
              <a:gdLst/>
              <a:ahLst/>
              <a:cxnLst/>
              <a:rect l="l" t="t" r="r" b="b"/>
              <a:pathLst>
                <a:path w="1734184" h="1828800">
                  <a:moveTo>
                    <a:pt x="1733999" y="1828800"/>
                  </a:moveTo>
                  <a:lnTo>
                    <a:pt x="0" y="1828800"/>
                  </a:lnTo>
                  <a:lnTo>
                    <a:pt x="0" y="0"/>
                  </a:lnTo>
                  <a:lnTo>
                    <a:pt x="1733999" y="0"/>
                  </a:lnTo>
                  <a:lnTo>
                    <a:pt x="1733999" y="1828800"/>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pic>
          <p:nvPicPr>
            <p:cNvPr id="12" name="object 12"/>
            <p:cNvPicPr/>
            <p:nvPr/>
          </p:nvPicPr>
          <p:blipFill>
            <a:blip r:embed="rId3" cstate="print"/>
            <a:stretch>
              <a:fillRect/>
            </a:stretch>
          </p:blipFill>
          <p:spPr>
            <a:xfrm>
              <a:off x="7332452" y="963930"/>
              <a:ext cx="1584893" cy="1335583"/>
            </a:xfrm>
            <a:prstGeom prst="rect">
              <a:avLst/>
            </a:prstGeom>
          </p:spPr>
        </p:pic>
      </p:grpSp>
      <p:pic>
        <p:nvPicPr>
          <p:cNvPr id="13" name="object 13" descr="Screenshot of a link to start assessment (Program Maturity Assessment, or PMA)"/>
          <p:cNvPicPr/>
          <p:nvPr/>
        </p:nvPicPr>
        <p:blipFill>
          <a:blip r:embed="rId4" cstate="print"/>
          <a:stretch>
            <a:fillRect/>
          </a:stretch>
        </p:blipFill>
        <p:spPr>
          <a:xfrm>
            <a:off x="4597201" y="3530601"/>
            <a:ext cx="2311999" cy="2438399"/>
          </a:xfrm>
          <a:prstGeom prst="rect">
            <a:avLst/>
          </a:prstGeom>
        </p:spPr>
      </p:pic>
      <p:pic>
        <p:nvPicPr>
          <p:cNvPr id="14" name="object 14">
            <a:extLst>
              <a:ext uri="{C183D7F6-B498-43B3-948B-1728B52AA6E4}">
                <adec:decorative xmlns:adec="http://schemas.microsoft.com/office/drawing/2017/decorative" val="1"/>
              </a:ext>
            </a:extLst>
          </p:cNvPr>
          <p:cNvPicPr/>
          <p:nvPr/>
        </p:nvPicPr>
        <p:blipFill>
          <a:blip r:embed="rId5" cstate="print"/>
          <a:stretch>
            <a:fillRect/>
          </a:stretch>
        </p:blipFill>
        <p:spPr>
          <a:xfrm>
            <a:off x="7112399" y="3549366"/>
            <a:ext cx="4876799" cy="2438399"/>
          </a:xfrm>
          <a:prstGeom prst="rect">
            <a:avLst/>
          </a:prstGeom>
        </p:spPr>
      </p:pic>
      <p:sp>
        <p:nvSpPr>
          <p:cNvPr id="15" name="object 15">
            <a:extLst>
              <a:ext uri="{C183D7F6-B498-43B3-948B-1728B52AA6E4}">
                <adec:decorative xmlns:adec="http://schemas.microsoft.com/office/drawing/2017/decorative" val="1"/>
              </a:ext>
            </a:extLst>
          </p:cNvPr>
          <p:cNvSpPr txBox="1"/>
          <p:nvPr/>
        </p:nvSpPr>
        <p:spPr>
          <a:xfrm>
            <a:off x="7112399" y="3549366"/>
            <a:ext cx="4876800" cy="1793609"/>
          </a:xfrm>
          <a:prstGeom prst="rect">
            <a:avLst/>
          </a:prstGeom>
          <a:ln w="9524">
            <a:solidFill>
              <a:srgbClr val="BBCBCE"/>
            </a:solidFill>
          </a:ln>
        </p:spPr>
        <p:txBody>
          <a:bodyPr vert="horz" wrap="square" lIns="0" tIns="77892" rIns="0" bIns="0" rtlCol="0">
            <a:spAutoFit/>
          </a:bodyPr>
          <a:lstStyle/>
          <a:p>
            <a:pPr defTabSz="1219170">
              <a:spcBef>
                <a:spcPts val="612"/>
              </a:spcBef>
            </a:pPr>
            <a:endParaRPr sz="1667" kern="0" dirty="0">
              <a:solidFill>
                <a:sysClr val="windowText" lastClr="000000"/>
              </a:solidFill>
              <a:latin typeface="Times New Roman"/>
              <a:cs typeface="Times New Roman"/>
            </a:endParaRPr>
          </a:p>
          <a:p>
            <a:pPr marL="150703" marR="137157" indent="-847" algn="ctr" defTabSz="1219170">
              <a:lnSpc>
                <a:spcPct val="200000"/>
              </a:lnSpc>
            </a:pPr>
            <a:r>
              <a:rPr sz="1667" kern="0" dirty="0">
                <a:solidFill>
                  <a:srgbClr val="00293C"/>
                </a:solidFill>
                <a:latin typeface="Century Gothic"/>
                <a:cs typeface="Century Gothic"/>
              </a:rPr>
              <a:t>“Your</a:t>
            </a:r>
            <a:r>
              <a:rPr sz="1667" kern="0" spc="13" dirty="0">
                <a:solidFill>
                  <a:srgbClr val="00293C"/>
                </a:solidFill>
                <a:latin typeface="Century Gothic"/>
                <a:cs typeface="Century Gothic"/>
              </a:rPr>
              <a:t> </a:t>
            </a:r>
            <a:r>
              <a:rPr sz="1667" kern="0" dirty="0">
                <a:solidFill>
                  <a:srgbClr val="00293C"/>
                </a:solidFill>
                <a:latin typeface="Century Gothic"/>
                <a:cs typeface="Century Gothic"/>
              </a:rPr>
              <a:t>employees’</a:t>
            </a:r>
            <a:r>
              <a:rPr sz="1667" kern="0" spc="20" dirty="0">
                <a:solidFill>
                  <a:srgbClr val="00293C"/>
                </a:solidFill>
                <a:latin typeface="Century Gothic"/>
                <a:cs typeface="Century Gothic"/>
              </a:rPr>
              <a:t> </a:t>
            </a:r>
            <a:r>
              <a:rPr sz="1667" kern="0" dirty="0">
                <a:solidFill>
                  <a:srgbClr val="00293C"/>
                </a:solidFill>
                <a:latin typeface="Century Gothic"/>
                <a:cs typeface="Century Gothic"/>
              </a:rPr>
              <a:t>knowledge,</a:t>
            </a:r>
            <a:r>
              <a:rPr sz="1667" kern="0" spc="20" dirty="0">
                <a:solidFill>
                  <a:srgbClr val="00293C"/>
                </a:solidFill>
                <a:latin typeface="Century Gothic"/>
                <a:cs typeface="Century Gothic"/>
              </a:rPr>
              <a:t> </a:t>
            </a:r>
            <a:r>
              <a:rPr sz="1667" kern="0" spc="47" dirty="0">
                <a:solidFill>
                  <a:srgbClr val="00293C"/>
                </a:solidFill>
                <a:latin typeface="Century Gothic"/>
                <a:cs typeface="Century Gothic"/>
              </a:rPr>
              <a:t>beliefs, </a:t>
            </a:r>
            <a:r>
              <a:rPr sz="1667" kern="0" dirty="0">
                <a:solidFill>
                  <a:srgbClr val="00293C"/>
                </a:solidFill>
                <a:latin typeface="Century Gothic"/>
                <a:cs typeface="Century Gothic"/>
              </a:rPr>
              <a:t>values,</a:t>
            </a:r>
            <a:r>
              <a:rPr sz="1667" kern="0" spc="33" dirty="0">
                <a:solidFill>
                  <a:srgbClr val="00293C"/>
                </a:solidFill>
                <a:latin typeface="Century Gothic"/>
                <a:cs typeface="Century Gothic"/>
              </a:rPr>
              <a:t> </a:t>
            </a:r>
            <a:r>
              <a:rPr sz="1667" kern="0" spc="-47" dirty="0">
                <a:solidFill>
                  <a:srgbClr val="00293C"/>
                </a:solidFill>
                <a:latin typeface="Century Gothic"/>
                <a:cs typeface="Century Gothic"/>
              </a:rPr>
              <a:t>and</a:t>
            </a:r>
            <a:r>
              <a:rPr sz="1667" kern="0" spc="40" dirty="0">
                <a:solidFill>
                  <a:srgbClr val="00293C"/>
                </a:solidFill>
                <a:latin typeface="Century Gothic"/>
                <a:cs typeface="Century Gothic"/>
              </a:rPr>
              <a:t> </a:t>
            </a:r>
            <a:r>
              <a:rPr sz="1667" kern="0" dirty="0">
                <a:solidFill>
                  <a:srgbClr val="00293C"/>
                </a:solidFill>
                <a:latin typeface="Century Gothic"/>
                <a:cs typeface="Century Gothic"/>
              </a:rPr>
              <a:t>behaviors</a:t>
            </a:r>
            <a:r>
              <a:rPr sz="1667" kern="0" spc="40" dirty="0">
                <a:solidFill>
                  <a:srgbClr val="00293C"/>
                </a:solidFill>
                <a:latin typeface="Century Gothic"/>
                <a:cs typeface="Century Gothic"/>
              </a:rPr>
              <a:t> </a:t>
            </a:r>
            <a:r>
              <a:rPr sz="1667" kern="0" spc="113" dirty="0">
                <a:solidFill>
                  <a:srgbClr val="00293C"/>
                </a:solidFill>
                <a:latin typeface="Century Gothic"/>
                <a:cs typeface="Century Gothic"/>
              </a:rPr>
              <a:t>will</a:t>
            </a:r>
            <a:r>
              <a:rPr sz="1667" kern="0" spc="40" dirty="0">
                <a:solidFill>
                  <a:srgbClr val="00293C"/>
                </a:solidFill>
                <a:latin typeface="Century Gothic"/>
                <a:cs typeface="Century Gothic"/>
              </a:rPr>
              <a:t> </a:t>
            </a:r>
            <a:r>
              <a:rPr sz="1667" kern="0" spc="-40" dirty="0">
                <a:solidFill>
                  <a:srgbClr val="00293C"/>
                </a:solidFill>
                <a:latin typeface="Century Gothic"/>
                <a:cs typeface="Century Gothic"/>
              </a:rPr>
              <a:t>be</a:t>
            </a:r>
            <a:r>
              <a:rPr sz="1667" kern="0" spc="33" dirty="0">
                <a:solidFill>
                  <a:srgbClr val="00293C"/>
                </a:solidFill>
                <a:latin typeface="Century Gothic"/>
                <a:cs typeface="Century Gothic"/>
              </a:rPr>
              <a:t> </a:t>
            </a:r>
            <a:r>
              <a:rPr sz="1667" kern="0" dirty="0">
                <a:solidFill>
                  <a:srgbClr val="00293C"/>
                </a:solidFill>
                <a:latin typeface="Century Gothic"/>
                <a:cs typeface="Century Gothic"/>
              </a:rPr>
              <a:t>the</a:t>
            </a:r>
            <a:r>
              <a:rPr sz="1667" kern="0" spc="40" dirty="0">
                <a:solidFill>
                  <a:srgbClr val="00293C"/>
                </a:solidFill>
                <a:latin typeface="Century Gothic"/>
                <a:cs typeface="Century Gothic"/>
              </a:rPr>
              <a:t> </a:t>
            </a:r>
            <a:r>
              <a:rPr sz="1667" kern="0" spc="-13" dirty="0">
                <a:solidFill>
                  <a:srgbClr val="00293C"/>
                </a:solidFill>
                <a:latin typeface="Century Gothic"/>
                <a:cs typeface="Century Gothic"/>
              </a:rPr>
              <a:t>difference </a:t>
            </a:r>
            <a:r>
              <a:rPr sz="1667" kern="0" dirty="0">
                <a:solidFill>
                  <a:srgbClr val="00293C"/>
                </a:solidFill>
                <a:latin typeface="Century Gothic"/>
                <a:cs typeface="Century Gothic"/>
              </a:rPr>
              <a:t>between</a:t>
            </a:r>
            <a:r>
              <a:rPr sz="1667" kern="0" spc="120" dirty="0">
                <a:solidFill>
                  <a:srgbClr val="00293C"/>
                </a:solidFill>
                <a:latin typeface="Century Gothic"/>
                <a:cs typeface="Century Gothic"/>
              </a:rPr>
              <a:t> </a:t>
            </a:r>
            <a:r>
              <a:rPr sz="1667" kern="0" dirty="0">
                <a:solidFill>
                  <a:srgbClr val="00293C"/>
                </a:solidFill>
                <a:latin typeface="Century Gothic"/>
                <a:cs typeface="Century Gothic"/>
              </a:rPr>
              <a:t>protection</a:t>
            </a:r>
            <a:r>
              <a:rPr sz="1667" kern="0" spc="127" dirty="0">
                <a:solidFill>
                  <a:srgbClr val="00293C"/>
                </a:solidFill>
                <a:latin typeface="Century Gothic"/>
                <a:cs typeface="Century Gothic"/>
              </a:rPr>
              <a:t> </a:t>
            </a:r>
            <a:r>
              <a:rPr sz="1667" kern="0" spc="-47" dirty="0">
                <a:solidFill>
                  <a:srgbClr val="00293C"/>
                </a:solidFill>
                <a:latin typeface="Century Gothic"/>
                <a:cs typeface="Century Gothic"/>
              </a:rPr>
              <a:t>and</a:t>
            </a:r>
            <a:r>
              <a:rPr sz="1667" kern="0" spc="127" dirty="0">
                <a:solidFill>
                  <a:srgbClr val="00293C"/>
                </a:solidFill>
                <a:latin typeface="Century Gothic"/>
                <a:cs typeface="Century Gothic"/>
              </a:rPr>
              <a:t> </a:t>
            </a:r>
            <a:r>
              <a:rPr sz="1667" kern="0" spc="-13" dirty="0">
                <a:solidFill>
                  <a:srgbClr val="00293C"/>
                </a:solidFill>
                <a:latin typeface="Century Gothic"/>
                <a:cs typeface="Century Gothic"/>
              </a:rPr>
              <a:t>breach.”</a:t>
            </a:r>
            <a:endParaRPr sz="1667" kern="0" dirty="0">
              <a:solidFill>
                <a:sysClr val="windowText" lastClr="000000"/>
              </a:solidFill>
              <a:latin typeface="Century Gothic"/>
              <a:cs typeface="Century Gothic"/>
            </a:endParaRPr>
          </a:p>
        </p:txBody>
      </p:sp>
      <p:grpSp>
        <p:nvGrpSpPr>
          <p:cNvPr id="3" name="object 3" descr="Knowbe4 logo and Hyperlink to cybersecurity tool &quot;Program Maturity Assessment&quot;">
            <a:extLst>
              <a:ext uri="{C183D7F6-B498-43B3-948B-1728B52AA6E4}">
                <adec:decorative xmlns:adec="http://schemas.microsoft.com/office/drawing/2017/decorative" val="0"/>
              </a:ext>
            </a:extLst>
          </p:cNvPr>
          <p:cNvGrpSpPr/>
          <p:nvPr/>
        </p:nvGrpSpPr>
        <p:grpSpPr>
          <a:xfrm>
            <a:off x="203201" y="6209732"/>
            <a:ext cx="11786447" cy="487680"/>
            <a:chOff x="152400" y="4657299"/>
            <a:chExt cx="8839835" cy="365760"/>
          </a:xfrm>
        </p:grpSpPr>
        <p:sp>
          <p:nvSpPr>
            <p:cNvPr id="4" name="object 4"/>
            <p:cNvSpPr/>
            <p:nvPr/>
          </p:nvSpPr>
          <p:spPr>
            <a:xfrm>
              <a:off x="152400" y="4657299"/>
              <a:ext cx="8839835" cy="365760"/>
            </a:xfrm>
            <a:custGeom>
              <a:avLst/>
              <a:gdLst/>
              <a:ahLst/>
              <a:cxnLst/>
              <a:rect l="l" t="t" r="r" b="b"/>
              <a:pathLst>
                <a:path w="8839835" h="365760">
                  <a:moveTo>
                    <a:pt x="8656649" y="365699"/>
                  </a:moveTo>
                  <a:lnTo>
                    <a:pt x="182849" y="365699"/>
                  </a:ln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8656649" y="0"/>
                  </a:lnTo>
                  <a:lnTo>
                    <a:pt x="8726623" y="13918"/>
                  </a:lnTo>
                  <a:lnTo>
                    <a:pt x="8785944" y="53555"/>
                  </a:lnTo>
                  <a:lnTo>
                    <a:pt x="8825581" y="112876"/>
                  </a:lnTo>
                  <a:lnTo>
                    <a:pt x="8839499" y="182849"/>
                  </a:lnTo>
                  <a:lnTo>
                    <a:pt x="8832968" y="231458"/>
                  </a:lnTo>
                  <a:lnTo>
                    <a:pt x="8814535" y="275137"/>
                  </a:lnTo>
                  <a:lnTo>
                    <a:pt x="8785944" y="312144"/>
                  </a:lnTo>
                  <a:lnTo>
                    <a:pt x="8748937" y="340735"/>
                  </a:lnTo>
                  <a:lnTo>
                    <a:pt x="8705258" y="359168"/>
                  </a:lnTo>
                  <a:lnTo>
                    <a:pt x="8656649" y="365699"/>
                  </a:lnTo>
                  <a:close/>
                </a:path>
              </a:pathLst>
            </a:custGeom>
            <a:solidFill>
              <a:srgbClr val="D4E3E4"/>
            </a:solidFill>
          </p:spPr>
          <p:txBody>
            <a:bodyPr wrap="square" lIns="0" tIns="0" rIns="0" bIns="0" rtlCol="0"/>
            <a:lstStyle/>
            <a:p>
              <a:pPr defTabSz="1219170"/>
              <a:endParaRPr sz="2400" kern="0">
                <a:solidFill>
                  <a:sysClr val="windowText" lastClr="000000"/>
                </a:solidFill>
              </a:endParaRPr>
            </a:p>
          </p:txBody>
        </p:sp>
        <p:sp>
          <p:nvSpPr>
            <p:cNvPr id="5" name="object 5"/>
            <p:cNvSpPr/>
            <p:nvPr/>
          </p:nvSpPr>
          <p:spPr>
            <a:xfrm>
              <a:off x="8626199" y="4657299"/>
              <a:ext cx="365760" cy="365760"/>
            </a:xfrm>
            <a:custGeom>
              <a:avLst/>
              <a:gdLst/>
              <a:ahLst/>
              <a:cxnLst/>
              <a:rect l="l" t="t" r="r" b="b"/>
              <a:pathLst>
                <a:path w="365759" h="365760">
                  <a:moveTo>
                    <a:pt x="182849" y="365699"/>
                  </a:move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218688" y="3545"/>
                  </a:lnTo>
                  <a:lnTo>
                    <a:pt x="284295" y="30720"/>
                  </a:lnTo>
                  <a:lnTo>
                    <a:pt x="334978" y="81404"/>
                  </a:lnTo>
                  <a:lnTo>
                    <a:pt x="362154" y="147011"/>
                  </a:lnTo>
                  <a:lnTo>
                    <a:pt x="365699" y="182849"/>
                  </a:lnTo>
                  <a:lnTo>
                    <a:pt x="359168" y="231458"/>
                  </a:lnTo>
                  <a:lnTo>
                    <a:pt x="340735" y="275137"/>
                  </a:lnTo>
                  <a:lnTo>
                    <a:pt x="312144" y="312144"/>
                  </a:lnTo>
                  <a:lnTo>
                    <a:pt x="275137" y="340735"/>
                  </a:lnTo>
                  <a:lnTo>
                    <a:pt x="231458" y="359168"/>
                  </a:lnTo>
                  <a:lnTo>
                    <a:pt x="182849" y="365699"/>
                  </a:lnTo>
                  <a:close/>
                </a:path>
              </a:pathLst>
            </a:custGeom>
            <a:solidFill>
              <a:srgbClr val="BBCBCE"/>
            </a:solidFill>
          </p:spPr>
          <p:txBody>
            <a:bodyPr wrap="square" lIns="0" tIns="0" rIns="0" bIns="0" rtlCol="0"/>
            <a:lstStyle/>
            <a:p>
              <a:pPr defTabSz="1219170"/>
              <a:endParaRPr sz="2400" kern="0">
                <a:solidFill>
                  <a:sysClr val="windowText" lastClr="000000"/>
                </a:solidFill>
              </a:endParaRPr>
            </a:p>
          </p:txBody>
        </p:sp>
        <p:pic>
          <p:nvPicPr>
            <p:cNvPr id="6" name="object 6"/>
            <p:cNvPicPr/>
            <p:nvPr/>
          </p:nvPicPr>
          <p:blipFill>
            <a:blip r:embed="rId6" cstate="print"/>
            <a:stretch>
              <a:fillRect/>
            </a:stretch>
          </p:blipFill>
          <p:spPr>
            <a:xfrm>
              <a:off x="311700" y="4721154"/>
              <a:ext cx="640078" cy="227920"/>
            </a:xfrm>
            <a:prstGeom prst="rect">
              <a:avLst/>
            </a:prstGeom>
          </p:spPr>
        </p:pic>
      </p:grpSp>
      <p:sp>
        <p:nvSpPr>
          <p:cNvPr id="16" name="object 16">
            <a:extLst>
              <a:ext uri="{C183D7F6-B498-43B3-948B-1728B52AA6E4}">
                <adec:decorative xmlns:adec="http://schemas.microsoft.com/office/drawing/2017/decorative" val="0"/>
              </a:ext>
            </a:extLst>
          </p:cNvPr>
          <p:cNvSpPr txBox="1"/>
          <p:nvPr/>
        </p:nvSpPr>
        <p:spPr>
          <a:xfrm>
            <a:off x="1335832" y="6305577"/>
            <a:ext cx="6509173" cy="196635"/>
          </a:xfrm>
          <a:prstGeom prst="rect">
            <a:avLst/>
          </a:prstGeom>
        </p:spPr>
        <p:txBody>
          <a:bodyPr vert="horz" wrap="square" lIns="0" tIns="11853" rIns="0" bIns="0" rtlCol="0">
            <a:spAutoFit/>
          </a:bodyPr>
          <a:lstStyle/>
          <a:p>
            <a:pPr marL="16933" defTabSz="1219170">
              <a:spcBef>
                <a:spcPts val="93"/>
              </a:spcBef>
            </a:pPr>
            <a:r>
              <a:rPr sz="1200" kern="0">
                <a:solidFill>
                  <a:srgbClr val="392A68"/>
                </a:solidFill>
                <a:latin typeface="Century Gothic"/>
                <a:cs typeface="Century Gothic"/>
                <a:hlinkClick r:id="rId7"/>
              </a:rPr>
              <a:t>https://www.knowbe4.com/free-cybersecurity-tools/program-maturity-</a:t>
            </a:r>
            <a:r>
              <a:rPr sz="1200" kern="0" spc="60">
                <a:solidFill>
                  <a:srgbClr val="392A68"/>
                </a:solidFill>
                <a:latin typeface="Century Gothic"/>
                <a:cs typeface="Century Gothic"/>
                <a:hlinkClick r:id="rId7"/>
              </a:rPr>
              <a:t>assessment</a:t>
            </a:r>
            <a:endParaRPr sz="1200" kern="0">
              <a:solidFill>
                <a:sysClr val="windowText" lastClr="000000"/>
              </a:solidFill>
              <a:latin typeface="Century Gothic"/>
              <a:cs typeface="Century Gothic"/>
            </a:endParaRPr>
          </a:p>
        </p:txBody>
      </p:sp>
      <p:sp>
        <p:nvSpPr>
          <p:cNvPr id="17" name="object 17">
            <a:extLst>
              <a:ext uri="{C183D7F6-B498-43B3-948B-1728B52AA6E4}">
                <adec:decorative xmlns:adec="http://schemas.microsoft.com/office/drawing/2017/decorative" val="1"/>
              </a:ext>
            </a:extLst>
          </p:cNvPr>
          <p:cNvSpPr txBox="1">
            <a:spLocks noGrp="1"/>
          </p:cNvSpPr>
          <p:nvPr>
            <p:ph type="sldNum" sz="quarter" idx="7"/>
          </p:nvPr>
        </p:nvSpPr>
        <p:spPr>
          <a:xfrm>
            <a:off x="15473185" y="8444411"/>
            <a:ext cx="397369" cy="217090"/>
          </a:xfrm>
          <a:prstGeom prst="rect">
            <a:avLst/>
          </a:prstGeom>
        </p:spPr>
        <p:txBody>
          <a:bodyPr vert="horz" wrap="square" lIns="0" tIns="11853" rIns="0" bIns="0" rtlCol="0">
            <a:spAutoFit/>
          </a:bodyPr>
          <a:lstStyle/>
          <a:p>
            <a:pPr marL="33019" defTabSz="1219170">
              <a:spcBef>
                <a:spcPts val="93"/>
              </a:spcBef>
            </a:pPr>
            <a:fld id="{81D60167-4931-47E6-BA6A-407CBD079E47}" type="slidenum">
              <a:rPr kern="0" spc="120" dirty="0"/>
              <a:pPr marL="33019" defTabSz="1219170">
                <a:spcBef>
                  <a:spcPts val="93"/>
                </a:spcBef>
              </a:pPr>
              <a:t>25</a:t>
            </a:fld>
            <a:endParaRPr kern="0" spc="120"/>
          </a:p>
        </p:txBody>
      </p:sp>
      <p:sp>
        <p:nvSpPr>
          <p:cNvPr id="18" name="object 18">
            <a:extLst>
              <a:ext uri="{C183D7F6-B498-43B3-948B-1728B52AA6E4}">
                <adec:decorative xmlns:adec="http://schemas.microsoft.com/office/drawing/2017/decorative" val="1"/>
              </a:ext>
            </a:extLst>
          </p:cNvPr>
          <p:cNvSpPr txBox="1">
            <a:spLocks noGrp="1"/>
          </p:cNvSpPr>
          <p:nvPr>
            <p:ph type="ftr" sz="quarter" idx="5"/>
          </p:nvPr>
        </p:nvSpPr>
        <p:spPr>
          <a:xfrm>
            <a:off x="12672508" y="8518361"/>
            <a:ext cx="2369537" cy="117190"/>
          </a:xfrm>
          <a:prstGeom prst="rect">
            <a:avLst/>
          </a:prstGeom>
        </p:spPr>
        <p:txBody>
          <a:bodyPr vert="horz" wrap="square" lIns="0" tIns="14393" rIns="0" bIns="0" rtlCol="0">
            <a:spAutoFit/>
          </a:bodyPr>
          <a:lstStyle/>
          <a:p>
            <a:pPr marL="16933" defTabSz="1219170">
              <a:spcBef>
                <a:spcPts val="113"/>
              </a:spcBef>
            </a:pPr>
            <a:r>
              <a:rPr kern="0" spc="-27">
                <a:solidFill>
                  <a:srgbClr val="00293C"/>
                </a:solidFill>
              </a:rPr>
              <a:t>©</a:t>
            </a:r>
            <a:r>
              <a:rPr kern="0" spc="73">
                <a:solidFill>
                  <a:srgbClr val="00293C"/>
                </a:solidFill>
              </a:rPr>
              <a:t> </a:t>
            </a:r>
            <a:r>
              <a:rPr kern="0" spc="67">
                <a:solidFill>
                  <a:srgbClr val="00293C"/>
                </a:solidFill>
              </a:rPr>
              <a:t>2026</a:t>
            </a:r>
            <a:r>
              <a:rPr kern="0" spc="73">
                <a:solidFill>
                  <a:srgbClr val="00293C"/>
                </a:solidFill>
              </a:rPr>
              <a:t> </a:t>
            </a:r>
            <a:r>
              <a:rPr kern="0">
                <a:solidFill>
                  <a:srgbClr val="00293C"/>
                </a:solidFill>
              </a:rPr>
              <a:t>KnowBe4,</a:t>
            </a:r>
            <a:r>
              <a:rPr kern="0" spc="80">
                <a:solidFill>
                  <a:srgbClr val="00293C"/>
                </a:solidFill>
              </a:rPr>
              <a:t> </a:t>
            </a:r>
            <a:r>
              <a:rPr kern="0">
                <a:solidFill>
                  <a:srgbClr val="00293C"/>
                </a:solidFill>
              </a:rPr>
              <a:t>Inc.</a:t>
            </a:r>
            <a:r>
              <a:rPr kern="0" spc="73">
                <a:solidFill>
                  <a:srgbClr val="00293C"/>
                </a:solidFill>
              </a:rPr>
              <a:t> </a:t>
            </a:r>
            <a:r>
              <a:rPr kern="0">
                <a:solidFill>
                  <a:srgbClr val="00293C"/>
                </a:solidFill>
              </a:rPr>
              <a:t>All</a:t>
            </a:r>
            <a:r>
              <a:rPr kern="0" spc="73">
                <a:solidFill>
                  <a:srgbClr val="00293C"/>
                </a:solidFill>
              </a:rPr>
              <a:t> </a:t>
            </a:r>
            <a:r>
              <a:rPr kern="0">
                <a:solidFill>
                  <a:srgbClr val="00293C"/>
                </a:solidFill>
              </a:rPr>
              <a:t>rights</a:t>
            </a:r>
            <a:r>
              <a:rPr kern="0" spc="80">
                <a:solidFill>
                  <a:srgbClr val="00293C"/>
                </a:solidFill>
              </a:rPr>
              <a:t> </a:t>
            </a:r>
            <a:r>
              <a:rPr kern="0" spc="-13">
                <a:solidFill>
                  <a:srgbClr val="00293C"/>
                </a:solidFill>
              </a:rPr>
              <a:t>reserved.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392A68"/>
          </a:solidFill>
        </p:spPr>
        <p:txBody>
          <a:bodyPr wrap="square" lIns="0" tIns="0" rIns="0" bIns="0" rtlCol="0"/>
          <a:lstStyle/>
          <a:p>
            <a:pPr defTabSz="1219170"/>
            <a:endParaRPr sz="2400" kern="0">
              <a:solidFill>
                <a:sysClr val="windowText" lastClr="000000"/>
              </a:solidFill>
            </a:endParaRPr>
          </a:p>
        </p:txBody>
      </p:sp>
      <p:sp>
        <p:nvSpPr>
          <p:cNvPr id="14" name="object 14"/>
          <p:cNvSpPr txBox="1">
            <a:spLocks noGrp="1"/>
          </p:cNvSpPr>
          <p:nvPr>
            <p:ph type="title"/>
          </p:nvPr>
        </p:nvSpPr>
        <p:spPr>
          <a:xfrm>
            <a:off x="595019" y="27131"/>
            <a:ext cx="15065964" cy="1059407"/>
          </a:xfrm>
          <a:prstGeom prst="rect">
            <a:avLst/>
          </a:prstGeom>
        </p:spPr>
        <p:txBody>
          <a:bodyPr vert="horz" wrap="square" lIns="0" tIns="561481" rIns="0" bIns="0" rtlCol="0">
            <a:spAutoFit/>
          </a:bodyPr>
          <a:lstStyle/>
          <a:p>
            <a:pPr marL="16933">
              <a:spcBef>
                <a:spcPts val="133"/>
              </a:spcBef>
            </a:pPr>
            <a:r>
              <a:rPr sz="3200" spc="427" dirty="0"/>
              <a:t>KnowBe4</a:t>
            </a:r>
            <a:r>
              <a:rPr sz="3200" spc="-13" dirty="0"/>
              <a:t> </a:t>
            </a:r>
            <a:r>
              <a:rPr sz="3200" spc="453" dirty="0"/>
              <a:t>Home</a:t>
            </a:r>
            <a:r>
              <a:rPr sz="3200" spc="-13" dirty="0"/>
              <a:t> </a:t>
            </a:r>
            <a:r>
              <a:rPr sz="3200" spc="427" dirty="0"/>
              <a:t>Course</a:t>
            </a:r>
            <a:endParaRPr sz="3200" dirty="0"/>
          </a:p>
        </p:txBody>
      </p:sp>
      <p:pic>
        <p:nvPicPr>
          <p:cNvPr id="3" name="object 3" descr="Identify, Understand, Learn"/>
          <p:cNvPicPr/>
          <p:nvPr/>
        </p:nvPicPr>
        <p:blipFill>
          <a:blip r:embed="rId2" cstate="print"/>
          <a:stretch>
            <a:fillRect/>
          </a:stretch>
        </p:blipFill>
        <p:spPr>
          <a:xfrm>
            <a:off x="6041066" y="593367"/>
            <a:ext cx="5774799" cy="5401999"/>
          </a:xfrm>
          <a:prstGeom prst="rect">
            <a:avLst/>
          </a:prstGeom>
        </p:spPr>
      </p:pic>
      <p:sp>
        <p:nvSpPr>
          <p:cNvPr id="4" name="object 4">
            <a:extLst>
              <a:ext uri="{C183D7F6-B498-43B3-948B-1728B52AA6E4}">
                <adec:decorative xmlns:adec="http://schemas.microsoft.com/office/drawing/2017/decorative" val="1"/>
              </a:ext>
            </a:extLst>
          </p:cNvPr>
          <p:cNvSpPr/>
          <p:nvPr/>
        </p:nvSpPr>
        <p:spPr>
          <a:xfrm>
            <a:off x="6041066" y="593367"/>
            <a:ext cx="5775113" cy="5402580"/>
          </a:xfrm>
          <a:custGeom>
            <a:avLst/>
            <a:gdLst/>
            <a:ahLst/>
            <a:cxnLst/>
            <a:rect l="l" t="t" r="r" b="b"/>
            <a:pathLst>
              <a:path w="4331334" h="4051935">
                <a:moveTo>
                  <a:pt x="0" y="174092"/>
                </a:moveTo>
                <a:lnTo>
                  <a:pt x="6218" y="127812"/>
                </a:lnTo>
                <a:lnTo>
                  <a:pt x="23768" y="86224"/>
                </a:lnTo>
                <a:lnTo>
                  <a:pt x="50990" y="50990"/>
                </a:lnTo>
                <a:lnTo>
                  <a:pt x="86224" y="23768"/>
                </a:lnTo>
                <a:lnTo>
                  <a:pt x="127812" y="6218"/>
                </a:lnTo>
                <a:lnTo>
                  <a:pt x="174092" y="0"/>
                </a:lnTo>
                <a:lnTo>
                  <a:pt x="4157006" y="0"/>
                </a:lnTo>
                <a:lnTo>
                  <a:pt x="4223629" y="13252"/>
                </a:lnTo>
                <a:lnTo>
                  <a:pt x="4280109" y="50990"/>
                </a:lnTo>
                <a:lnTo>
                  <a:pt x="4317847" y="107470"/>
                </a:lnTo>
                <a:lnTo>
                  <a:pt x="4331099" y="174092"/>
                </a:lnTo>
                <a:lnTo>
                  <a:pt x="4331099" y="3877406"/>
                </a:lnTo>
                <a:lnTo>
                  <a:pt x="4324881" y="3923687"/>
                </a:lnTo>
                <a:lnTo>
                  <a:pt x="4307331" y="3965274"/>
                </a:lnTo>
                <a:lnTo>
                  <a:pt x="4280109" y="4000509"/>
                </a:lnTo>
                <a:lnTo>
                  <a:pt x="4244875" y="4027731"/>
                </a:lnTo>
                <a:lnTo>
                  <a:pt x="4203287" y="4045281"/>
                </a:lnTo>
                <a:lnTo>
                  <a:pt x="4157006" y="4051499"/>
                </a:lnTo>
                <a:lnTo>
                  <a:pt x="174092" y="4051499"/>
                </a:lnTo>
                <a:lnTo>
                  <a:pt x="127812" y="4045281"/>
                </a:lnTo>
                <a:lnTo>
                  <a:pt x="86224" y="4027731"/>
                </a:lnTo>
                <a:lnTo>
                  <a:pt x="50990" y="4000509"/>
                </a:lnTo>
                <a:lnTo>
                  <a:pt x="23768" y="3965274"/>
                </a:lnTo>
                <a:lnTo>
                  <a:pt x="6218" y="3923687"/>
                </a:lnTo>
                <a:lnTo>
                  <a:pt x="0" y="3877406"/>
                </a:lnTo>
                <a:lnTo>
                  <a:pt x="0" y="174092"/>
                </a:lnTo>
                <a:close/>
              </a:path>
            </a:pathLst>
          </a:custGeom>
          <a:ln w="9524">
            <a:solidFill>
              <a:srgbClr val="EDF1F1"/>
            </a:solidFill>
          </a:ln>
        </p:spPr>
        <p:txBody>
          <a:bodyPr wrap="square" lIns="0" tIns="0" rIns="0" bIns="0" rtlCol="0"/>
          <a:lstStyle/>
          <a:p>
            <a:pPr defTabSz="1219170"/>
            <a:endParaRPr sz="2400" kern="0">
              <a:solidFill>
                <a:sysClr val="windowText" lastClr="000000"/>
              </a:solidFill>
            </a:endParaRPr>
          </a:p>
        </p:txBody>
      </p:sp>
      <p:grpSp>
        <p:nvGrpSpPr>
          <p:cNvPr id="5" name="object 5">
            <a:extLst>
              <a:ext uri="{C183D7F6-B498-43B3-948B-1728B52AA6E4}">
                <adec:decorative xmlns:adec="http://schemas.microsoft.com/office/drawing/2017/decorative" val="1"/>
              </a:ext>
            </a:extLst>
          </p:cNvPr>
          <p:cNvGrpSpPr/>
          <p:nvPr/>
        </p:nvGrpSpPr>
        <p:grpSpPr>
          <a:xfrm>
            <a:off x="203201" y="6209732"/>
            <a:ext cx="11786447" cy="487680"/>
            <a:chOff x="152400" y="4657299"/>
            <a:chExt cx="8839835" cy="365760"/>
          </a:xfrm>
        </p:grpSpPr>
        <p:sp>
          <p:nvSpPr>
            <p:cNvPr id="6" name="object 6"/>
            <p:cNvSpPr/>
            <p:nvPr/>
          </p:nvSpPr>
          <p:spPr>
            <a:xfrm>
              <a:off x="152400" y="4657299"/>
              <a:ext cx="8839835" cy="365760"/>
            </a:xfrm>
            <a:custGeom>
              <a:avLst/>
              <a:gdLst/>
              <a:ahLst/>
              <a:cxnLst/>
              <a:rect l="l" t="t" r="r" b="b"/>
              <a:pathLst>
                <a:path w="8839835" h="365760">
                  <a:moveTo>
                    <a:pt x="8656649" y="365699"/>
                  </a:moveTo>
                  <a:lnTo>
                    <a:pt x="182849" y="365699"/>
                  </a:ln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8656649" y="0"/>
                  </a:lnTo>
                  <a:lnTo>
                    <a:pt x="8726623" y="13918"/>
                  </a:lnTo>
                  <a:lnTo>
                    <a:pt x="8785944" y="53555"/>
                  </a:lnTo>
                  <a:lnTo>
                    <a:pt x="8825581" y="112876"/>
                  </a:lnTo>
                  <a:lnTo>
                    <a:pt x="8839499" y="182849"/>
                  </a:lnTo>
                  <a:lnTo>
                    <a:pt x="8832968" y="231458"/>
                  </a:lnTo>
                  <a:lnTo>
                    <a:pt x="8814535" y="275137"/>
                  </a:lnTo>
                  <a:lnTo>
                    <a:pt x="8785944" y="312144"/>
                  </a:lnTo>
                  <a:lnTo>
                    <a:pt x="8748937" y="340735"/>
                  </a:lnTo>
                  <a:lnTo>
                    <a:pt x="8705258" y="359168"/>
                  </a:lnTo>
                  <a:lnTo>
                    <a:pt x="8656649" y="365699"/>
                  </a:lnTo>
                  <a:close/>
                </a:path>
              </a:pathLst>
            </a:custGeom>
            <a:solidFill>
              <a:srgbClr val="D4E3E4"/>
            </a:solidFill>
          </p:spPr>
          <p:txBody>
            <a:bodyPr wrap="square" lIns="0" tIns="0" rIns="0" bIns="0" rtlCol="0"/>
            <a:lstStyle/>
            <a:p>
              <a:pPr defTabSz="1219170"/>
              <a:endParaRPr sz="2400" kern="0">
                <a:solidFill>
                  <a:sysClr val="windowText" lastClr="000000"/>
                </a:solidFill>
              </a:endParaRPr>
            </a:p>
          </p:txBody>
        </p:sp>
        <p:sp>
          <p:nvSpPr>
            <p:cNvPr id="7" name="object 7"/>
            <p:cNvSpPr/>
            <p:nvPr/>
          </p:nvSpPr>
          <p:spPr>
            <a:xfrm>
              <a:off x="8626199" y="4657299"/>
              <a:ext cx="365760" cy="365760"/>
            </a:xfrm>
            <a:custGeom>
              <a:avLst/>
              <a:gdLst/>
              <a:ahLst/>
              <a:cxnLst/>
              <a:rect l="l" t="t" r="r" b="b"/>
              <a:pathLst>
                <a:path w="365759" h="365760">
                  <a:moveTo>
                    <a:pt x="182849" y="365699"/>
                  </a:move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218688" y="3545"/>
                  </a:lnTo>
                  <a:lnTo>
                    <a:pt x="284295" y="30720"/>
                  </a:lnTo>
                  <a:lnTo>
                    <a:pt x="334978" y="81404"/>
                  </a:lnTo>
                  <a:lnTo>
                    <a:pt x="362154" y="147011"/>
                  </a:lnTo>
                  <a:lnTo>
                    <a:pt x="365699" y="182849"/>
                  </a:lnTo>
                  <a:lnTo>
                    <a:pt x="359168" y="231458"/>
                  </a:lnTo>
                  <a:lnTo>
                    <a:pt x="340735" y="275137"/>
                  </a:lnTo>
                  <a:lnTo>
                    <a:pt x="312144" y="312144"/>
                  </a:lnTo>
                  <a:lnTo>
                    <a:pt x="275137" y="340735"/>
                  </a:lnTo>
                  <a:lnTo>
                    <a:pt x="231458" y="359168"/>
                  </a:lnTo>
                  <a:lnTo>
                    <a:pt x="182849" y="365699"/>
                  </a:lnTo>
                  <a:close/>
                </a:path>
              </a:pathLst>
            </a:custGeom>
            <a:solidFill>
              <a:srgbClr val="BBCBCE"/>
            </a:solidFill>
          </p:spPr>
          <p:txBody>
            <a:bodyPr wrap="square" lIns="0" tIns="0" rIns="0" bIns="0" rtlCol="0"/>
            <a:lstStyle/>
            <a:p>
              <a:pPr defTabSz="1219170"/>
              <a:endParaRPr sz="2400" kern="0">
                <a:solidFill>
                  <a:sysClr val="windowText" lastClr="000000"/>
                </a:solidFill>
              </a:endParaRPr>
            </a:p>
          </p:txBody>
        </p:sp>
        <p:pic>
          <p:nvPicPr>
            <p:cNvPr id="8" name="object 8"/>
            <p:cNvPicPr/>
            <p:nvPr/>
          </p:nvPicPr>
          <p:blipFill>
            <a:blip r:embed="rId3" cstate="print"/>
            <a:stretch>
              <a:fillRect/>
            </a:stretch>
          </p:blipFill>
          <p:spPr>
            <a:xfrm>
              <a:off x="311700" y="4721154"/>
              <a:ext cx="640078" cy="227920"/>
            </a:xfrm>
            <a:prstGeom prst="rect">
              <a:avLst/>
            </a:prstGeom>
          </p:spPr>
        </p:pic>
      </p:grpSp>
      <p:pic>
        <p:nvPicPr>
          <p:cNvPr id="9" name="object 9">
            <a:extLst>
              <a:ext uri="{C183D7F6-B498-43B3-948B-1728B52AA6E4}">
                <adec:decorative xmlns:adec="http://schemas.microsoft.com/office/drawing/2017/decorative" val="1"/>
              </a:ext>
            </a:extLst>
          </p:cNvPr>
          <p:cNvPicPr/>
          <p:nvPr/>
        </p:nvPicPr>
        <p:blipFill>
          <a:blip r:embed="rId4" cstate="print"/>
          <a:stretch>
            <a:fillRect/>
          </a:stretch>
        </p:blipFill>
        <p:spPr>
          <a:xfrm>
            <a:off x="6522137" y="2741755"/>
            <a:ext cx="728799" cy="728799"/>
          </a:xfrm>
          <a:prstGeom prst="rect">
            <a:avLst/>
          </a:prstGeom>
        </p:spPr>
      </p:pic>
      <p:pic>
        <p:nvPicPr>
          <p:cNvPr id="10" name="object 10">
            <a:extLst>
              <a:ext uri="{C183D7F6-B498-43B3-948B-1728B52AA6E4}">
                <adec:decorative xmlns:adec="http://schemas.microsoft.com/office/drawing/2017/decorative" val="1"/>
              </a:ext>
            </a:extLst>
          </p:cNvPr>
          <p:cNvPicPr/>
          <p:nvPr/>
        </p:nvPicPr>
        <p:blipFill>
          <a:blip r:embed="rId5" cstate="print"/>
          <a:stretch>
            <a:fillRect/>
          </a:stretch>
        </p:blipFill>
        <p:spPr>
          <a:xfrm>
            <a:off x="6522137" y="1261035"/>
            <a:ext cx="728799" cy="728799"/>
          </a:xfrm>
          <a:prstGeom prst="rect">
            <a:avLst/>
          </a:prstGeom>
        </p:spPr>
      </p:pic>
      <p:grpSp>
        <p:nvGrpSpPr>
          <p:cNvPr id="11" name="object 11">
            <a:extLst>
              <a:ext uri="{C183D7F6-B498-43B3-948B-1728B52AA6E4}">
                <adec:decorative xmlns:adec="http://schemas.microsoft.com/office/drawing/2017/decorative" val="1"/>
              </a:ext>
            </a:extLst>
          </p:cNvPr>
          <p:cNvGrpSpPr/>
          <p:nvPr/>
        </p:nvGrpSpPr>
        <p:grpSpPr>
          <a:xfrm>
            <a:off x="6522137" y="4215270"/>
            <a:ext cx="728980" cy="728980"/>
            <a:chOff x="4891602" y="3161452"/>
            <a:chExt cx="546735" cy="546735"/>
          </a:xfrm>
        </p:grpSpPr>
        <p:pic>
          <p:nvPicPr>
            <p:cNvPr id="12" name="object 12"/>
            <p:cNvPicPr/>
            <p:nvPr/>
          </p:nvPicPr>
          <p:blipFill>
            <a:blip r:embed="rId6" cstate="print"/>
            <a:stretch>
              <a:fillRect/>
            </a:stretch>
          </p:blipFill>
          <p:spPr>
            <a:xfrm>
              <a:off x="4891602" y="3161452"/>
              <a:ext cx="546599" cy="546599"/>
            </a:xfrm>
            <a:prstGeom prst="rect">
              <a:avLst/>
            </a:prstGeom>
          </p:spPr>
        </p:pic>
        <p:pic>
          <p:nvPicPr>
            <p:cNvPr id="13" name="object 13"/>
            <p:cNvPicPr/>
            <p:nvPr/>
          </p:nvPicPr>
          <p:blipFill>
            <a:blip r:embed="rId7" cstate="print"/>
            <a:stretch>
              <a:fillRect/>
            </a:stretch>
          </p:blipFill>
          <p:spPr>
            <a:xfrm>
              <a:off x="4937213" y="3207023"/>
              <a:ext cx="455699" cy="455699"/>
            </a:xfrm>
            <a:prstGeom prst="rect">
              <a:avLst/>
            </a:prstGeom>
          </p:spPr>
        </p:pic>
      </p:grpSp>
      <p:sp>
        <p:nvSpPr>
          <p:cNvPr id="17" name="object 17"/>
          <p:cNvSpPr txBox="1"/>
          <p:nvPr/>
        </p:nvSpPr>
        <p:spPr>
          <a:xfrm>
            <a:off x="446363" y="4186996"/>
            <a:ext cx="5118947" cy="1407607"/>
          </a:xfrm>
          <a:prstGeom prst="rect">
            <a:avLst/>
          </a:prstGeom>
        </p:spPr>
        <p:txBody>
          <a:bodyPr vert="horz" wrap="square" lIns="0" tIns="16933" rIns="0" bIns="0" rtlCol="0">
            <a:spAutoFit/>
          </a:bodyPr>
          <a:lstStyle/>
          <a:p>
            <a:pPr marL="16933" marR="6773" defTabSz="1219170">
              <a:lnSpc>
                <a:spcPct val="114999"/>
              </a:lnSpc>
              <a:spcBef>
                <a:spcPts val="133"/>
              </a:spcBef>
            </a:pPr>
            <a:r>
              <a:rPr sz="1600" kern="0" spc="100">
                <a:solidFill>
                  <a:srgbClr val="FFFFFF"/>
                </a:solidFill>
                <a:latin typeface="Century Gothic"/>
                <a:cs typeface="Century Gothic"/>
              </a:rPr>
              <a:t>Bring</a:t>
            </a:r>
            <a:r>
              <a:rPr sz="1600" kern="0" spc="-47">
                <a:solidFill>
                  <a:srgbClr val="FFFFFF"/>
                </a:solidFill>
                <a:latin typeface="Century Gothic"/>
                <a:cs typeface="Century Gothic"/>
              </a:rPr>
              <a:t> </a:t>
            </a:r>
            <a:r>
              <a:rPr sz="1600" kern="0" spc="80">
                <a:solidFill>
                  <a:srgbClr val="FFFFFF"/>
                </a:solidFill>
                <a:latin typeface="Century Gothic"/>
                <a:cs typeface="Century Gothic"/>
              </a:rPr>
              <a:t>security</a:t>
            </a:r>
            <a:r>
              <a:rPr sz="1600" kern="0" spc="-40">
                <a:solidFill>
                  <a:srgbClr val="FFFFFF"/>
                </a:solidFill>
                <a:latin typeface="Century Gothic"/>
                <a:cs typeface="Century Gothic"/>
              </a:rPr>
              <a:t> </a:t>
            </a:r>
            <a:r>
              <a:rPr sz="1600" kern="0">
                <a:solidFill>
                  <a:srgbClr val="FFFFFF"/>
                </a:solidFill>
                <a:latin typeface="Century Gothic"/>
                <a:cs typeface="Century Gothic"/>
              </a:rPr>
              <a:t>home</a:t>
            </a:r>
            <a:r>
              <a:rPr sz="1600" kern="0" spc="-47">
                <a:solidFill>
                  <a:srgbClr val="FFFFFF"/>
                </a:solidFill>
                <a:latin typeface="Century Gothic"/>
                <a:cs typeface="Century Gothic"/>
              </a:rPr>
              <a:t> </a:t>
            </a:r>
            <a:r>
              <a:rPr sz="1600" kern="0" spc="87">
                <a:solidFill>
                  <a:srgbClr val="FFFFFF"/>
                </a:solidFill>
                <a:latin typeface="Century Gothic"/>
                <a:cs typeface="Century Gothic"/>
              </a:rPr>
              <a:t>with</a:t>
            </a:r>
            <a:r>
              <a:rPr sz="1600" kern="0" spc="-40">
                <a:solidFill>
                  <a:srgbClr val="FFFFFF"/>
                </a:solidFill>
                <a:latin typeface="Century Gothic"/>
                <a:cs typeface="Century Gothic"/>
              </a:rPr>
              <a:t> </a:t>
            </a:r>
            <a:r>
              <a:rPr sz="1600" kern="0">
                <a:solidFill>
                  <a:srgbClr val="FFFFFF"/>
                </a:solidFill>
                <a:latin typeface="Century Gothic"/>
                <a:cs typeface="Century Gothic"/>
              </a:rPr>
              <a:t>you;</a:t>
            </a:r>
            <a:r>
              <a:rPr sz="1600" kern="0" spc="-47">
                <a:solidFill>
                  <a:srgbClr val="FFFFFF"/>
                </a:solidFill>
                <a:latin typeface="Century Gothic"/>
                <a:cs typeface="Century Gothic"/>
              </a:rPr>
              <a:t> </a:t>
            </a:r>
            <a:r>
              <a:rPr sz="1600" kern="0">
                <a:solidFill>
                  <a:srgbClr val="FFFFFF"/>
                </a:solidFill>
                <a:latin typeface="Century Gothic"/>
                <a:cs typeface="Century Gothic"/>
              </a:rPr>
              <a:t>learn</a:t>
            </a:r>
            <a:r>
              <a:rPr sz="1600" kern="0" spc="-40">
                <a:solidFill>
                  <a:srgbClr val="FFFFFF"/>
                </a:solidFill>
                <a:latin typeface="Century Gothic"/>
                <a:cs typeface="Century Gothic"/>
              </a:rPr>
              <a:t> </a:t>
            </a:r>
            <a:r>
              <a:rPr sz="1600" kern="0" spc="-33">
                <a:solidFill>
                  <a:srgbClr val="FFFFFF"/>
                </a:solidFill>
                <a:latin typeface="Century Gothic"/>
                <a:cs typeface="Century Gothic"/>
              </a:rPr>
              <a:t>how </a:t>
            </a:r>
            <a:r>
              <a:rPr sz="1600" kern="0">
                <a:solidFill>
                  <a:srgbClr val="FFFFFF"/>
                </a:solidFill>
                <a:latin typeface="Century Gothic"/>
                <a:cs typeface="Century Gothic"/>
              </a:rPr>
              <a:t>cybercriminals</a:t>
            </a:r>
            <a:r>
              <a:rPr sz="1600" kern="0" spc="267">
                <a:solidFill>
                  <a:srgbClr val="FFFFFF"/>
                </a:solidFill>
                <a:latin typeface="Century Gothic"/>
                <a:cs typeface="Century Gothic"/>
              </a:rPr>
              <a:t> </a:t>
            </a:r>
            <a:r>
              <a:rPr sz="1600" kern="0">
                <a:solidFill>
                  <a:srgbClr val="FFFFFF"/>
                </a:solidFill>
                <a:latin typeface="Century Gothic"/>
                <a:cs typeface="Century Gothic"/>
              </a:rPr>
              <a:t>target</a:t>
            </a:r>
            <a:r>
              <a:rPr sz="1600" kern="0" spc="267">
                <a:solidFill>
                  <a:srgbClr val="FFFFFF"/>
                </a:solidFill>
                <a:latin typeface="Century Gothic"/>
                <a:cs typeface="Century Gothic"/>
              </a:rPr>
              <a:t> </a:t>
            </a:r>
            <a:r>
              <a:rPr sz="1600" kern="0">
                <a:solidFill>
                  <a:srgbClr val="FFFFFF"/>
                </a:solidFill>
                <a:latin typeface="Century Gothic"/>
                <a:cs typeface="Century Gothic"/>
              </a:rPr>
              <a:t>your</a:t>
            </a:r>
            <a:r>
              <a:rPr sz="1600" kern="0" spc="267">
                <a:solidFill>
                  <a:srgbClr val="FFFFFF"/>
                </a:solidFill>
                <a:latin typeface="Century Gothic"/>
                <a:cs typeface="Century Gothic"/>
              </a:rPr>
              <a:t> </a:t>
            </a:r>
            <a:r>
              <a:rPr sz="1600" kern="0">
                <a:solidFill>
                  <a:srgbClr val="FFFFFF"/>
                </a:solidFill>
                <a:latin typeface="Century Gothic"/>
                <a:cs typeface="Century Gothic"/>
              </a:rPr>
              <a:t>personal</a:t>
            </a:r>
            <a:r>
              <a:rPr sz="1600" kern="0" spc="272">
                <a:solidFill>
                  <a:srgbClr val="FFFFFF"/>
                </a:solidFill>
                <a:latin typeface="Century Gothic"/>
                <a:cs typeface="Century Gothic"/>
              </a:rPr>
              <a:t> </a:t>
            </a:r>
            <a:r>
              <a:rPr sz="1600" kern="0">
                <a:solidFill>
                  <a:srgbClr val="FFFFFF"/>
                </a:solidFill>
                <a:latin typeface="Century Gothic"/>
                <a:cs typeface="Century Gothic"/>
              </a:rPr>
              <a:t>accounts</a:t>
            </a:r>
            <a:r>
              <a:rPr sz="1600" kern="0" spc="267">
                <a:solidFill>
                  <a:srgbClr val="FFFFFF"/>
                </a:solidFill>
                <a:latin typeface="Century Gothic"/>
                <a:cs typeface="Century Gothic"/>
              </a:rPr>
              <a:t> </a:t>
            </a:r>
            <a:r>
              <a:rPr sz="1600" kern="0" spc="-40">
                <a:solidFill>
                  <a:srgbClr val="FFFFFF"/>
                </a:solidFill>
                <a:latin typeface="Century Gothic"/>
                <a:cs typeface="Century Gothic"/>
              </a:rPr>
              <a:t>and </a:t>
            </a:r>
            <a:r>
              <a:rPr sz="1600" kern="0">
                <a:solidFill>
                  <a:srgbClr val="FFFFFF"/>
                </a:solidFill>
                <a:latin typeface="Century Gothic"/>
                <a:cs typeface="Century Gothic"/>
              </a:rPr>
              <a:t>what</a:t>
            </a:r>
            <a:r>
              <a:rPr sz="1600" kern="0" spc="33">
                <a:solidFill>
                  <a:srgbClr val="FFFFFF"/>
                </a:solidFill>
                <a:latin typeface="Century Gothic"/>
                <a:cs typeface="Century Gothic"/>
              </a:rPr>
              <a:t> </a:t>
            </a:r>
            <a:r>
              <a:rPr sz="1600" kern="0">
                <a:solidFill>
                  <a:srgbClr val="FFFFFF"/>
                </a:solidFill>
                <a:latin typeface="Century Gothic"/>
                <a:cs typeface="Century Gothic"/>
              </a:rPr>
              <a:t>measures</a:t>
            </a:r>
            <a:r>
              <a:rPr sz="1600" kern="0" spc="33">
                <a:solidFill>
                  <a:srgbClr val="FFFFFF"/>
                </a:solidFill>
                <a:latin typeface="Century Gothic"/>
                <a:cs typeface="Century Gothic"/>
              </a:rPr>
              <a:t> </a:t>
            </a:r>
            <a:r>
              <a:rPr sz="1600" kern="0">
                <a:solidFill>
                  <a:srgbClr val="FFFFFF"/>
                </a:solidFill>
                <a:latin typeface="Century Gothic"/>
                <a:cs typeface="Century Gothic"/>
              </a:rPr>
              <a:t>you</a:t>
            </a:r>
            <a:r>
              <a:rPr sz="1600" kern="0" spc="33">
                <a:solidFill>
                  <a:srgbClr val="FFFFFF"/>
                </a:solidFill>
                <a:latin typeface="Century Gothic"/>
                <a:cs typeface="Century Gothic"/>
              </a:rPr>
              <a:t> </a:t>
            </a:r>
            <a:r>
              <a:rPr sz="1600" kern="0" spc="-73">
                <a:solidFill>
                  <a:srgbClr val="FFFFFF"/>
                </a:solidFill>
                <a:latin typeface="Century Gothic"/>
                <a:cs typeface="Century Gothic"/>
              </a:rPr>
              <a:t>can</a:t>
            </a:r>
            <a:r>
              <a:rPr sz="1600" kern="0" spc="33">
                <a:solidFill>
                  <a:srgbClr val="FFFFFF"/>
                </a:solidFill>
                <a:latin typeface="Century Gothic"/>
                <a:cs typeface="Century Gothic"/>
              </a:rPr>
              <a:t> </a:t>
            </a:r>
            <a:r>
              <a:rPr sz="1600" kern="0" spc="-13">
                <a:solidFill>
                  <a:srgbClr val="FFFFFF"/>
                </a:solidFill>
                <a:latin typeface="Century Gothic"/>
                <a:cs typeface="Century Gothic"/>
              </a:rPr>
              <a:t>take</a:t>
            </a:r>
            <a:r>
              <a:rPr sz="1600" kern="0" spc="40">
                <a:solidFill>
                  <a:srgbClr val="FFFFFF"/>
                </a:solidFill>
                <a:latin typeface="Century Gothic"/>
                <a:cs typeface="Century Gothic"/>
              </a:rPr>
              <a:t> </a:t>
            </a:r>
            <a:r>
              <a:rPr sz="1600" kern="0" spc="73">
                <a:solidFill>
                  <a:srgbClr val="FFFFFF"/>
                </a:solidFill>
                <a:latin typeface="Century Gothic"/>
                <a:cs typeface="Century Gothic"/>
              </a:rPr>
              <a:t>to</a:t>
            </a:r>
            <a:r>
              <a:rPr sz="1600" kern="0" spc="33">
                <a:solidFill>
                  <a:srgbClr val="FFFFFF"/>
                </a:solidFill>
                <a:latin typeface="Century Gothic"/>
                <a:cs typeface="Century Gothic"/>
              </a:rPr>
              <a:t> </a:t>
            </a:r>
            <a:r>
              <a:rPr sz="1600" kern="0">
                <a:solidFill>
                  <a:srgbClr val="FFFFFF"/>
                </a:solidFill>
                <a:latin typeface="Century Gothic"/>
                <a:cs typeface="Century Gothic"/>
              </a:rPr>
              <a:t>protect</a:t>
            </a:r>
            <a:r>
              <a:rPr sz="1600" kern="0" spc="33">
                <a:solidFill>
                  <a:srgbClr val="FFFFFF"/>
                </a:solidFill>
                <a:latin typeface="Century Gothic"/>
                <a:cs typeface="Century Gothic"/>
              </a:rPr>
              <a:t> </a:t>
            </a:r>
            <a:r>
              <a:rPr sz="1600" kern="0" spc="-27">
                <a:solidFill>
                  <a:srgbClr val="FFFFFF"/>
                </a:solidFill>
                <a:latin typeface="Century Gothic"/>
                <a:cs typeface="Century Gothic"/>
              </a:rPr>
              <a:t>your </a:t>
            </a:r>
            <a:r>
              <a:rPr sz="1600" kern="0">
                <a:solidFill>
                  <a:srgbClr val="FFFFFF"/>
                </a:solidFill>
                <a:latin typeface="Century Gothic"/>
                <a:cs typeface="Century Gothic"/>
              </a:rPr>
              <a:t>information</a:t>
            </a:r>
            <a:r>
              <a:rPr sz="1600" kern="0" spc="140">
                <a:solidFill>
                  <a:srgbClr val="FFFFFF"/>
                </a:solidFill>
                <a:latin typeface="Century Gothic"/>
                <a:cs typeface="Century Gothic"/>
              </a:rPr>
              <a:t> </a:t>
            </a:r>
            <a:r>
              <a:rPr sz="1600" kern="0" spc="-53">
                <a:solidFill>
                  <a:srgbClr val="FFFFFF"/>
                </a:solidFill>
                <a:latin typeface="Century Gothic"/>
                <a:cs typeface="Century Gothic"/>
              </a:rPr>
              <a:t>and</a:t>
            </a:r>
            <a:r>
              <a:rPr sz="1600" kern="0" spc="147">
                <a:solidFill>
                  <a:srgbClr val="FFFFFF"/>
                </a:solidFill>
                <a:latin typeface="Century Gothic"/>
                <a:cs typeface="Century Gothic"/>
              </a:rPr>
              <a:t> </a:t>
            </a:r>
            <a:r>
              <a:rPr sz="1600" kern="0">
                <a:solidFill>
                  <a:srgbClr val="FFFFFF"/>
                </a:solidFill>
                <a:latin typeface="Century Gothic"/>
                <a:cs typeface="Century Gothic"/>
              </a:rPr>
              <a:t>your</a:t>
            </a:r>
            <a:r>
              <a:rPr sz="1600" kern="0" spc="147">
                <a:solidFill>
                  <a:srgbClr val="FFFFFF"/>
                </a:solidFill>
                <a:latin typeface="Century Gothic"/>
                <a:cs typeface="Century Gothic"/>
              </a:rPr>
              <a:t> </a:t>
            </a:r>
            <a:r>
              <a:rPr sz="1600" kern="0">
                <a:solidFill>
                  <a:srgbClr val="FFFFFF"/>
                </a:solidFill>
                <a:latin typeface="Century Gothic"/>
                <a:cs typeface="Century Gothic"/>
              </a:rPr>
              <a:t>family</a:t>
            </a:r>
            <a:r>
              <a:rPr sz="1600" kern="0" spc="147">
                <a:solidFill>
                  <a:srgbClr val="FFFFFF"/>
                </a:solidFill>
                <a:latin typeface="Century Gothic"/>
                <a:cs typeface="Century Gothic"/>
              </a:rPr>
              <a:t> </a:t>
            </a:r>
            <a:r>
              <a:rPr sz="1600" kern="0" spc="87">
                <a:solidFill>
                  <a:srgbClr val="FFFFFF"/>
                </a:solidFill>
                <a:latin typeface="Century Gothic"/>
                <a:cs typeface="Century Gothic"/>
              </a:rPr>
              <a:t>with</a:t>
            </a:r>
            <a:r>
              <a:rPr sz="1600" kern="0" spc="147">
                <a:solidFill>
                  <a:srgbClr val="FFFFFF"/>
                </a:solidFill>
                <a:latin typeface="Century Gothic"/>
                <a:cs typeface="Century Gothic"/>
              </a:rPr>
              <a:t> </a:t>
            </a:r>
            <a:r>
              <a:rPr sz="1600" kern="0">
                <a:solidFill>
                  <a:srgbClr val="FFFFFF"/>
                </a:solidFill>
                <a:latin typeface="Century Gothic"/>
                <a:cs typeface="Century Gothic"/>
              </a:rPr>
              <a:t>the</a:t>
            </a:r>
            <a:r>
              <a:rPr sz="1600" kern="0" spc="140">
                <a:solidFill>
                  <a:srgbClr val="FFFFFF"/>
                </a:solidFill>
                <a:latin typeface="Century Gothic"/>
                <a:cs typeface="Century Gothic"/>
              </a:rPr>
              <a:t> </a:t>
            </a:r>
            <a:r>
              <a:rPr sz="1600" kern="0" spc="-13">
                <a:solidFill>
                  <a:srgbClr val="FFFFFF"/>
                </a:solidFill>
                <a:latin typeface="Century Gothic"/>
                <a:cs typeface="Century Gothic"/>
              </a:rPr>
              <a:t>KnowBe4 </a:t>
            </a:r>
            <a:r>
              <a:rPr sz="1600" kern="0" spc="87">
                <a:solidFill>
                  <a:srgbClr val="FFFFFF"/>
                </a:solidFill>
                <a:latin typeface="Century Gothic"/>
                <a:cs typeface="Century Gothic"/>
              </a:rPr>
              <a:t>Security</a:t>
            </a:r>
            <a:r>
              <a:rPr sz="1600" kern="0" spc="67">
                <a:solidFill>
                  <a:srgbClr val="FFFFFF"/>
                </a:solidFill>
                <a:latin typeface="Century Gothic"/>
                <a:cs typeface="Century Gothic"/>
              </a:rPr>
              <a:t> </a:t>
            </a:r>
            <a:r>
              <a:rPr sz="1600" kern="0">
                <a:solidFill>
                  <a:srgbClr val="FFFFFF"/>
                </a:solidFill>
                <a:latin typeface="Century Gothic"/>
                <a:cs typeface="Century Gothic"/>
              </a:rPr>
              <a:t>Awareness</a:t>
            </a:r>
            <a:r>
              <a:rPr sz="1600" kern="0" spc="73">
                <a:solidFill>
                  <a:srgbClr val="FFFFFF"/>
                </a:solidFill>
                <a:latin typeface="Century Gothic"/>
                <a:cs typeface="Century Gothic"/>
              </a:rPr>
              <a:t> </a:t>
            </a:r>
            <a:r>
              <a:rPr sz="1600" kern="0" spc="93">
                <a:solidFill>
                  <a:srgbClr val="FFFFFF"/>
                </a:solidFill>
                <a:latin typeface="Century Gothic"/>
                <a:cs typeface="Century Gothic"/>
              </a:rPr>
              <a:t>for</a:t>
            </a:r>
            <a:r>
              <a:rPr sz="1600" kern="0" spc="67">
                <a:solidFill>
                  <a:srgbClr val="FFFFFF"/>
                </a:solidFill>
                <a:latin typeface="Century Gothic"/>
                <a:cs typeface="Century Gothic"/>
              </a:rPr>
              <a:t> </a:t>
            </a:r>
            <a:r>
              <a:rPr sz="1600" kern="0">
                <a:solidFill>
                  <a:srgbClr val="FFFFFF"/>
                </a:solidFill>
                <a:latin typeface="Century Gothic"/>
                <a:cs typeface="Century Gothic"/>
              </a:rPr>
              <a:t>Home</a:t>
            </a:r>
            <a:r>
              <a:rPr sz="1600" kern="0" spc="73">
                <a:solidFill>
                  <a:srgbClr val="FFFFFF"/>
                </a:solidFill>
                <a:latin typeface="Century Gothic"/>
                <a:cs typeface="Century Gothic"/>
              </a:rPr>
              <a:t> </a:t>
            </a:r>
            <a:r>
              <a:rPr sz="1600" kern="0" spc="-13">
                <a:solidFill>
                  <a:srgbClr val="FFFFFF"/>
                </a:solidFill>
                <a:latin typeface="Century Gothic"/>
                <a:cs typeface="Century Gothic"/>
              </a:rPr>
              <a:t>module.</a:t>
            </a:r>
            <a:endParaRPr sz="1600" kern="0">
              <a:solidFill>
                <a:sysClr val="windowText" lastClr="000000"/>
              </a:solidFill>
              <a:latin typeface="Century Gothic"/>
              <a:cs typeface="Century Gothic"/>
            </a:endParaRPr>
          </a:p>
        </p:txBody>
      </p:sp>
      <p:sp>
        <p:nvSpPr>
          <p:cNvPr id="15" name="object 15"/>
          <p:cNvSpPr txBox="1"/>
          <p:nvPr/>
        </p:nvSpPr>
        <p:spPr>
          <a:xfrm>
            <a:off x="7422672" y="1324307"/>
            <a:ext cx="3748193" cy="712160"/>
          </a:xfrm>
          <a:prstGeom prst="rect">
            <a:avLst/>
          </a:prstGeom>
        </p:spPr>
        <p:txBody>
          <a:bodyPr vert="horz" wrap="square" lIns="0" tIns="16933" rIns="0" bIns="0" rtlCol="0">
            <a:spAutoFit/>
          </a:bodyPr>
          <a:lstStyle/>
          <a:p>
            <a:pPr marL="16933" defTabSz="1219170">
              <a:spcBef>
                <a:spcPts val="133"/>
              </a:spcBef>
            </a:pPr>
            <a:r>
              <a:rPr sz="1600" b="1" kern="0" spc="133">
                <a:solidFill>
                  <a:srgbClr val="00293C"/>
                </a:solidFill>
                <a:latin typeface="Calibri"/>
                <a:cs typeface="Calibri"/>
              </a:rPr>
              <a:t>Identify…</a:t>
            </a:r>
            <a:endParaRPr sz="1600" kern="0">
              <a:solidFill>
                <a:sysClr val="windowText" lastClr="000000"/>
              </a:solidFill>
              <a:latin typeface="Calibri"/>
              <a:cs typeface="Calibri"/>
            </a:endParaRPr>
          </a:p>
          <a:p>
            <a:pPr marL="16933" marR="6773" defTabSz="1219170">
              <a:lnSpc>
                <a:spcPts val="1292"/>
              </a:lnSpc>
              <a:spcBef>
                <a:spcPts val="907"/>
              </a:spcBef>
            </a:pPr>
            <a:r>
              <a:rPr sz="1133" kern="0">
                <a:solidFill>
                  <a:srgbClr val="00293C"/>
                </a:solidFill>
                <a:latin typeface="Century Gothic"/>
                <a:cs typeface="Century Gothic"/>
              </a:rPr>
              <a:t>What</a:t>
            </a:r>
            <a:r>
              <a:rPr sz="1133" kern="0" spc="127">
                <a:solidFill>
                  <a:srgbClr val="00293C"/>
                </a:solidFill>
                <a:latin typeface="Century Gothic"/>
                <a:cs typeface="Century Gothic"/>
              </a:rPr>
              <a:t> </a:t>
            </a:r>
            <a:r>
              <a:rPr sz="1133" kern="0">
                <a:solidFill>
                  <a:srgbClr val="00293C"/>
                </a:solidFill>
                <a:latin typeface="Century Gothic"/>
                <a:cs typeface="Century Gothic"/>
              </a:rPr>
              <a:t>security</a:t>
            </a:r>
            <a:r>
              <a:rPr sz="1133" kern="0" spc="127">
                <a:solidFill>
                  <a:srgbClr val="00293C"/>
                </a:solidFill>
                <a:latin typeface="Century Gothic"/>
                <a:cs typeface="Century Gothic"/>
              </a:rPr>
              <a:t> </a:t>
            </a:r>
            <a:r>
              <a:rPr sz="1133" kern="0">
                <a:solidFill>
                  <a:srgbClr val="00293C"/>
                </a:solidFill>
                <a:latin typeface="Century Gothic"/>
                <a:cs typeface="Century Gothic"/>
              </a:rPr>
              <a:t>awareness</a:t>
            </a:r>
            <a:r>
              <a:rPr sz="1133" kern="0" spc="133">
                <a:solidFill>
                  <a:srgbClr val="00293C"/>
                </a:solidFill>
                <a:latin typeface="Century Gothic"/>
                <a:cs typeface="Century Gothic"/>
              </a:rPr>
              <a:t> </a:t>
            </a:r>
            <a:r>
              <a:rPr sz="1133" kern="0" spc="140">
                <a:solidFill>
                  <a:srgbClr val="00293C"/>
                </a:solidFill>
                <a:latin typeface="Century Gothic"/>
                <a:cs typeface="Century Gothic"/>
              </a:rPr>
              <a:t>is</a:t>
            </a:r>
            <a:r>
              <a:rPr sz="1133" kern="0" spc="127">
                <a:solidFill>
                  <a:srgbClr val="00293C"/>
                </a:solidFill>
                <a:latin typeface="Century Gothic"/>
                <a:cs typeface="Century Gothic"/>
              </a:rPr>
              <a:t> </a:t>
            </a:r>
            <a:r>
              <a:rPr sz="1133" kern="0" spc="-33">
                <a:solidFill>
                  <a:srgbClr val="00293C"/>
                </a:solidFill>
                <a:latin typeface="Century Gothic"/>
                <a:cs typeface="Century Gothic"/>
              </a:rPr>
              <a:t>and</a:t>
            </a:r>
            <a:r>
              <a:rPr sz="1133" kern="0" spc="133">
                <a:solidFill>
                  <a:srgbClr val="00293C"/>
                </a:solidFill>
                <a:latin typeface="Century Gothic"/>
                <a:cs typeface="Century Gothic"/>
              </a:rPr>
              <a:t> </a:t>
            </a:r>
            <a:r>
              <a:rPr sz="1133" kern="0">
                <a:solidFill>
                  <a:srgbClr val="00293C"/>
                </a:solidFill>
                <a:latin typeface="Century Gothic"/>
                <a:cs typeface="Century Gothic"/>
              </a:rPr>
              <a:t>why</a:t>
            </a:r>
            <a:r>
              <a:rPr sz="1133" kern="0" spc="127">
                <a:solidFill>
                  <a:srgbClr val="00293C"/>
                </a:solidFill>
                <a:latin typeface="Century Gothic"/>
                <a:cs typeface="Century Gothic"/>
              </a:rPr>
              <a:t> </a:t>
            </a:r>
            <a:r>
              <a:rPr sz="1133" kern="0">
                <a:solidFill>
                  <a:srgbClr val="00293C"/>
                </a:solidFill>
                <a:latin typeface="Century Gothic"/>
                <a:cs typeface="Century Gothic"/>
              </a:rPr>
              <a:t>it’s</a:t>
            </a:r>
            <a:r>
              <a:rPr sz="1133" kern="0" spc="133">
                <a:solidFill>
                  <a:srgbClr val="00293C"/>
                </a:solidFill>
                <a:latin typeface="Century Gothic"/>
                <a:cs typeface="Century Gothic"/>
              </a:rPr>
              <a:t> </a:t>
            </a:r>
            <a:r>
              <a:rPr sz="1133" kern="0">
                <a:solidFill>
                  <a:srgbClr val="00293C"/>
                </a:solidFill>
                <a:latin typeface="Century Gothic"/>
                <a:cs typeface="Century Gothic"/>
              </a:rPr>
              <a:t>essential</a:t>
            </a:r>
            <a:r>
              <a:rPr sz="1133" kern="0" spc="127">
                <a:solidFill>
                  <a:srgbClr val="00293C"/>
                </a:solidFill>
                <a:latin typeface="Century Gothic"/>
                <a:cs typeface="Century Gothic"/>
              </a:rPr>
              <a:t> </a:t>
            </a:r>
            <a:r>
              <a:rPr sz="1133" kern="0" spc="-33">
                <a:solidFill>
                  <a:srgbClr val="00293C"/>
                </a:solidFill>
                <a:latin typeface="Century Gothic"/>
                <a:cs typeface="Century Gothic"/>
              </a:rPr>
              <a:t>to </a:t>
            </a:r>
            <a:r>
              <a:rPr sz="1133" kern="0" spc="13">
                <a:solidFill>
                  <a:srgbClr val="00293C"/>
                </a:solidFill>
                <a:latin typeface="Century Gothic"/>
                <a:cs typeface="Century Gothic"/>
              </a:rPr>
              <a:t>your</a:t>
            </a:r>
            <a:r>
              <a:rPr sz="1133" kern="0" spc="87">
                <a:solidFill>
                  <a:srgbClr val="00293C"/>
                </a:solidFill>
                <a:latin typeface="Century Gothic"/>
                <a:cs typeface="Century Gothic"/>
              </a:rPr>
              <a:t> </a:t>
            </a:r>
            <a:r>
              <a:rPr sz="1133" kern="0" spc="13">
                <a:solidFill>
                  <a:srgbClr val="00293C"/>
                </a:solidFill>
                <a:latin typeface="Century Gothic"/>
                <a:cs typeface="Century Gothic"/>
              </a:rPr>
              <a:t>online</a:t>
            </a:r>
            <a:r>
              <a:rPr sz="1133" kern="0" spc="87">
                <a:solidFill>
                  <a:srgbClr val="00293C"/>
                </a:solidFill>
                <a:latin typeface="Century Gothic"/>
                <a:cs typeface="Century Gothic"/>
              </a:rPr>
              <a:t> </a:t>
            </a:r>
            <a:r>
              <a:rPr sz="1133" kern="0" spc="-13">
                <a:solidFill>
                  <a:srgbClr val="00293C"/>
                </a:solidFill>
                <a:latin typeface="Century Gothic"/>
                <a:cs typeface="Century Gothic"/>
              </a:rPr>
              <a:t>safety</a:t>
            </a:r>
            <a:endParaRPr sz="1133" kern="0">
              <a:solidFill>
                <a:sysClr val="windowText" lastClr="000000"/>
              </a:solidFill>
              <a:latin typeface="Century Gothic"/>
              <a:cs typeface="Century Gothic"/>
            </a:endParaRPr>
          </a:p>
        </p:txBody>
      </p:sp>
      <p:sp>
        <p:nvSpPr>
          <p:cNvPr id="18" name="object 18"/>
          <p:cNvSpPr txBox="1"/>
          <p:nvPr/>
        </p:nvSpPr>
        <p:spPr>
          <a:xfrm>
            <a:off x="7422671" y="2829772"/>
            <a:ext cx="4090247" cy="712160"/>
          </a:xfrm>
          <a:prstGeom prst="rect">
            <a:avLst/>
          </a:prstGeom>
        </p:spPr>
        <p:txBody>
          <a:bodyPr vert="horz" wrap="square" lIns="0" tIns="16933" rIns="0" bIns="0" rtlCol="0">
            <a:spAutoFit/>
          </a:bodyPr>
          <a:lstStyle/>
          <a:p>
            <a:pPr marL="16933" defTabSz="1219170">
              <a:spcBef>
                <a:spcPts val="133"/>
              </a:spcBef>
            </a:pPr>
            <a:r>
              <a:rPr sz="1600" b="1" kern="0" spc="167">
                <a:solidFill>
                  <a:srgbClr val="00293C"/>
                </a:solidFill>
                <a:latin typeface="Calibri"/>
                <a:cs typeface="Calibri"/>
              </a:rPr>
              <a:t>Understand…</a:t>
            </a:r>
            <a:endParaRPr sz="1600" kern="0">
              <a:solidFill>
                <a:sysClr val="windowText" lastClr="000000"/>
              </a:solidFill>
              <a:latin typeface="Calibri"/>
              <a:cs typeface="Calibri"/>
            </a:endParaRPr>
          </a:p>
          <a:p>
            <a:pPr marL="16933" marR="6773" defTabSz="1219170">
              <a:lnSpc>
                <a:spcPts val="1292"/>
              </a:lnSpc>
              <a:spcBef>
                <a:spcPts val="907"/>
              </a:spcBef>
            </a:pPr>
            <a:r>
              <a:rPr sz="1133" kern="0">
                <a:solidFill>
                  <a:srgbClr val="00293C"/>
                </a:solidFill>
                <a:latin typeface="Century Gothic"/>
                <a:cs typeface="Century Gothic"/>
              </a:rPr>
              <a:t>How</a:t>
            </a:r>
            <a:r>
              <a:rPr sz="1133" kern="0" spc="147">
                <a:solidFill>
                  <a:srgbClr val="00293C"/>
                </a:solidFill>
                <a:latin typeface="Century Gothic"/>
                <a:cs typeface="Century Gothic"/>
              </a:rPr>
              <a:t> </a:t>
            </a:r>
            <a:r>
              <a:rPr sz="1133" kern="0">
                <a:solidFill>
                  <a:srgbClr val="00293C"/>
                </a:solidFill>
                <a:latin typeface="Century Gothic"/>
                <a:cs typeface="Century Gothic"/>
              </a:rPr>
              <a:t>cybercriminals</a:t>
            </a:r>
            <a:r>
              <a:rPr sz="1133" kern="0" spc="152">
                <a:solidFill>
                  <a:srgbClr val="00293C"/>
                </a:solidFill>
                <a:latin typeface="Century Gothic"/>
                <a:cs typeface="Century Gothic"/>
              </a:rPr>
              <a:t> </a:t>
            </a:r>
            <a:r>
              <a:rPr sz="1133" kern="0">
                <a:solidFill>
                  <a:srgbClr val="00293C"/>
                </a:solidFill>
                <a:latin typeface="Century Gothic"/>
                <a:cs typeface="Century Gothic"/>
              </a:rPr>
              <a:t>use</a:t>
            </a:r>
            <a:r>
              <a:rPr sz="1133" kern="0" spc="152">
                <a:solidFill>
                  <a:srgbClr val="00293C"/>
                </a:solidFill>
                <a:latin typeface="Century Gothic"/>
                <a:cs typeface="Century Gothic"/>
              </a:rPr>
              <a:t> </a:t>
            </a:r>
            <a:r>
              <a:rPr sz="1133" kern="0">
                <a:solidFill>
                  <a:srgbClr val="00293C"/>
                </a:solidFill>
                <a:latin typeface="Century Gothic"/>
                <a:cs typeface="Century Gothic"/>
              </a:rPr>
              <a:t>common</a:t>
            </a:r>
            <a:r>
              <a:rPr sz="1133" kern="0" spc="152">
                <a:solidFill>
                  <a:srgbClr val="00293C"/>
                </a:solidFill>
                <a:latin typeface="Century Gothic"/>
                <a:cs typeface="Century Gothic"/>
              </a:rPr>
              <a:t> </a:t>
            </a:r>
            <a:r>
              <a:rPr sz="1133" kern="0">
                <a:solidFill>
                  <a:srgbClr val="00293C"/>
                </a:solidFill>
                <a:latin typeface="Century Gothic"/>
                <a:cs typeface="Century Gothic"/>
              </a:rPr>
              <a:t>tactics</a:t>
            </a:r>
            <a:r>
              <a:rPr sz="1133" kern="0" spc="152">
                <a:solidFill>
                  <a:srgbClr val="00293C"/>
                </a:solidFill>
                <a:latin typeface="Century Gothic"/>
                <a:cs typeface="Century Gothic"/>
              </a:rPr>
              <a:t> </a:t>
            </a:r>
            <a:r>
              <a:rPr sz="1133" kern="0">
                <a:solidFill>
                  <a:srgbClr val="00293C"/>
                </a:solidFill>
                <a:latin typeface="Century Gothic"/>
                <a:cs typeface="Century Gothic"/>
              </a:rPr>
              <a:t>to</a:t>
            </a:r>
            <a:r>
              <a:rPr sz="1133" kern="0" spc="152">
                <a:solidFill>
                  <a:srgbClr val="00293C"/>
                </a:solidFill>
                <a:latin typeface="Century Gothic"/>
                <a:cs typeface="Century Gothic"/>
              </a:rPr>
              <a:t> </a:t>
            </a:r>
            <a:r>
              <a:rPr sz="1133" kern="0">
                <a:solidFill>
                  <a:srgbClr val="00293C"/>
                </a:solidFill>
                <a:latin typeface="Century Gothic"/>
                <a:cs typeface="Century Gothic"/>
              </a:rPr>
              <a:t>mislead</a:t>
            </a:r>
            <a:r>
              <a:rPr sz="1133" kern="0" spc="152">
                <a:solidFill>
                  <a:srgbClr val="00293C"/>
                </a:solidFill>
                <a:latin typeface="Century Gothic"/>
                <a:cs typeface="Century Gothic"/>
              </a:rPr>
              <a:t> </a:t>
            </a:r>
            <a:r>
              <a:rPr sz="1133" kern="0" spc="-33">
                <a:solidFill>
                  <a:srgbClr val="00293C"/>
                </a:solidFill>
                <a:latin typeface="Century Gothic"/>
                <a:cs typeface="Century Gothic"/>
              </a:rPr>
              <a:t>and </a:t>
            </a:r>
            <a:r>
              <a:rPr sz="1133" kern="0">
                <a:solidFill>
                  <a:srgbClr val="00293C"/>
                </a:solidFill>
                <a:latin typeface="Century Gothic"/>
                <a:cs typeface="Century Gothic"/>
              </a:rPr>
              <a:t>manipulate</a:t>
            </a:r>
            <a:r>
              <a:rPr sz="1133" kern="0" spc="53">
                <a:solidFill>
                  <a:srgbClr val="00293C"/>
                </a:solidFill>
                <a:latin typeface="Century Gothic"/>
                <a:cs typeface="Century Gothic"/>
              </a:rPr>
              <a:t> </a:t>
            </a:r>
            <a:r>
              <a:rPr sz="1133" kern="0" spc="-33">
                <a:solidFill>
                  <a:srgbClr val="00293C"/>
                </a:solidFill>
                <a:latin typeface="Century Gothic"/>
                <a:cs typeface="Century Gothic"/>
              </a:rPr>
              <a:t>you</a:t>
            </a:r>
            <a:endParaRPr sz="1133" kern="0">
              <a:solidFill>
                <a:sysClr val="windowText" lastClr="000000"/>
              </a:solidFill>
              <a:latin typeface="Century Gothic"/>
              <a:cs typeface="Century Gothic"/>
            </a:endParaRPr>
          </a:p>
        </p:txBody>
      </p:sp>
      <p:sp>
        <p:nvSpPr>
          <p:cNvPr id="16" name="object 16"/>
          <p:cNvSpPr txBox="1"/>
          <p:nvPr/>
        </p:nvSpPr>
        <p:spPr>
          <a:xfrm>
            <a:off x="7422671" y="4281560"/>
            <a:ext cx="3953933" cy="712160"/>
          </a:xfrm>
          <a:prstGeom prst="rect">
            <a:avLst/>
          </a:prstGeom>
        </p:spPr>
        <p:txBody>
          <a:bodyPr vert="horz" wrap="square" lIns="0" tIns="16933" rIns="0" bIns="0" rtlCol="0">
            <a:spAutoFit/>
          </a:bodyPr>
          <a:lstStyle/>
          <a:p>
            <a:pPr marL="16933" defTabSz="1219170">
              <a:spcBef>
                <a:spcPts val="133"/>
              </a:spcBef>
            </a:pPr>
            <a:r>
              <a:rPr sz="1600" b="1" kern="0" spc="147">
                <a:solidFill>
                  <a:srgbClr val="00293C"/>
                </a:solidFill>
                <a:latin typeface="Calibri"/>
                <a:cs typeface="Calibri"/>
              </a:rPr>
              <a:t>Learn…</a:t>
            </a:r>
            <a:endParaRPr sz="1600" kern="0">
              <a:solidFill>
                <a:sysClr val="windowText" lastClr="000000"/>
              </a:solidFill>
              <a:latin typeface="Calibri"/>
              <a:cs typeface="Calibri"/>
            </a:endParaRPr>
          </a:p>
          <a:p>
            <a:pPr marL="16933" marR="6773" defTabSz="1219170">
              <a:lnSpc>
                <a:spcPts val="1292"/>
              </a:lnSpc>
              <a:spcBef>
                <a:spcPts val="907"/>
              </a:spcBef>
            </a:pPr>
            <a:r>
              <a:rPr sz="1133" kern="0">
                <a:solidFill>
                  <a:srgbClr val="00293C"/>
                </a:solidFill>
                <a:latin typeface="Century Gothic"/>
                <a:cs typeface="Century Gothic"/>
              </a:rPr>
              <a:t>What</a:t>
            </a:r>
            <a:r>
              <a:rPr sz="1133" kern="0" spc="80">
                <a:solidFill>
                  <a:srgbClr val="00293C"/>
                </a:solidFill>
                <a:latin typeface="Century Gothic"/>
                <a:cs typeface="Century Gothic"/>
              </a:rPr>
              <a:t> </a:t>
            </a:r>
            <a:r>
              <a:rPr sz="1133" kern="0">
                <a:solidFill>
                  <a:srgbClr val="00293C"/>
                </a:solidFill>
                <a:latin typeface="Century Gothic"/>
                <a:cs typeface="Century Gothic"/>
              </a:rPr>
              <a:t>you</a:t>
            </a:r>
            <a:r>
              <a:rPr sz="1133" kern="0" spc="80">
                <a:solidFill>
                  <a:srgbClr val="00293C"/>
                </a:solidFill>
                <a:latin typeface="Century Gothic"/>
                <a:cs typeface="Century Gothic"/>
              </a:rPr>
              <a:t> </a:t>
            </a:r>
            <a:r>
              <a:rPr sz="1133" kern="0" spc="-47">
                <a:solidFill>
                  <a:srgbClr val="00293C"/>
                </a:solidFill>
                <a:latin typeface="Century Gothic"/>
                <a:cs typeface="Century Gothic"/>
              </a:rPr>
              <a:t>can</a:t>
            </a:r>
            <a:r>
              <a:rPr sz="1133" kern="0" spc="80">
                <a:solidFill>
                  <a:srgbClr val="00293C"/>
                </a:solidFill>
                <a:latin typeface="Century Gothic"/>
                <a:cs typeface="Century Gothic"/>
              </a:rPr>
              <a:t> </a:t>
            </a:r>
            <a:r>
              <a:rPr sz="1133" kern="0">
                <a:solidFill>
                  <a:srgbClr val="00293C"/>
                </a:solidFill>
                <a:latin typeface="Century Gothic"/>
                <a:cs typeface="Century Gothic"/>
              </a:rPr>
              <a:t>do</a:t>
            </a:r>
            <a:r>
              <a:rPr sz="1133" kern="0" spc="80">
                <a:solidFill>
                  <a:srgbClr val="00293C"/>
                </a:solidFill>
                <a:latin typeface="Century Gothic"/>
                <a:cs typeface="Century Gothic"/>
              </a:rPr>
              <a:t> </a:t>
            </a:r>
            <a:r>
              <a:rPr sz="1133" kern="0">
                <a:solidFill>
                  <a:srgbClr val="00293C"/>
                </a:solidFill>
                <a:latin typeface="Century Gothic"/>
                <a:cs typeface="Century Gothic"/>
              </a:rPr>
              <a:t>to</a:t>
            </a:r>
            <a:r>
              <a:rPr sz="1133" kern="0" spc="80">
                <a:solidFill>
                  <a:srgbClr val="00293C"/>
                </a:solidFill>
                <a:latin typeface="Century Gothic"/>
                <a:cs typeface="Century Gothic"/>
              </a:rPr>
              <a:t> </a:t>
            </a:r>
            <a:r>
              <a:rPr sz="1133" kern="0">
                <a:solidFill>
                  <a:srgbClr val="00293C"/>
                </a:solidFill>
                <a:latin typeface="Century Gothic"/>
                <a:cs typeface="Century Gothic"/>
              </a:rPr>
              <a:t>protect</a:t>
            </a:r>
            <a:r>
              <a:rPr sz="1133" kern="0" spc="80">
                <a:solidFill>
                  <a:srgbClr val="00293C"/>
                </a:solidFill>
                <a:latin typeface="Century Gothic"/>
                <a:cs typeface="Century Gothic"/>
              </a:rPr>
              <a:t> </a:t>
            </a:r>
            <a:r>
              <a:rPr sz="1133" kern="0">
                <a:solidFill>
                  <a:srgbClr val="00293C"/>
                </a:solidFill>
                <a:latin typeface="Century Gothic"/>
                <a:cs typeface="Century Gothic"/>
              </a:rPr>
              <a:t>yourself</a:t>
            </a:r>
            <a:r>
              <a:rPr sz="1133" kern="0" spc="80">
                <a:solidFill>
                  <a:srgbClr val="00293C"/>
                </a:solidFill>
                <a:latin typeface="Century Gothic"/>
                <a:cs typeface="Century Gothic"/>
              </a:rPr>
              <a:t> </a:t>
            </a:r>
            <a:r>
              <a:rPr sz="1133" kern="0" spc="-33">
                <a:solidFill>
                  <a:srgbClr val="00293C"/>
                </a:solidFill>
                <a:latin typeface="Century Gothic"/>
                <a:cs typeface="Century Gothic"/>
              </a:rPr>
              <a:t>and</a:t>
            </a:r>
            <a:r>
              <a:rPr sz="1133" kern="0" spc="80">
                <a:solidFill>
                  <a:srgbClr val="00293C"/>
                </a:solidFill>
                <a:latin typeface="Century Gothic"/>
                <a:cs typeface="Century Gothic"/>
              </a:rPr>
              <a:t> </a:t>
            </a:r>
            <a:r>
              <a:rPr sz="1133" kern="0">
                <a:solidFill>
                  <a:srgbClr val="00293C"/>
                </a:solidFill>
                <a:latin typeface="Century Gothic"/>
                <a:cs typeface="Century Gothic"/>
              </a:rPr>
              <a:t>those</a:t>
            </a:r>
            <a:r>
              <a:rPr sz="1133" kern="0" spc="80">
                <a:solidFill>
                  <a:srgbClr val="00293C"/>
                </a:solidFill>
                <a:latin typeface="Century Gothic"/>
                <a:cs typeface="Century Gothic"/>
              </a:rPr>
              <a:t> </a:t>
            </a:r>
            <a:r>
              <a:rPr sz="1133" kern="0" spc="-13">
                <a:solidFill>
                  <a:srgbClr val="00293C"/>
                </a:solidFill>
                <a:latin typeface="Century Gothic"/>
                <a:cs typeface="Century Gothic"/>
              </a:rPr>
              <a:t>closest </a:t>
            </a:r>
            <a:r>
              <a:rPr sz="1133" kern="0">
                <a:solidFill>
                  <a:srgbClr val="00293C"/>
                </a:solidFill>
                <a:latin typeface="Century Gothic"/>
                <a:cs typeface="Century Gothic"/>
              </a:rPr>
              <a:t>to</a:t>
            </a:r>
            <a:r>
              <a:rPr sz="1133" kern="0" spc="67">
                <a:solidFill>
                  <a:srgbClr val="00293C"/>
                </a:solidFill>
                <a:latin typeface="Century Gothic"/>
                <a:cs typeface="Century Gothic"/>
              </a:rPr>
              <a:t> </a:t>
            </a:r>
            <a:r>
              <a:rPr sz="1133" kern="0">
                <a:solidFill>
                  <a:srgbClr val="00293C"/>
                </a:solidFill>
                <a:latin typeface="Century Gothic"/>
                <a:cs typeface="Century Gothic"/>
              </a:rPr>
              <a:t>you</a:t>
            </a:r>
            <a:r>
              <a:rPr sz="1133" kern="0" spc="67">
                <a:solidFill>
                  <a:srgbClr val="00293C"/>
                </a:solidFill>
                <a:latin typeface="Century Gothic"/>
                <a:cs typeface="Century Gothic"/>
              </a:rPr>
              <a:t> </a:t>
            </a:r>
            <a:r>
              <a:rPr sz="1133" kern="0">
                <a:solidFill>
                  <a:srgbClr val="00293C"/>
                </a:solidFill>
                <a:latin typeface="Century Gothic"/>
                <a:cs typeface="Century Gothic"/>
              </a:rPr>
              <a:t>from</a:t>
            </a:r>
            <a:r>
              <a:rPr sz="1133" kern="0" spc="67">
                <a:solidFill>
                  <a:srgbClr val="00293C"/>
                </a:solidFill>
                <a:latin typeface="Century Gothic"/>
                <a:cs typeface="Century Gothic"/>
              </a:rPr>
              <a:t> </a:t>
            </a:r>
            <a:r>
              <a:rPr sz="1133" kern="0" spc="-13">
                <a:solidFill>
                  <a:srgbClr val="00293C"/>
                </a:solidFill>
                <a:latin typeface="Century Gothic"/>
                <a:cs typeface="Century Gothic"/>
              </a:rPr>
              <a:t>cyberattacks</a:t>
            </a:r>
            <a:endParaRPr sz="1133" kern="0">
              <a:solidFill>
                <a:sysClr val="windowText" lastClr="000000"/>
              </a:solidFill>
              <a:latin typeface="Century Gothic"/>
              <a:cs typeface="Century Gothic"/>
            </a:endParaRPr>
          </a:p>
        </p:txBody>
      </p:sp>
      <p:pic>
        <p:nvPicPr>
          <p:cNvPr id="19" name="object 19">
            <a:extLst>
              <a:ext uri="{C183D7F6-B498-43B3-948B-1728B52AA6E4}">
                <adec:decorative xmlns:adec="http://schemas.microsoft.com/office/drawing/2017/decorative" val="1"/>
              </a:ext>
            </a:extLst>
          </p:cNvPr>
          <p:cNvPicPr/>
          <p:nvPr/>
        </p:nvPicPr>
        <p:blipFill>
          <a:blip r:embed="rId8" cstate="print"/>
          <a:stretch>
            <a:fillRect/>
          </a:stretch>
        </p:blipFill>
        <p:spPr>
          <a:xfrm>
            <a:off x="6582950" y="2802517"/>
            <a:ext cx="607599" cy="607599"/>
          </a:xfrm>
          <a:prstGeom prst="rect">
            <a:avLst/>
          </a:prstGeom>
        </p:spPr>
      </p:pic>
      <p:pic>
        <p:nvPicPr>
          <p:cNvPr id="20" name="object 20">
            <a:extLst>
              <a:ext uri="{C183D7F6-B498-43B3-948B-1728B52AA6E4}">
                <adec:decorative xmlns:adec="http://schemas.microsoft.com/office/drawing/2017/decorative" val="1"/>
              </a:ext>
            </a:extLst>
          </p:cNvPr>
          <p:cNvPicPr/>
          <p:nvPr/>
        </p:nvPicPr>
        <p:blipFill>
          <a:blip r:embed="rId9" cstate="print"/>
          <a:stretch>
            <a:fillRect/>
          </a:stretch>
        </p:blipFill>
        <p:spPr>
          <a:xfrm>
            <a:off x="6582950" y="1321795"/>
            <a:ext cx="607599" cy="607599"/>
          </a:xfrm>
          <a:prstGeom prst="rect">
            <a:avLst/>
          </a:prstGeom>
        </p:spPr>
      </p:pic>
      <p:grpSp>
        <p:nvGrpSpPr>
          <p:cNvPr id="21" name="object 21" descr="Drawing of a man in front of his home looking thoughtful with his hand on his chin, with the bright sun shining down on the scene.  "/>
          <p:cNvGrpSpPr/>
          <p:nvPr/>
        </p:nvGrpSpPr>
        <p:grpSpPr>
          <a:xfrm>
            <a:off x="218800" y="1529701"/>
            <a:ext cx="5610013" cy="2325793"/>
            <a:chOff x="164100" y="1147275"/>
            <a:chExt cx="4207510" cy="1744345"/>
          </a:xfrm>
        </p:grpSpPr>
        <p:pic>
          <p:nvPicPr>
            <p:cNvPr id="22" name="object 22"/>
            <p:cNvPicPr/>
            <p:nvPr/>
          </p:nvPicPr>
          <p:blipFill>
            <a:blip r:embed="rId10" cstate="print"/>
            <a:stretch>
              <a:fillRect/>
            </a:stretch>
          </p:blipFill>
          <p:spPr>
            <a:xfrm>
              <a:off x="164100" y="1147275"/>
              <a:ext cx="4207350" cy="1744350"/>
            </a:xfrm>
            <a:prstGeom prst="rect">
              <a:avLst/>
            </a:prstGeom>
          </p:spPr>
        </p:pic>
        <p:pic>
          <p:nvPicPr>
            <p:cNvPr id="23" name="object 23"/>
            <p:cNvPicPr/>
            <p:nvPr/>
          </p:nvPicPr>
          <p:blipFill>
            <a:blip r:embed="rId11" cstate="print"/>
            <a:stretch>
              <a:fillRect/>
            </a:stretch>
          </p:blipFill>
          <p:spPr>
            <a:xfrm>
              <a:off x="230775" y="1194900"/>
              <a:ext cx="4073999" cy="1610999"/>
            </a:xfrm>
            <a:prstGeom prst="rect">
              <a:avLst/>
            </a:prstGeom>
          </p:spPr>
        </p:pic>
        <p:sp>
          <p:nvSpPr>
            <p:cNvPr id="24" name="object 24"/>
            <p:cNvSpPr/>
            <p:nvPr/>
          </p:nvSpPr>
          <p:spPr>
            <a:xfrm>
              <a:off x="226012" y="1190137"/>
              <a:ext cx="4083685" cy="1620520"/>
            </a:xfrm>
            <a:custGeom>
              <a:avLst/>
              <a:gdLst/>
              <a:ahLst/>
              <a:cxnLst/>
              <a:rect l="l" t="t" r="r" b="b"/>
              <a:pathLst>
                <a:path w="4083685" h="1620520">
                  <a:moveTo>
                    <a:pt x="0" y="270092"/>
                  </a:moveTo>
                  <a:lnTo>
                    <a:pt x="4336" y="221543"/>
                  </a:lnTo>
                  <a:lnTo>
                    <a:pt x="16837" y="175848"/>
                  </a:lnTo>
                  <a:lnTo>
                    <a:pt x="36744" y="133771"/>
                  </a:lnTo>
                  <a:lnTo>
                    <a:pt x="63296" y="96075"/>
                  </a:lnTo>
                  <a:lnTo>
                    <a:pt x="95734" y="63522"/>
                  </a:lnTo>
                  <a:lnTo>
                    <a:pt x="133296" y="36875"/>
                  </a:lnTo>
                  <a:lnTo>
                    <a:pt x="175223" y="16897"/>
                  </a:lnTo>
                  <a:lnTo>
                    <a:pt x="220756" y="4351"/>
                  </a:lnTo>
                  <a:lnTo>
                    <a:pt x="269133" y="0"/>
                  </a:lnTo>
                  <a:lnTo>
                    <a:pt x="3814391" y="0"/>
                  </a:lnTo>
                  <a:lnTo>
                    <a:pt x="3867142" y="5237"/>
                  </a:lnTo>
                  <a:lnTo>
                    <a:pt x="3917384" y="20559"/>
                  </a:lnTo>
                  <a:lnTo>
                    <a:pt x="3963706" y="45378"/>
                  </a:lnTo>
                  <a:lnTo>
                    <a:pt x="4004697" y="79108"/>
                  </a:lnTo>
                  <a:lnTo>
                    <a:pt x="4038307" y="120245"/>
                  </a:lnTo>
                  <a:lnTo>
                    <a:pt x="4063038" y="166732"/>
                  </a:lnTo>
                  <a:lnTo>
                    <a:pt x="4078305" y="217154"/>
                  </a:lnTo>
                  <a:lnTo>
                    <a:pt x="4083524" y="270092"/>
                  </a:lnTo>
                  <a:lnTo>
                    <a:pt x="4083524" y="1350431"/>
                  </a:lnTo>
                  <a:lnTo>
                    <a:pt x="4079188" y="1398981"/>
                  </a:lnTo>
                  <a:lnTo>
                    <a:pt x="4066687" y="1444676"/>
                  </a:lnTo>
                  <a:lnTo>
                    <a:pt x="4046780" y="1486753"/>
                  </a:lnTo>
                  <a:lnTo>
                    <a:pt x="4020228" y="1524449"/>
                  </a:lnTo>
                  <a:lnTo>
                    <a:pt x="3987790" y="1557002"/>
                  </a:lnTo>
                  <a:lnTo>
                    <a:pt x="3950228" y="1583649"/>
                  </a:lnTo>
                  <a:lnTo>
                    <a:pt x="3908301" y="1603627"/>
                  </a:lnTo>
                  <a:lnTo>
                    <a:pt x="3862768" y="1616173"/>
                  </a:lnTo>
                  <a:lnTo>
                    <a:pt x="3814391" y="1620524"/>
                  </a:lnTo>
                  <a:lnTo>
                    <a:pt x="269133" y="1620524"/>
                  </a:lnTo>
                  <a:lnTo>
                    <a:pt x="220756" y="1616173"/>
                  </a:lnTo>
                  <a:lnTo>
                    <a:pt x="175223" y="1603627"/>
                  </a:lnTo>
                  <a:lnTo>
                    <a:pt x="133296" y="1583649"/>
                  </a:lnTo>
                  <a:lnTo>
                    <a:pt x="95734" y="1557002"/>
                  </a:lnTo>
                  <a:lnTo>
                    <a:pt x="63296" y="1524449"/>
                  </a:lnTo>
                  <a:lnTo>
                    <a:pt x="36744" y="1486753"/>
                  </a:lnTo>
                  <a:lnTo>
                    <a:pt x="16837" y="1444676"/>
                  </a:lnTo>
                  <a:lnTo>
                    <a:pt x="4336" y="1398981"/>
                  </a:lnTo>
                  <a:lnTo>
                    <a:pt x="0" y="1350431"/>
                  </a:lnTo>
                  <a:lnTo>
                    <a:pt x="0" y="270092"/>
                  </a:lnTo>
                  <a:close/>
                </a:path>
              </a:pathLst>
            </a:custGeom>
            <a:ln w="9524">
              <a:solidFill>
                <a:srgbClr val="FFFFFF"/>
              </a:solidFill>
            </a:ln>
          </p:spPr>
          <p:txBody>
            <a:bodyPr wrap="square" lIns="0" tIns="0" rIns="0" bIns="0" rtlCol="0"/>
            <a:lstStyle/>
            <a:p>
              <a:pPr defTabSz="1219170"/>
              <a:endParaRPr sz="2400" kern="0">
                <a:solidFill>
                  <a:sysClr val="windowText" lastClr="000000"/>
                </a:solidFill>
              </a:endParaRPr>
            </a:p>
          </p:txBody>
        </p:sp>
      </p:grpSp>
      <p:sp>
        <p:nvSpPr>
          <p:cNvPr id="25" name="object 25">
            <a:extLst>
              <a:ext uri="{C183D7F6-B498-43B3-948B-1728B52AA6E4}">
                <adec:decorative xmlns:adec="http://schemas.microsoft.com/office/drawing/2017/decorative" val="1"/>
              </a:ext>
            </a:extLst>
          </p:cNvPr>
          <p:cNvSpPr txBox="1">
            <a:spLocks noGrp="1"/>
          </p:cNvSpPr>
          <p:nvPr>
            <p:ph type="sldNum" sz="quarter" idx="7"/>
          </p:nvPr>
        </p:nvSpPr>
        <p:spPr>
          <a:xfrm>
            <a:off x="15473185" y="8444411"/>
            <a:ext cx="397369" cy="217090"/>
          </a:xfrm>
          <a:prstGeom prst="rect">
            <a:avLst/>
          </a:prstGeom>
        </p:spPr>
        <p:txBody>
          <a:bodyPr vert="horz" wrap="square" lIns="0" tIns="11853" rIns="0" bIns="0" rtlCol="0">
            <a:spAutoFit/>
          </a:bodyPr>
          <a:lstStyle/>
          <a:p>
            <a:pPr marL="29633" defTabSz="1219170">
              <a:spcBef>
                <a:spcPts val="93"/>
              </a:spcBef>
            </a:pPr>
            <a:fld id="{81D60167-4931-47E6-BA6A-407CBD079E47}" type="slidenum">
              <a:rPr kern="0" spc="147" dirty="0"/>
              <a:pPr marL="29633" defTabSz="1219170">
                <a:spcBef>
                  <a:spcPts val="93"/>
                </a:spcBef>
              </a:pPr>
              <a:t>26</a:t>
            </a:fld>
            <a:endParaRPr kern="0" spc="147"/>
          </a:p>
        </p:txBody>
      </p:sp>
      <p:sp>
        <p:nvSpPr>
          <p:cNvPr id="26" name="object 26">
            <a:extLst>
              <a:ext uri="{C183D7F6-B498-43B3-948B-1728B52AA6E4}">
                <adec:decorative xmlns:adec="http://schemas.microsoft.com/office/drawing/2017/decorative" val="1"/>
              </a:ext>
            </a:extLst>
          </p:cNvPr>
          <p:cNvSpPr txBox="1"/>
          <p:nvPr/>
        </p:nvSpPr>
        <p:spPr>
          <a:xfrm>
            <a:off x="1326801" y="6341577"/>
            <a:ext cx="3130127" cy="196635"/>
          </a:xfrm>
          <a:prstGeom prst="rect">
            <a:avLst/>
          </a:prstGeom>
        </p:spPr>
        <p:txBody>
          <a:bodyPr vert="horz" wrap="square" lIns="0" tIns="11853" rIns="0" bIns="0" rtlCol="0">
            <a:spAutoFit/>
          </a:bodyPr>
          <a:lstStyle/>
          <a:p>
            <a:pPr marL="16933" defTabSz="1219170">
              <a:spcBef>
                <a:spcPts val="93"/>
              </a:spcBef>
            </a:pPr>
            <a:r>
              <a:rPr sz="1200" kern="0" spc="-13">
                <a:solidFill>
                  <a:srgbClr val="392A68"/>
                </a:solidFill>
                <a:latin typeface="Century Gothic"/>
                <a:cs typeface="Century Gothic"/>
                <a:hlinkClick r:id="rId12"/>
              </a:rPr>
              <a:t>https://www.knowbe4.com/homecourse</a:t>
            </a:r>
            <a:endParaRPr sz="1200" kern="0">
              <a:solidFill>
                <a:sysClr val="windowText" lastClr="000000"/>
              </a:solidFill>
              <a:latin typeface="Century Gothic"/>
              <a:cs typeface="Century Gothic"/>
            </a:endParaRPr>
          </a:p>
        </p:txBody>
      </p:sp>
      <p:sp>
        <p:nvSpPr>
          <p:cNvPr id="27" name="object 27">
            <a:extLst>
              <a:ext uri="{C183D7F6-B498-43B3-948B-1728B52AA6E4}">
                <adec:decorative xmlns:adec="http://schemas.microsoft.com/office/drawing/2017/decorative" val="1"/>
              </a:ext>
            </a:extLst>
          </p:cNvPr>
          <p:cNvSpPr txBox="1">
            <a:spLocks noGrp="1"/>
          </p:cNvSpPr>
          <p:nvPr>
            <p:ph type="ftr" sz="quarter" idx="5"/>
          </p:nvPr>
        </p:nvSpPr>
        <p:spPr>
          <a:xfrm>
            <a:off x="12672508" y="8518361"/>
            <a:ext cx="2369537" cy="117190"/>
          </a:xfrm>
          <a:prstGeom prst="rect">
            <a:avLst/>
          </a:prstGeom>
        </p:spPr>
        <p:txBody>
          <a:bodyPr vert="horz" wrap="square" lIns="0" tIns="14393" rIns="0" bIns="0" rtlCol="0">
            <a:spAutoFit/>
          </a:bodyPr>
          <a:lstStyle/>
          <a:p>
            <a:pPr marL="16933" defTabSz="1219170">
              <a:spcBef>
                <a:spcPts val="113"/>
              </a:spcBef>
            </a:pPr>
            <a:r>
              <a:rPr kern="0" spc="-27">
                <a:solidFill>
                  <a:srgbClr val="00293C"/>
                </a:solidFill>
              </a:rPr>
              <a:t>©</a:t>
            </a:r>
            <a:r>
              <a:rPr kern="0" spc="73">
                <a:solidFill>
                  <a:srgbClr val="00293C"/>
                </a:solidFill>
              </a:rPr>
              <a:t> </a:t>
            </a:r>
            <a:r>
              <a:rPr kern="0" spc="67">
                <a:solidFill>
                  <a:srgbClr val="00293C"/>
                </a:solidFill>
              </a:rPr>
              <a:t>2026</a:t>
            </a:r>
            <a:r>
              <a:rPr kern="0" spc="73">
                <a:solidFill>
                  <a:srgbClr val="00293C"/>
                </a:solidFill>
              </a:rPr>
              <a:t> </a:t>
            </a:r>
            <a:r>
              <a:rPr kern="0">
                <a:solidFill>
                  <a:srgbClr val="00293C"/>
                </a:solidFill>
              </a:rPr>
              <a:t>KnowBe4,</a:t>
            </a:r>
            <a:r>
              <a:rPr kern="0" spc="80">
                <a:solidFill>
                  <a:srgbClr val="00293C"/>
                </a:solidFill>
              </a:rPr>
              <a:t> </a:t>
            </a:r>
            <a:r>
              <a:rPr kern="0">
                <a:solidFill>
                  <a:srgbClr val="00293C"/>
                </a:solidFill>
              </a:rPr>
              <a:t>Inc.</a:t>
            </a:r>
            <a:r>
              <a:rPr kern="0" spc="73">
                <a:solidFill>
                  <a:srgbClr val="00293C"/>
                </a:solidFill>
              </a:rPr>
              <a:t> </a:t>
            </a:r>
            <a:r>
              <a:rPr kern="0">
                <a:solidFill>
                  <a:srgbClr val="00293C"/>
                </a:solidFill>
              </a:rPr>
              <a:t>All</a:t>
            </a:r>
            <a:r>
              <a:rPr kern="0" spc="73">
                <a:solidFill>
                  <a:srgbClr val="00293C"/>
                </a:solidFill>
              </a:rPr>
              <a:t> </a:t>
            </a:r>
            <a:r>
              <a:rPr kern="0">
                <a:solidFill>
                  <a:srgbClr val="00293C"/>
                </a:solidFill>
              </a:rPr>
              <a:t>rights</a:t>
            </a:r>
            <a:r>
              <a:rPr kern="0" spc="80">
                <a:solidFill>
                  <a:srgbClr val="00293C"/>
                </a:solidFill>
              </a:rPr>
              <a:t> </a:t>
            </a:r>
            <a:r>
              <a:rPr kern="0" spc="-13">
                <a:solidFill>
                  <a:srgbClr val="00293C"/>
                </a:solidFill>
              </a:rPr>
              <a:t>reserved.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0" y="-27131"/>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392A68"/>
          </a:solidFill>
        </p:spPr>
        <p:txBody>
          <a:bodyPr wrap="square" lIns="0" tIns="0" rIns="0" bIns="0" rtlCol="0"/>
          <a:lstStyle/>
          <a:p>
            <a:pPr defTabSz="1219170"/>
            <a:endParaRPr sz="2400" kern="0">
              <a:solidFill>
                <a:sysClr val="windowText" lastClr="000000"/>
              </a:solidFill>
            </a:endParaRPr>
          </a:p>
        </p:txBody>
      </p:sp>
      <p:sp>
        <p:nvSpPr>
          <p:cNvPr id="15" name="object 15"/>
          <p:cNvSpPr txBox="1">
            <a:spLocks noGrp="1"/>
          </p:cNvSpPr>
          <p:nvPr>
            <p:ph type="title"/>
          </p:nvPr>
        </p:nvSpPr>
        <p:spPr>
          <a:xfrm>
            <a:off x="595019" y="27131"/>
            <a:ext cx="15065964" cy="1059407"/>
          </a:xfrm>
          <a:prstGeom prst="rect">
            <a:avLst/>
          </a:prstGeom>
        </p:spPr>
        <p:txBody>
          <a:bodyPr vert="horz" wrap="square" lIns="0" tIns="561481" rIns="0" bIns="0" rtlCol="0">
            <a:spAutoFit/>
          </a:bodyPr>
          <a:lstStyle/>
          <a:p>
            <a:pPr marL="16933">
              <a:spcBef>
                <a:spcPts val="133"/>
              </a:spcBef>
            </a:pPr>
            <a:r>
              <a:rPr sz="3200" spc="427" dirty="0"/>
              <a:t>KnowBe4</a:t>
            </a:r>
            <a:r>
              <a:rPr sz="3200" spc="-7" dirty="0"/>
              <a:t> </a:t>
            </a:r>
            <a:r>
              <a:rPr sz="3200" spc="360" dirty="0"/>
              <a:t>Academy!</a:t>
            </a:r>
            <a:endParaRPr sz="3200" dirty="0"/>
          </a:p>
        </p:txBody>
      </p:sp>
      <p:grpSp>
        <p:nvGrpSpPr>
          <p:cNvPr id="3" name="object 3" descr="KSAT 101, PhishER 101, Free Tools 101"/>
          <p:cNvGrpSpPr/>
          <p:nvPr/>
        </p:nvGrpSpPr>
        <p:grpSpPr>
          <a:xfrm>
            <a:off x="6034716" y="587016"/>
            <a:ext cx="5787813" cy="5415280"/>
            <a:chOff x="4526037" y="440262"/>
            <a:chExt cx="4340860" cy="4061460"/>
          </a:xfrm>
        </p:grpSpPr>
        <p:pic>
          <p:nvPicPr>
            <p:cNvPr id="4" name="object 4"/>
            <p:cNvPicPr/>
            <p:nvPr/>
          </p:nvPicPr>
          <p:blipFill>
            <a:blip r:embed="rId2" cstate="print"/>
            <a:stretch>
              <a:fillRect/>
            </a:stretch>
          </p:blipFill>
          <p:spPr>
            <a:xfrm>
              <a:off x="4530799" y="445025"/>
              <a:ext cx="4331099" cy="4051499"/>
            </a:xfrm>
            <a:prstGeom prst="rect">
              <a:avLst/>
            </a:prstGeom>
          </p:spPr>
        </p:pic>
        <p:sp>
          <p:nvSpPr>
            <p:cNvPr id="5" name="object 5"/>
            <p:cNvSpPr/>
            <p:nvPr/>
          </p:nvSpPr>
          <p:spPr>
            <a:xfrm>
              <a:off x="4530799" y="445025"/>
              <a:ext cx="4331335" cy="4051935"/>
            </a:xfrm>
            <a:custGeom>
              <a:avLst/>
              <a:gdLst/>
              <a:ahLst/>
              <a:cxnLst/>
              <a:rect l="l" t="t" r="r" b="b"/>
              <a:pathLst>
                <a:path w="4331334" h="4051935">
                  <a:moveTo>
                    <a:pt x="0" y="174092"/>
                  </a:moveTo>
                  <a:lnTo>
                    <a:pt x="6218" y="127812"/>
                  </a:lnTo>
                  <a:lnTo>
                    <a:pt x="23768" y="86224"/>
                  </a:lnTo>
                  <a:lnTo>
                    <a:pt x="50990" y="50990"/>
                  </a:lnTo>
                  <a:lnTo>
                    <a:pt x="86224" y="23768"/>
                  </a:lnTo>
                  <a:lnTo>
                    <a:pt x="127812" y="6218"/>
                  </a:lnTo>
                  <a:lnTo>
                    <a:pt x="174092" y="0"/>
                  </a:lnTo>
                  <a:lnTo>
                    <a:pt x="4157006" y="0"/>
                  </a:lnTo>
                  <a:lnTo>
                    <a:pt x="4223629" y="13252"/>
                  </a:lnTo>
                  <a:lnTo>
                    <a:pt x="4280109" y="50990"/>
                  </a:lnTo>
                  <a:lnTo>
                    <a:pt x="4317847" y="107470"/>
                  </a:lnTo>
                  <a:lnTo>
                    <a:pt x="4331099" y="174092"/>
                  </a:lnTo>
                  <a:lnTo>
                    <a:pt x="4331099" y="3877406"/>
                  </a:lnTo>
                  <a:lnTo>
                    <a:pt x="4324881" y="3923687"/>
                  </a:lnTo>
                  <a:lnTo>
                    <a:pt x="4307331" y="3965274"/>
                  </a:lnTo>
                  <a:lnTo>
                    <a:pt x="4280109" y="4000509"/>
                  </a:lnTo>
                  <a:lnTo>
                    <a:pt x="4244875" y="4027731"/>
                  </a:lnTo>
                  <a:lnTo>
                    <a:pt x="4203287" y="4045281"/>
                  </a:lnTo>
                  <a:lnTo>
                    <a:pt x="4157006" y="4051499"/>
                  </a:lnTo>
                  <a:lnTo>
                    <a:pt x="174092" y="4051499"/>
                  </a:lnTo>
                  <a:lnTo>
                    <a:pt x="127812" y="4045281"/>
                  </a:lnTo>
                  <a:lnTo>
                    <a:pt x="86224" y="4027731"/>
                  </a:lnTo>
                  <a:lnTo>
                    <a:pt x="50990" y="4000509"/>
                  </a:lnTo>
                  <a:lnTo>
                    <a:pt x="23768" y="3965274"/>
                  </a:lnTo>
                  <a:lnTo>
                    <a:pt x="6218" y="3923687"/>
                  </a:lnTo>
                  <a:lnTo>
                    <a:pt x="0" y="3877406"/>
                  </a:lnTo>
                  <a:lnTo>
                    <a:pt x="0" y="174092"/>
                  </a:lnTo>
                  <a:close/>
                </a:path>
              </a:pathLst>
            </a:custGeom>
            <a:ln w="9524">
              <a:solidFill>
                <a:srgbClr val="EDF1F1"/>
              </a:solidFill>
            </a:ln>
          </p:spPr>
          <p:txBody>
            <a:bodyPr wrap="square" lIns="0" tIns="0" rIns="0" bIns="0" rtlCol="0"/>
            <a:lstStyle/>
            <a:p>
              <a:pPr defTabSz="1219170"/>
              <a:endParaRPr sz="2400" kern="0">
                <a:solidFill>
                  <a:sysClr val="windowText" lastClr="000000"/>
                </a:solidFill>
              </a:endParaRPr>
            </a:p>
          </p:txBody>
        </p:sp>
      </p:grpSp>
      <p:grpSp>
        <p:nvGrpSpPr>
          <p:cNvPr id="6" name="object 6" descr="hyperlink to Knowbe4's academy Guide"/>
          <p:cNvGrpSpPr/>
          <p:nvPr/>
        </p:nvGrpSpPr>
        <p:grpSpPr>
          <a:xfrm>
            <a:off x="203201" y="6209732"/>
            <a:ext cx="11786447" cy="487680"/>
            <a:chOff x="152400" y="4657299"/>
            <a:chExt cx="8839835" cy="365760"/>
          </a:xfrm>
        </p:grpSpPr>
        <p:sp>
          <p:nvSpPr>
            <p:cNvPr id="7" name="object 7"/>
            <p:cNvSpPr/>
            <p:nvPr/>
          </p:nvSpPr>
          <p:spPr>
            <a:xfrm>
              <a:off x="152400" y="4657299"/>
              <a:ext cx="8839835" cy="365760"/>
            </a:xfrm>
            <a:custGeom>
              <a:avLst/>
              <a:gdLst/>
              <a:ahLst/>
              <a:cxnLst/>
              <a:rect l="l" t="t" r="r" b="b"/>
              <a:pathLst>
                <a:path w="8839835" h="365760">
                  <a:moveTo>
                    <a:pt x="8656649" y="365699"/>
                  </a:moveTo>
                  <a:lnTo>
                    <a:pt x="182849" y="365699"/>
                  </a:ln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8656649" y="0"/>
                  </a:lnTo>
                  <a:lnTo>
                    <a:pt x="8726623" y="13918"/>
                  </a:lnTo>
                  <a:lnTo>
                    <a:pt x="8785944" y="53555"/>
                  </a:lnTo>
                  <a:lnTo>
                    <a:pt x="8825581" y="112876"/>
                  </a:lnTo>
                  <a:lnTo>
                    <a:pt x="8839499" y="182849"/>
                  </a:lnTo>
                  <a:lnTo>
                    <a:pt x="8832968" y="231458"/>
                  </a:lnTo>
                  <a:lnTo>
                    <a:pt x="8814535" y="275137"/>
                  </a:lnTo>
                  <a:lnTo>
                    <a:pt x="8785944" y="312144"/>
                  </a:lnTo>
                  <a:lnTo>
                    <a:pt x="8748937" y="340735"/>
                  </a:lnTo>
                  <a:lnTo>
                    <a:pt x="8705258" y="359168"/>
                  </a:lnTo>
                  <a:lnTo>
                    <a:pt x="8656649" y="365699"/>
                  </a:lnTo>
                  <a:close/>
                </a:path>
              </a:pathLst>
            </a:custGeom>
            <a:solidFill>
              <a:srgbClr val="D4E3E4"/>
            </a:solidFill>
          </p:spPr>
          <p:txBody>
            <a:bodyPr wrap="square" lIns="0" tIns="0" rIns="0" bIns="0" rtlCol="0"/>
            <a:lstStyle/>
            <a:p>
              <a:pPr defTabSz="1219170"/>
              <a:endParaRPr sz="2400" kern="0">
                <a:solidFill>
                  <a:sysClr val="windowText" lastClr="000000"/>
                </a:solidFill>
              </a:endParaRPr>
            </a:p>
          </p:txBody>
        </p:sp>
        <p:sp>
          <p:nvSpPr>
            <p:cNvPr id="8" name="object 8"/>
            <p:cNvSpPr/>
            <p:nvPr/>
          </p:nvSpPr>
          <p:spPr>
            <a:xfrm>
              <a:off x="8626199" y="4657299"/>
              <a:ext cx="365760" cy="365760"/>
            </a:xfrm>
            <a:custGeom>
              <a:avLst/>
              <a:gdLst/>
              <a:ahLst/>
              <a:cxnLst/>
              <a:rect l="l" t="t" r="r" b="b"/>
              <a:pathLst>
                <a:path w="365759" h="365760">
                  <a:moveTo>
                    <a:pt x="182849" y="365699"/>
                  </a:move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218688" y="3545"/>
                  </a:lnTo>
                  <a:lnTo>
                    <a:pt x="284295" y="30720"/>
                  </a:lnTo>
                  <a:lnTo>
                    <a:pt x="334978" y="81404"/>
                  </a:lnTo>
                  <a:lnTo>
                    <a:pt x="362154" y="147011"/>
                  </a:lnTo>
                  <a:lnTo>
                    <a:pt x="365699" y="182849"/>
                  </a:lnTo>
                  <a:lnTo>
                    <a:pt x="359168" y="231458"/>
                  </a:lnTo>
                  <a:lnTo>
                    <a:pt x="340735" y="275137"/>
                  </a:lnTo>
                  <a:lnTo>
                    <a:pt x="312144" y="312144"/>
                  </a:lnTo>
                  <a:lnTo>
                    <a:pt x="275137" y="340735"/>
                  </a:lnTo>
                  <a:lnTo>
                    <a:pt x="231458" y="359168"/>
                  </a:lnTo>
                  <a:lnTo>
                    <a:pt x="182849" y="365699"/>
                  </a:lnTo>
                  <a:close/>
                </a:path>
              </a:pathLst>
            </a:custGeom>
            <a:solidFill>
              <a:srgbClr val="BBCBCE"/>
            </a:solidFill>
          </p:spPr>
          <p:txBody>
            <a:bodyPr wrap="square" lIns="0" tIns="0" rIns="0" bIns="0" rtlCol="0"/>
            <a:lstStyle/>
            <a:p>
              <a:pPr defTabSz="1219170"/>
              <a:endParaRPr sz="2400" kern="0">
                <a:solidFill>
                  <a:sysClr val="windowText" lastClr="000000"/>
                </a:solidFill>
              </a:endParaRPr>
            </a:p>
          </p:txBody>
        </p:sp>
        <p:pic>
          <p:nvPicPr>
            <p:cNvPr id="9" name="object 9"/>
            <p:cNvPicPr/>
            <p:nvPr/>
          </p:nvPicPr>
          <p:blipFill>
            <a:blip r:embed="rId3" cstate="print"/>
            <a:stretch>
              <a:fillRect/>
            </a:stretch>
          </p:blipFill>
          <p:spPr>
            <a:xfrm>
              <a:off x="311700" y="4721154"/>
              <a:ext cx="640078" cy="227920"/>
            </a:xfrm>
            <a:prstGeom prst="rect">
              <a:avLst/>
            </a:prstGeom>
          </p:spPr>
        </p:pic>
      </p:grpSp>
      <p:pic>
        <p:nvPicPr>
          <p:cNvPr id="10" name="object 10">
            <a:extLst>
              <a:ext uri="{C183D7F6-B498-43B3-948B-1728B52AA6E4}">
                <adec:decorative xmlns:adec="http://schemas.microsoft.com/office/drawing/2017/decorative" val="1"/>
              </a:ext>
            </a:extLst>
          </p:cNvPr>
          <p:cNvPicPr/>
          <p:nvPr/>
        </p:nvPicPr>
        <p:blipFill>
          <a:blip r:embed="rId4" cstate="print"/>
          <a:stretch>
            <a:fillRect/>
          </a:stretch>
        </p:blipFill>
        <p:spPr>
          <a:xfrm>
            <a:off x="6522137" y="2741755"/>
            <a:ext cx="728799" cy="728799"/>
          </a:xfrm>
          <a:prstGeom prst="rect">
            <a:avLst/>
          </a:prstGeom>
        </p:spPr>
      </p:pic>
      <p:pic>
        <p:nvPicPr>
          <p:cNvPr id="11" name="object 11">
            <a:extLst>
              <a:ext uri="{C183D7F6-B498-43B3-948B-1728B52AA6E4}">
                <adec:decorative xmlns:adec="http://schemas.microsoft.com/office/drawing/2017/decorative" val="1"/>
              </a:ext>
            </a:extLst>
          </p:cNvPr>
          <p:cNvPicPr/>
          <p:nvPr/>
        </p:nvPicPr>
        <p:blipFill>
          <a:blip r:embed="rId5" cstate="print"/>
          <a:stretch>
            <a:fillRect/>
          </a:stretch>
        </p:blipFill>
        <p:spPr>
          <a:xfrm>
            <a:off x="6522137" y="1261035"/>
            <a:ext cx="728799" cy="728799"/>
          </a:xfrm>
          <a:prstGeom prst="rect">
            <a:avLst/>
          </a:prstGeom>
        </p:spPr>
      </p:pic>
      <p:grpSp>
        <p:nvGrpSpPr>
          <p:cNvPr id="12" name="object 12">
            <a:extLst>
              <a:ext uri="{C183D7F6-B498-43B3-948B-1728B52AA6E4}">
                <adec:decorative xmlns:adec="http://schemas.microsoft.com/office/drawing/2017/decorative" val="1"/>
              </a:ext>
            </a:extLst>
          </p:cNvPr>
          <p:cNvGrpSpPr/>
          <p:nvPr/>
        </p:nvGrpSpPr>
        <p:grpSpPr>
          <a:xfrm>
            <a:off x="6522137" y="4215270"/>
            <a:ext cx="728980" cy="728980"/>
            <a:chOff x="4891602" y="3161452"/>
            <a:chExt cx="546735" cy="546735"/>
          </a:xfrm>
        </p:grpSpPr>
        <p:pic>
          <p:nvPicPr>
            <p:cNvPr id="13" name="object 13"/>
            <p:cNvPicPr/>
            <p:nvPr/>
          </p:nvPicPr>
          <p:blipFill>
            <a:blip r:embed="rId6" cstate="print"/>
            <a:stretch>
              <a:fillRect/>
            </a:stretch>
          </p:blipFill>
          <p:spPr>
            <a:xfrm>
              <a:off x="4891602" y="3161452"/>
              <a:ext cx="546599" cy="546599"/>
            </a:xfrm>
            <a:prstGeom prst="rect">
              <a:avLst/>
            </a:prstGeom>
          </p:spPr>
        </p:pic>
        <p:pic>
          <p:nvPicPr>
            <p:cNvPr id="14" name="object 14"/>
            <p:cNvPicPr/>
            <p:nvPr/>
          </p:nvPicPr>
          <p:blipFill>
            <a:blip r:embed="rId7" cstate="print"/>
            <a:stretch>
              <a:fillRect/>
            </a:stretch>
          </p:blipFill>
          <p:spPr>
            <a:xfrm>
              <a:off x="4937213" y="3207023"/>
              <a:ext cx="455699" cy="455699"/>
            </a:xfrm>
            <a:prstGeom prst="rect">
              <a:avLst/>
            </a:prstGeom>
          </p:spPr>
        </p:pic>
      </p:grpSp>
      <p:sp>
        <p:nvSpPr>
          <p:cNvPr id="21" name="object 21"/>
          <p:cNvSpPr txBox="1"/>
          <p:nvPr/>
        </p:nvSpPr>
        <p:spPr>
          <a:xfrm>
            <a:off x="560667" y="1576606"/>
            <a:ext cx="5031739" cy="1094316"/>
          </a:xfrm>
          <a:prstGeom prst="rect">
            <a:avLst/>
          </a:prstGeom>
        </p:spPr>
        <p:txBody>
          <a:bodyPr vert="horz" wrap="square" lIns="0" tIns="16933" rIns="0" bIns="0" rtlCol="0">
            <a:spAutoFit/>
          </a:bodyPr>
          <a:lstStyle/>
          <a:p>
            <a:pPr marL="16933" marR="6773" defTabSz="1219170">
              <a:spcBef>
                <a:spcPts val="133"/>
              </a:spcBef>
            </a:pPr>
            <a:r>
              <a:rPr sz="1400" b="1" kern="0" spc="160">
                <a:solidFill>
                  <a:srgbClr val="FFFFFF"/>
                </a:solidFill>
                <a:latin typeface="Calibri"/>
                <a:cs typeface="Calibri"/>
              </a:rPr>
              <a:t>The</a:t>
            </a:r>
            <a:r>
              <a:rPr sz="1400" b="1" kern="0" spc="33">
                <a:solidFill>
                  <a:srgbClr val="FFFFFF"/>
                </a:solidFill>
                <a:latin typeface="Calibri"/>
                <a:cs typeface="Calibri"/>
              </a:rPr>
              <a:t> </a:t>
            </a:r>
            <a:r>
              <a:rPr sz="1400" b="1" kern="0" spc="200">
                <a:solidFill>
                  <a:srgbClr val="FFFFFF"/>
                </a:solidFill>
                <a:latin typeface="Calibri"/>
                <a:cs typeface="Calibri"/>
              </a:rPr>
              <a:t>KnowBe4</a:t>
            </a:r>
            <a:r>
              <a:rPr sz="1400" b="1" kern="0" spc="47">
                <a:solidFill>
                  <a:srgbClr val="FFFFFF"/>
                </a:solidFill>
                <a:latin typeface="Calibri"/>
                <a:cs typeface="Calibri"/>
              </a:rPr>
              <a:t> </a:t>
            </a:r>
            <a:r>
              <a:rPr sz="1400" b="1" kern="0" spc="193">
                <a:solidFill>
                  <a:srgbClr val="FFFFFF"/>
                </a:solidFill>
                <a:latin typeface="Calibri"/>
                <a:cs typeface="Calibri"/>
              </a:rPr>
              <a:t>Academy</a:t>
            </a:r>
            <a:r>
              <a:rPr sz="1400" b="1" kern="0" spc="87">
                <a:solidFill>
                  <a:srgbClr val="FFFFFF"/>
                </a:solidFill>
                <a:latin typeface="Calibri"/>
                <a:cs typeface="Calibri"/>
              </a:rPr>
              <a:t> </a:t>
            </a:r>
            <a:r>
              <a:rPr sz="1400" kern="0" spc="167">
                <a:solidFill>
                  <a:srgbClr val="FFFFFF"/>
                </a:solidFill>
                <a:latin typeface="Century Gothic"/>
                <a:cs typeface="Century Gothic"/>
              </a:rPr>
              <a:t>is</a:t>
            </a:r>
            <a:r>
              <a:rPr sz="1400" kern="0" spc="7">
                <a:solidFill>
                  <a:srgbClr val="FFFFFF"/>
                </a:solidFill>
                <a:latin typeface="Century Gothic"/>
                <a:cs typeface="Century Gothic"/>
              </a:rPr>
              <a:t> </a:t>
            </a:r>
            <a:r>
              <a:rPr sz="1400" kern="0" spc="-67">
                <a:solidFill>
                  <a:srgbClr val="FFFFFF"/>
                </a:solidFill>
                <a:latin typeface="Century Gothic"/>
                <a:cs typeface="Century Gothic"/>
              </a:rPr>
              <a:t>an</a:t>
            </a:r>
            <a:r>
              <a:rPr sz="1400" kern="0" spc="7">
                <a:solidFill>
                  <a:srgbClr val="FFFFFF"/>
                </a:solidFill>
                <a:latin typeface="Century Gothic"/>
                <a:cs typeface="Century Gothic"/>
              </a:rPr>
              <a:t> </a:t>
            </a:r>
            <a:r>
              <a:rPr sz="1400" kern="0">
                <a:solidFill>
                  <a:srgbClr val="FFFFFF"/>
                </a:solidFill>
                <a:latin typeface="Century Gothic"/>
                <a:cs typeface="Century Gothic"/>
              </a:rPr>
              <a:t>education</a:t>
            </a:r>
            <a:r>
              <a:rPr sz="1400" kern="0" spc="7">
                <a:solidFill>
                  <a:srgbClr val="FFFFFF"/>
                </a:solidFill>
                <a:latin typeface="Century Gothic"/>
                <a:cs typeface="Century Gothic"/>
              </a:rPr>
              <a:t> </a:t>
            </a:r>
            <a:r>
              <a:rPr sz="1400" kern="0">
                <a:solidFill>
                  <a:srgbClr val="FFFFFF"/>
                </a:solidFill>
                <a:latin typeface="Century Gothic"/>
                <a:cs typeface="Century Gothic"/>
              </a:rPr>
              <a:t>platform</a:t>
            </a:r>
            <a:r>
              <a:rPr sz="1400" kern="0" spc="13">
                <a:solidFill>
                  <a:srgbClr val="FFFFFF"/>
                </a:solidFill>
                <a:latin typeface="Century Gothic"/>
                <a:cs typeface="Century Gothic"/>
              </a:rPr>
              <a:t> </a:t>
            </a:r>
            <a:r>
              <a:rPr sz="1400" kern="0" spc="-13">
                <a:solidFill>
                  <a:srgbClr val="FFFFFF"/>
                </a:solidFill>
                <a:latin typeface="Century Gothic"/>
                <a:cs typeface="Century Gothic"/>
              </a:rPr>
              <a:t>where </a:t>
            </a:r>
            <a:r>
              <a:rPr sz="1400" kern="0">
                <a:solidFill>
                  <a:srgbClr val="FFFFFF"/>
                </a:solidFill>
                <a:latin typeface="Century Gothic"/>
                <a:cs typeface="Century Gothic"/>
              </a:rPr>
              <a:t>admins</a:t>
            </a:r>
            <a:r>
              <a:rPr sz="1400" kern="0" spc="100">
                <a:solidFill>
                  <a:srgbClr val="FFFFFF"/>
                </a:solidFill>
                <a:latin typeface="Century Gothic"/>
                <a:cs typeface="Century Gothic"/>
              </a:rPr>
              <a:t> </a:t>
            </a:r>
            <a:r>
              <a:rPr sz="1400" kern="0" spc="-67">
                <a:solidFill>
                  <a:srgbClr val="FFFFFF"/>
                </a:solidFill>
                <a:latin typeface="Century Gothic"/>
                <a:cs typeface="Century Gothic"/>
              </a:rPr>
              <a:t>can</a:t>
            </a:r>
            <a:r>
              <a:rPr sz="1400" kern="0" spc="100">
                <a:solidFill>
                  <a:srgbClr val="FFFFFF"/>
                </a:solidFill>
                <a:latin typeface="Century Gothic"/>
                <a:cs typeface="Century Gothic"/>
              </a:rPr>
              <a:t> </a:t>
            </a:r>
            <a:r>
              <a:rPr sz="1400" kern="0">
                <a:solidFill>
                  <a:srgbClr val="FFFFFF"/>
                </a:solidFill>
                <a:latin typeface="Century Gothic"/>
                <a:cs typeface="Century Gothic"/>
              </a:rPr>
              <a:t>learn</a:t>
            </a:r>
            <a:r>
              <a:rPr sz="1400" kern="0" spc="107">
                <a:solidFill>
                  <a:srgbClr val="FFFFFF"/>
                </a:solidFill>
                <a:latin typeface="Century Gothic"/>
                <a:cs typeface="Century Gothic"/>
              </a:rPr>
              <a:t> </a:t>
            </a:r>
            <a:r>
              <a:rPr sz="1400" kern="0">
                <a:solidFill>
                  <a:srgbClr val="FFFFFF"/>
                </a:solidFill>
                <a:latin typeface="Century Gothic"/>
                <a:cs typeface="Century Gothic"/>
              </a:rPr>
              <a:t>how</a:t>
            </a:r>
            <a:r>
              <a:rPr sz="1400" kern="0" spc="100">
                <a:solidFill>
                  <a:srgbClr val="FFFFFF"/>
                </a:solidFill>
                <a:latin typeface="Century Gothic"/>
                <a:cs typeface="Century Gothic"/>
              </a:rPr>
              <a:t> </a:t>
            </a:r>
            <a:r>
              <a:rPr sz="1400" kern="0" spc="73">
                <a:solidFill>
                  <a:srgbClr val="FFFFFF"/>
                </a:solidFill>
                <a:latin typeface="Century Gothic"/>
                <a:cs typeface="Century Gothic"/>
              </a:rPr>
              <a:t>to</a:t>
            </a:r>
            <a:r>
              <a:rPr sz="1400" kern="0" spc="107">
                <a:solidFill>
                  <a:srgbClr val="FFFFFF"/>
                </a:solidFill>
                <a:latin typeface="Century Gothic"/>
                <a:cs typeface="Century Gothic"/>
              </a:rPr>
              <a:t> </a:t>
            </a:r>
            <a:r>
              <a:rPr sz="1400" kern="0">
                <a:solidFill>
                  <a:srgbClr val="FFFFFF"/>
                </a:solidFill>
                <a:latin typeface="Century Gothic"/>
                <a:cs typeface="Century Gothic"/>
              </a:rPr>
              <a:t>successfully</a:t>
            </a:r>
            <a:r>
              <a:rPr sz="1400" kern="0" spc="100">
                <a:solidFill>
                  <a:srgbClr val="FFFFFF"/>
                </a:solidFill>
                <a:latin typeface="Century Gothic"/>
                <a:cs typeface="Century Gothic"/>
              </a:rPr>
              <a:t> </a:t>
            </a:r>
            <a:r>
              <a:rPr sz="1400" kern="0">
                <a:solidFill>
                  <a:srgbClr val="FFFFFF"/>
                </a:solidFill>
                <a:latin typeface="Century Gothic"/>
                <a:cs typeface="Century Gothic"/>
              </a:rPr>
              <a:t>use</a:t>
            </a:r>
            <a:r>
              <a:rPr sz="1400" kern="0" spc="100">
                <a:solidFill>
                  <a:srgbClr val="FFFFFF"/>
                </a:solidFill>
                <a:latin typeface="Century Gothic"/>
                <a:cs typeface="Century Gothic"/>
              </a:rPr>
              <a:t> </a:t>
            </a:r>
            <a:r>
              <a:rPr sz="1400" kern="0" spc="-40">
                <a:solidFill>
                  <a:srgbClr val="FFFFFF"/>
                </a:solidFill>
                <a:latin typeface="Century Gothic"/>
                <a:cs typeface="Century Gothic"/>
              </a:rPr>
              <a:t>and</a:t>
            </a:r>
            <a:r>
              <a:rPr sz="1400" kern="0" spc="107">
                <a:solidFill>
                  <a:srgbClr val="FFFFFF"/>
                </a:solidFill>
                <a:latin typeface="Century Gothic"/>
                <a:cs typeface="Century Gothic"/>
              </a:rPr>
              <a:t> </a:t>
            </a:r>
            <a:r>
              <a:rPr sz="1400" kern="0" spc="-13">
                <a:solidFill>
                  <a:srgbClr val="FFFFFF"/>
                </a:solidFill>
                <a:latin typeface="Century Gothic"/>
                <a:cs typeface="Century Gothic"/>
              </a:rPr>
              <a:t>integrate </a:t>
            </a:r>
            <a:r>
              <a:rPr sz="1400" kern="0">
                <a:solidFill>
                  <a:srgbClr val="FFFFFF"/>
                </a:solidFill>
                <a:latin typeface="Century Gothic"/>
                <a:cs typeface="Century Gothic"/>
              </a:rPr>
              <a:t>KnowBe4’s</a:t>
            </a:r>
            <a:r>
              <a:rPr sz="1400" kern="0" spc="100">
                <a:solidFill>
                  <a:srgbClr val="FFFFFF"/>
                </a:solidFill>
                <a:latin typeface="Century Gothic"/>
                <a:cs typeface="Century Gothic"/>
              </a:rPr>
              <a:t> </a:t>
            </a:r>
            <a:r>
              <a:rPr sz="1400" kern="0">
                <a:solidFill>
                  <a:srgbClr val="FFFFFF"/>
                </a:solidFill>
                <a:latin typeface="Century Gothic"/>
                <a:cs typeface="Century Gothic"/>
              </a:rPr>
              <a:t>products.</a:t>
            </a:r>
            <a:r>
              <a:rPr sz="1400" kern="0" spc="107">
                <a:solidFill>
                  <a:srgbClr val="FFFFFF"/>
                </a:solidFill>
                <a:latin typeface="Century Gothic"/>
                <a:cs typeface="Century Gothic"/>
              </a:rPr>
              <a:t> </a:t>
            </a:r>
            <a:r>
              <a:rPr sz="1400" kern="0" spc="80">
                <a:solidFill>
                  <a:srgbClr val="FFFFFF"/>
                </a:solidFill>
                <a:latin typeface="Century Gothic"/>
                <a:cs typeface="Century Gothic"/>
              </a:rPr>
              <a:t>In</a:t>
            </a:r>
            <a:r>
              <a:rPr sz="1400" kern="0" spc="107">
                <a:solidFill>
                  <a:srgbClr val="FFFFFF"/>
                </a:solidFill>
                <a:latin typeface="Century Gothic"/>
                <a:cs typeface="Century Gothic"/>
              </a:rPr>
              <a:t> </a:t>
            </a:r>
            <a:r>
              <a:rPr sz="1400" kern="0">
                <a:solidFill>
                  <a:srgbClr val="FFFFFF"/>
                </a:solidFill>
                <a:latin typeface="Century Gothic"/>
                <a:cs typeface="Century Gothic"/>
              </a:rPr>
              <a:t>the</a:t>
            </a:r>
            <a:r>
              <a:rPr sz="1400" kern="0" spc="107">
                <a:solidFill>
                  <a:srgbClr val="FFFFFF"/>
                </a:solidFill>
                <a:latin typeface="Century Gothic"/>
                <a:cs typeface="Century Gothic"/>
              </a:rPr>
              <a:t> </a:t>
            </a:r>
            <a:r>
              <a:rPr sz="1400" kern="0" spc="-67">
                <a:solidFill>
                  <a:srgbClr val="FFFFFF"/>
                </a:solidFill>
                <a:latin typeface="Century Gothic"/>
                <a:cs typeface="Century Gothic"/>
              </a:rPr>
              <a:t>academy,</a:t>
            </a:r>
            <a:r>
              <a:rPr sz="1400" kern="0" spc="107">
                <a:solidFill>
                  <a:srgbClr val="FFFFFF"/>
                </a:solidFill>
                <a:latin typeface="Century Gothic"/>
                <a:cs typeface="Century Gothic"/>
              </a:rPr>
              <a:t> </a:t>
            </a:r>
            <a:r>
              <a:rPr sz="1400" kern="0">
                <a:solidFill>
                  <a:srgbClr val="FFFFFF"/>
                </a:solidFill>
                <a:latin typeface="Century Gothic"/>
                <a:cs typeface="Century Gothic"/>
              </a:rPr>
              <a:t>admins</a:t>
            </a:r>
            <a:r>
              <a:rPr sz="1400" kern="0" spc="107">
                <a:solidFill>
                  <a:srgbClr val="FFFFFF"/>
                </a:solidFill>
                <a:latin typeface="Century Gothic"/>
                <a:cs typeface="Century Gothic"/>
              </a:rPr>
              <a:t> </a:t>
            </a:r>
            <a:r>
              <a:rPr sz="1400" kern="0" spc="-67">
                <a:solidFill>
                  <a:srgbClr val="FFFFFF"/>
                </a:solidFill>
                <a:latin typeface="Century Gothic"/>
                <a:cs typeface="Century Gothic"/>
              </a:rPr>
              <a:t>can</a:t>
            </a:r>
            <a:r>
              <a:rPr sz="1400" kern="0" spc="107">
                <a:solidFill>
                  <a:srgbClr val="FFFFFF"/>
                </a:solidFill>
                <a:latin typeface="Century Gothic"/>
                <a:cs typeface="Century Gothic"/>
              </a:rPr>
              <a:t> </a:t>
            </a:r>
            <a:r>
              <a:rPr sz="1400" kern="0" spc="-13">
                <a:solidFill>
                  <a:srgbClr val="FFFFFF"/>
                </a:solidFill>
                <a:latin typeface="Century Gothic"/>
                <a:cs typeface="Century Gothic"/>
              </a:rPr>
              <a:t>follow </a:t>
            </a:r>
            <a:r>
              <a:rPr sz="1400" kern="0">
                <a:solidFill>
                  <a:srgbClr val="FFFFFF"/>
                </a:solidFill>
                <a:latin typeface="Century Gothic"/>
                <a:cs typeface="Century Gothic"/>
              </a:rPr>
              <a:t>various</a:t>
            </a:r>
            <a:r>
              <a:rPr sz="1400" kern="0" spc="140">
                <a:solidFill>
                  <a:srgbClr val="FFFFFF"/>
                </a:solidFill>
                <a:latin typeface="Century Gothic"/>
                <a:cs typeface="Century Gothic"/>
              </a:rPr>
              <a:t> </a:t>
            </a:r>
            <a:r>
              <a:rPr sz="1400" kern="0">
                <a:solidFill>
                  <a:srgbClr val="FFFFFF"/>
                </a:solidFill>
                <a:latin typeface="Century Gothic"/>
                <a:cs typeface="Century Gothic"/>
              </a:rPr>
              <a:t>learning</a:t>
            </a:r>
            <a:r>
              <a:rPr sz="1400" kern="0" spc="140">
                <a:solidFill>
                  <a:srgbClr val="FFFFFF"/>
                </a:solidFill>
                <a:latin typeface="Century Gothic"/>
                <a:cs typeface="Century Gothic"/>
              </a:rPr>
              <a:t> </a:t>
            </a:r>
            <a:r>
              <a:rPr sz="1400" kern="0">
                <a:solidFill>
                  <a:srgbClr val="FFFFFF"/>
                </a:solidFill>
                <a:latin typeface="Century Gothic"/>
                <a:cs typeface="Century Gothic"/>
              </a:rPr>
              <a:t>paths</a:t>
            </a:r>
            <a:r>
              <a:rPr sz="1400" kern="0" spc="147">
                <a:solidFill>
                  <a:srgbClr val="FFFFFF"/>
                </a:solidFill>
                <a:latin typeface="Century Gothic"/>
                <a:cs typeface="Century Gothic"/>
              </a:rPr>
              <a:t> </a:t>
            </a:r>
            <a:r>
              <a:rPr sz="1400" kern="0" spc="87">
                <a:solidFill>
                  <a:srgbClr val="FFFFFF"/>
                </a:solidFill>
                <a:latin typeface="Century Gothic"/>
                <a:cs typeface="Century Gothic"/>
              </a:rPr>
              <a:t>for</a:t>
            </a:r>
            <a:r>
              <a:rPr sz="1400" kern="0" spc="140">
                <a:solidFill>
                  <a:srgbClr val="FFFFFF"/>
                </a:solidFill>
                <a:latin typeface="Century Gothic"/>
                <a:cs typeface="Century Gothic"/>
              </a:rPr>
              <a:t> </a:t>
            </a:r>
            <a:r>
              <a:rPr sz="1400" kern="0">
                <a:solidFill>
                  <a:srgbClr val="FFFFFF"/>
                </a:solidFill>
                <a:latin typeface="Century Gothic"/>
                <a:cs typeface="Century Gothic"/>
              </a:rPr>
              <a:t>different</a:t>
            </a:r>
            <a:r>
              <a:rPr sz="1400" kern="0" spc="140">
                <a:solidFill>
                  <a:srgbClr val="FFFFFF"/>
                </a:solidFill>
                <a:latin typeface="Century Gothic"/>
                <a:cs typeface="Century Gothic"/>
              </a:rPr>
              <a:t> </a:t>
            </a:r>
            <a:r>
              <a:rPr sz="1400" kern="0" spc="-13">
                <a:solidFill>
                  <a:srgbClr val="FFFFFF"/>
                </a:solidFill>
                <a:latin typeface="Century Gothic"/>
                <a:cs typeface="Century Gothic"/>
              </a:rPr>
              <a:t>areas</a:t>
            </a:r>
            <a:r>
              <a:rPr sz="1400" kern="0" spc="147">
                <a:solidFill>
                  <a:srgbClr val="FFFFFF"/>
                </a:solidFill>
                <a:latin typeface="Century Gothic"/>
                <a:cs typeface="Century Gothic"/>
              </a:rPr>
              <a:t> </a:t>
            </a:r>
            <a:r>
              <a:rPr sz="1400" kern="0">
                <a:solidFill>
                  <a:srgbClr val="FFFFFF"/>
                </a:solidFill>
                <a:latin typeface="Century Gothic"/>
                <a:cs typeface="Century Gothic"/>
              </a:rPr>
              <a:t>of</a:t>
            </a:r>
            <a:r>
              <a:rPr sz="1400" kern="0" spc="140">
                <a:solidFill>
                  <a:srgbClr val="FFFFFF"/>
                </a:solidFill>
                <a:latin typeface="Century Gothic"/>
                <a:cs typeface="Century Gothic"/>
              </a:rPr>
              <a:t> </a:t>
            </a:r>
            <a:r>
              <a:rPr sz="1400" kern="0" spc="-13">
                <a:solidFill>
                  <a:srgbClr val="FFFFFF"/>
                </a:solidFill>
                <a:latin typeface="Century Gothic"/>
                <a:cs typeface="Century Gothic"/>
              </a:rPr>
              <a:t>KnowBe4, </a:t>
            </a:r>
            <a:r>
              <a:rPr sz="1400" kern="0">
                <a:solidFill>
                  <a:srgbClr val="FFFFFF"/>
                </a:solidFill>
                <a:latin typeface="Century Gothic"/>
                <a:cs typeface="Century Gothic"/>
              </a:rPr>
              <a:t>including</a:t>
            </a:r>
            <a:r>
              <a:rPr sz="1400" kern="0" spc="40">
                <a:solidFill>
                  <a:srgbClr val="FFFFFF"/>
                </a:solidFill>
                <a:latin typeface="Century Gothic"/>
                <a:cs typeface="Century Gothic"/>
              </a:rPr>
              <a:t> </a:t>
            </a:r>
            <a:r>
              <a:rPr sz="1400" kern="0" spc="67">
                <a:solidFill>
                  <a:srgbClr val="FFFFFF"/>
                </a:solidFill>
                <a:latin typeface="Century Gothic"/>
                <a:cs typeface="Century Gothic"/>
              </a:rPr>
              <a:t>KSAT,</a:t>
            </a:r>
            <a:r>
              <a:rPr sz="1400" kern="0" spc="47">
                <a:solidFill>
                  <a:srgbClr val="FFFFFF"/>
                </a:solidFill>
                <a:latin typeface="Century Gothic"/>
                <a:cs typeface="Century Gothic"/>
              </a:rPr>
              <a:t> </a:t>
            </a:r>
            <a:r>
              <a:rPr sz="1400" kern="0" spc="87">
                <a:solidFill>
                  <a:srgbClr val="FFFFFF"/>
                </a:solidFill>
                <a:latin typeface="Century Gothic"/>
                <a:cs typeface="Century Gothic"/>
              </a:rPr>
              <a:t>PhishER,</a:t>
            </a:r>
            <a:r>
              <a:rPr sz="1400" kern="0" spc="40">
                <a:solidFill>
                  <a:srgbClr val="FFFFFF"/>
                </a:solidFill>
                <a:latin typeface="Century Gothic"/>
                <a:cs typeface="Century Gothic"/>
              </a:rPr>
              <a:t> </a:t>
            </a:r>
            <a:r>
              <a:rPr sz="1400" kern="0" spc="-40">
                <a:solidFill>
                  <a:srgbClr val="FFFFFF"/>
                </a:solidFill>
                <a:latin typeface="Century Gothic"/>
                <a:cs typeface="Century Gothic"/>
              </a:rPr>
              <a:t>and</a:t>
            </a:r>
            <a:r>
              <a:rPr sz="1400" kern="0" spc="47">
                <a:solidFill>
                  <a:srgbClr val="FFFFFF"/>
                </a:solidFill>
                <a:latin typeface="Century Gothic"/>
                <a:cs typeface="Century Gothic"/>
              </a:rPr>
              <a:t> </a:t>
            </a:r>
            <a:r>
              <a:rPr sz="1400" kern="0" spc="-13">
                <a:solidFill>
                  <a:srgbClr val="FFFFFF"/>
                </a:solidFill>
                <a:latin typeface="Century Gothic"/>
                <a:cs typeface="Century Gothic"/>
              </a:rPr>
              <a:t>SecurityCoach.</a:t>
            </a:r>
            <a:endParaRPr sz="1400" kern="0">
              <a:solidFill>
                <a:sysClr val="windowText" lastClr="000000"/>
              </a:solidFill>
              <a:latin typeface="Century Gothic"/>
              <a:cs typeface="Century Gothic"/>
            </a:endParaRPr>
          </a:p>
        </p:txBody>
      </p:sp>
      <p:sp>
        <p:nvSpPr>
          <p:cNvPr id="22" name="object 22"/>
          <p:cNvSpPr txBox="1"/>
          <p:nvPr/>
        </p:nvSpPr>
        <p:spPr>
          <a:xfrm>
            <a:off x="758076" y="2856766"/>
            <a:ext cx="4900505" cy="447986"/>
          </a:xfrm>
          <a:prstGeom prst="rect">
            <a:avLst/>
          </a:prstGeom>
        </p:spPr>
        <p:txBody>
          <a:bodyPr vert="horz" wrap="square" lIns="0" tIns="16933" rIns="0" bIns="0" rtlCol="0">
            <a:spAutoFit/>
          </a:bodyPr>
          <a:lstStyle/>
          <a:p>
            <a:pPr marL="428403" marR="6773" indent="-412316" defTabSz="1219170">
              <a:spcBef>
                <a:spcPts val="133"/>
              </a:spcBef>
              <a:buFont typeface="Arial"/>
              <a:buChar char="●"/>
              <a:tabLst>
                <a:tab pos="428403" algn="l"/>
              </a:tabLst>
            </a:pPr>
            <a:r>
              <a:rPr sz="1400" kern="0">
                <a:solidFill>
                  <a:srgbClr val="FFFFFF"/>
                </a:solidFill>
                <a:latin typeface="Century Gothic"/>
                <a:cs typeface="Century Gothic"/>
              </a:rPr>
              <a:t>On</a:t>
            </a:r>
            <a:r>
              <a:rPr sz="1400" kern="0" spc="-7">
                <a:solidFill>
                  <a:srgbClr val="FFFFFF"/>
                </a:solidFill>
                <a:latin typeface="Century Gothic"/>
                <a:cs typeface="Century Gothic"/>
              </a:rPr>
              <a:t> </a:t>
            </a:r>
            <a:r>
              <a:rPr sz="1400" kern="0">
                <a:solidFill>
                  <a:srgbClr val="FFFFFF"/>
                </a:solidFill>
                <a:latin typeface="Century Gothic"/>
                <a:cs typeface="Century Gothic"/>
              </a:rPr>
              <a:t>the</a:t>
            </a:r>
            <a:r>
              <a:rPr sz="1400" kern="0" spc="-7">
                <a:solidFill>
                  <a:srgbClr val="FFFFFF"/>
                </a:solidFill>
                <a:latin typeface="Century Gothic"/>
                <a:cs typeface="Century Gothic"/>
              </a:rPr>
              <a:t> </a:t>
            </a:r>
            <a:r>
              <a:rPr sz="1400" b="1" kern="0" spc="207">
                <a:solidFill>
                  <a:srgbClr val="FFFFFF"/>
                </a:solidFill>
                <a:latin typeface="Calibri"/>
                <a:cs typeface="Calibri"/>
              </a:rPr>
              <a:t>Home</a:t>
            </a:r>
            <a:r>
              <a:rPr sz="1400" b="1" kern="0" spc="73">
                <a:solidFill>
                  <a:srgbClr val="FFFFFF"/>
                </a:solidFill>
                <a:latin typeface="Calibri"/>
                <a:cs typeface="Calibri"/>
              </a:rPr>
              <a:t> </a:t>
            </a:r>
            <a:r>
              <a:rPr sz="1400" kern="0" spc="-60">
                <a:solidFill>
                  <a:srgbClr val="FFFFFF"/>
                </a:solidFill>
                <a:latin typeface="Century Gothic"/>
                <a:cs typeface="Century Gothic"/>
              </a:rPr>
              <a:t>page,</a:t>
            </a:r>
            <a:r>
              <a:rPr sz="1400" kern="0" spc="-7">
                <a:solidFill>
                  <a:srgbClr val="FFFFFF"/>
                </a:solidFill>
                <a:latin typeface="Century Gothic"/>
                <a:cs typeface="Century Gothic"/>
              </a:rPr>
              <a:t> </a:t>
            </a:r>
            <a:r>
              <a:rPr sz="1400" kern="0">
                <a:solidFill>
                  <a:srgbClr val="FFFFFF"/>
                </a:solidFill>
                <a:latin typeface="Century Gothic"/>
                <a:cs typeface="Century Gothic"/>
              </a:rPr>
              <a:t>you</a:t>
            </a:r>
            <a:r>
              <a:rPr sz="1400" kern="0" spc="-7">
                <a:solidFill>
                  <a:srgbClr val="FFFFFF"/>
                </a:solidFill>
                <a:latin typeface="Century Gothic"/>
                <a:cs typeface="Century Gothic"/>
              </a:rPr>
              <a:t> </a:t>
            </a:r>
            <a:r>
              <a:rPr sz="1400" kern="0" spc="-67">
                <a:solidFill>
                  <a:srgbClr val="FFFFFF"/>
                </a:solidFill>
                <a:latin typeface="Century Gothic"/>
                <a:cs typeface="Century Gothic"/>
              </a:rPr>
              <a:t>can</a:t>
            </a:r>
            <a:r>
              <a:rPr sz="1400" kern="0">
                <a:solidFill>
                  <a:srgbClr val="FFFFFF"/>
                </a:solidFill>
                <a:latin typeface="Century Gothic"/>
                <a:cs typeface="Century Gothic"/>
              </a:rPr>
              <a:t> view</a:t>
            </a:r>
            <a:r>
              <a:rPr sz="1400" kern="0" spc="-7">
                <a:solidFill>
                  <a:srgbClr val="FFFFFF"/>
                </a:solidFill>
                <a:latin typeface="Century Gothic"/>
                <a:cs typeface="Century Gothic"/>
              </a:rPr>
              <a:t> </a:t>
            </a:r>
            <a:r>
              <a:rPr sz="1400" kern="0">
                <a:solidFill>
                  <a:srgbClr val="FFFFFF"/>
                </a:solidFill>
                <a:latin typeface="Century Gothic"/>
                <a:cs typeface="Century Gothic"/>
              </a:rPr>
              <a:t>our</a:t>
            </a:r>
            <a:r>
              <a:rPr sz="1400" kern="0" spc="-7">
                <a:solidFill>
                  <a:srgbClr val="FFFFFF"/>
                </a:solidFill>
                <a:latin typeface="Century Gothic"/>
                <a:cs typeface="Century Gothic"/>
              </a:rPr>
              <a:t> </a:t>
            </a:r>
            <a:r>
              <a:rPr sz="1400" kern="0" spc="-13">
                <a:solidFill>
                  <a:srgbClr val="FFFFFF"/>
                </a:solidFill>
                <a:latin typeface="Century Gothic"/>
                <a:cs typeface="Century Gothic"/>
              </a:rPr>
              <a:t>introductory </a:t>
            </a:r>
            <a:r>
              <a:rPr sz="1400" kern="0">
                <a:solidFill>
                  <a:srgbClr val="FFFFFF"/>
                </a:solidFill>
                <a:latin typeface="Century Gothic"/>
                <a:cs typeface="Century Gothic"/>
              </a:rPr>
              <a:t>courses,</a:t>
            </a:r>
            <a:r>
              <a:rPr sz="1400" kern="0" spc="113">
                <a:solidFill>
                  <a:srgbClr val="FFFFFF"/>
                </a:solidFill>
                <a:latin typeface="Century Gothic"/>
                <a:cs typeface="Century Gothic"/>
              </a:rPr>
              <a:t> </a:t>
            </a:r>
            <a:r>
              <a:rPr sz="1400" kern="0">
                <a:solidFill>
                  <a:srgbClr val="FFFFFF"/>
                </a:solidFill>
                <a:latin typeface="Century Gothic"/>
                <a:cs typeface="Century Gothic"/>
              </a:rPr>
              <a:t>such</a:t>
            </a:r>
            <a:r>
              <a:rPr sz="1400" kern="0" spc="113">
                <a:solidFill>
                  <a:srgbClr val="FFFFFF"/>
                </a:solidFill>
                <a:latin typeface="Century Gothic"/>
                <a:cs typeface="Century Gothic"/>
              </a:rPr>
              <a:t> </a:t>
            </a:r>
            <a:r>
              <a:rPr sz="1400" kern="0">
                <a:solidFill>
                  <a:srgbClr val="FFFFFF"/>
                </a:solidFill>
                <a:latin typeface="Century Gothic"/>
                <a:cs typeface="Century Gothic"/>
              </a:rPr>
              <a:t>as</a:t>
            </a:r>
            <a:r>
              <a:rPr sz="1400" kern="0" spc="113">
                <a:solidFill>
                  <a:srgbClr val="FFFFFF"/>
                </a:solidFill>
                <a:latin typeface="Century Gothic"/>
                <a:cs typeface="Century Gothic"/>
              </a:rPr>
              <a:t> </a:t>
            </a:r>
            <a:r>
              <a:rPr sz="1400" kern="0">
                <a:solidFill>
                  <a:srgbClr val="FFFFFF"/>
                </a:solidFill>
                <a:latin typeface="Century Gothic"/>
                <a:cs typeface="Century Gothic"/>
              </a:rPr>
              <a:t>KnowBe4</a:t>
            </a:r>
            <a:r>
              <a:rPr sz="1400" kern="0" spc="113">
                <a:solidFill>
                  <a:srgbClr val="FFFFFF"/>
                </a:solidFill>
                <a:latin typeface="Century Gothic"/>
                <a:cs typeface="Century Gothic"/>
              </a:rPr>
              <a:t> </a:t>
            </a:r>
            <a:r>
              <a:rPr sz="1400" kern="0" spc="-47">
                <a:solidFill>
                  <a:srgbClr val="FFFFFF"/>
                </a:solidFill>
                <a:latin typeface="Century Gothic"/>
                <a:cs typeface="Century Gothic"/>
              </a:rPr>
              <a:t>101and</a:t>
            </a:r>
            <a:r>
              <a:rPr sz="1400" kern="0" spc="120">
                <a:solidFill>
                  <a:srgbClr val="FFFFFF"/>
                </a:solidFill>
                <a:latin typeface="Century Gothic"/>
                <a:cs typeface="Century Gothic"/>
              </a:rPr>
              <a:t> </a:t>
            </a:r>
            <a:r>
              <a:rPr sz="1400" kern="0" spc="93">
                <a:solidFill>
                  <a:srgbClr val="FFFFFF"/>
                </a:solidFill>
                <a:latin typeface="Century Gothic"/>
                <a:cs typeface="Century Gothic"/>
              </a:rPr>
              <a:t>PhishER</a:t>
            </a:r>
            <a:r>
              <a:rPr sz="1400" kern="0" spc="113">
                <a:solidFill>
                  <a:srgbClr val="FFFFFF"/>
                </a:solidFill>
                <a:latin typeface="Century Gothic"/>
                <a:cs typeface="Century Gothic"/>
              </a:rPr>
              <a:t> </a:t>
            </a:r>
            <a:r>
              <a:rPr sz="1400" kern="0" spc="-27">
                <a:solidFill>
                  <a:srgbClr val="FFFFFF"/>
                </a:solidFill>
                <a:latin typeface="Century Gothic"/>
                <a:cs typeface="Century Gothic"/>
              </a:rPr>
              <a:t>101.</a:t>
            </a:r>
            <a:endParaRPr sz="1400" kern="0">
              <a:solidFill>
                <a:sysClr val="windowText" lastClr="000000"/>
              </a:solidFill>
              <a:latin typeface="Century Gothic"/>
              <a:cs typeface="Century Gothic"/>
            </a:endParaRPr>
          </a:p>
        </p:txBody>
      </p:sp>
      <p:sp>
        <p:nvSpPr>
          <p:cNvPr id="23" name="object 23"/>
          <p:cNvSpPr txBox="1"/>
          <p:nvPr/>
        </p:nvSpPr>
        <p:spPr>
          <a:xfrm>
            <a:off x="758076" y="3496845"/>
            <a:ext cx="4671905" cy="447986"/>
          </a:xfrm>
          <a:prstGeom prst="rect">
            <a:avLst/>
          </a:prstGeom>
        </p:spPr>
        <p:txBody>
          <a:bodyPr vert="horz" wrap="square" lIns="0" tIns="16933" rIns="0" bIns="0" rtlCol="0">
            <a:spAutoFit/>
          </a:bodyPr>
          <a:lstStyle/>
          <a:p>
            <a:pPr marL="469042" indent="-452109" defTabSz="1219170">
              <a:spcBef>
                <a:spcPts val="133"/>
              </a:spcBef>
              <a:buFont typeface="Arial"/>
              <a:buChar char="●"/>
              <a:tabLst>
                <a:tab pos="469042" algn="l"/>
              </a:tabLst>
            </a:pPr>
            <a:r>
              <a:rPr sz="1400" kern="0">
                <a:solidFill>
                  <a:srgbClr val="FFFFFF"/>
                </a:solidFill>
                <a:latin typeface="Century Gothic"/>
                <a:cs typeface="Century Gothic"/>
              </a:rPr>
              <a:t>View</a:t>
            </a:r>
            <a:r>
              <a:rPr sz="1400" kern="0" spc="-7">
                <a:solidFill>
                  <a:srgbClr val="FFFFFF"/>
                </a:solidFill>
                <a:latin typeface="Century Gothic"/>
                <a:cs typeface="Century Gothic"/>
              </a:rPr>
              <a:t> </a:t>
            </a:r>
            <a:r>
              <a:rPr sz="1400" kern="0">
                <a:solidFill>
                  <a:srgbClr val="FFFFFF"/>
                </a:solidFill>
                <a:latin typeface="Century Gothic"/>
                <a:cs typeface="Century Gothic"/>
              </a:rPr>
              <a:t>our </a:t>
            </a:r>
            <a:r>
              <a:rPr sz="1400" b="1" u="sng" kern="0" spc="200">
                <a:solidFill>
                  <a:srgbClr val="FFFFFF"/>
                </a:solidFill>
                <a:uFill>
                  <a:solidFill>
                    <a:srgbClr val="FFFFFF"/>
                  </a:solidFill>
                </a:uFill>
                <a:latin typeface="Calibri"/>
                <a:cs typeface="Calibri"/>
                <a:hlinkClick r:id="rId8"/>
              </a:rPr>
              <a:t>Knowledge</a:t>
            </a:r>
            <a:r>
              <a:rPr sz="1400" b="1" u="sng" kern="0" spc="40">
                <a:solidFill>
                  <a:srgbClr val="FFFFFF"/>
                </a:solidFill>
                <a:uFill>
                  <a:solidFill>
                    <a:srgbClr val="FFFFFF"/>
                  </a:solidFill>
                </a:uFill>
                <a:latin typeface="Calibri"/>
                <a:cs typeface="Calibri"/>
                <a:hlinkClick r:id="rId8"/>
              </a:rPr>
              <a:t> </a:t>
            </a:r>
            <a:r>
              <a:rPr sz="1400" b="1" u="sng" kern="0" spc="140">
                <a:solidFill>
                  <a:srgbClr val="FFFFFF"/>
                </a:solidFill>
                <a:uFill>
                  <a:solidFill>
                    <a:srgbClr val="FFFFFF"/>
                  </a:solidFill>
                </a:uFill>
                <a:latin typeface="Calibri"/>
                <a:cs typeface="Calibri"/>
                <a:hlinkClick r:id="rId8"/>
              </a:rPr>
              <a:t>Base</a:t>
            </a:r>
            <a:r>
              <a:rPr sz="1400" b="1" u="sng" kern="0" spc="140">
                <a:solidFill>
                  <a:srgbClr val="FFFFFF"/>
                </a:solidFill>
                <a:uFill>
                  <a:solidFill>
                    <a:srgbClr val="FFFFFF"/>
                  </a:solidFill>
                </a:uFill>
                <a:latin typeface="Calibri"/>
                <a:cs typeface="Calibri"/>
              </a:rPr>
              <a:t>,</a:t>
            </a:r>
            <a:r>
              <a:rPr sz="1400" b="1" kern="0" spc="73">
                <a:solidFill>
                  <a:srgbClr val="FFFFFF"/>
                </a:solidFill>
                <a:latin typeface="Calibri"/>
                <a:cs typeface="Calibri"/>
              </a:rPr>
              <a:t> </a:t>
            </a:r>
            <a:r>
              <a:rPr sz="1400" kern="0">
                <a:solidFill>
                  <a:srgbClr val="FFFFFF"/>
                </a:solidFill>
                <a:latin typeface="Century Gothic"/>
                <a:cs typeface="Century Gothic"/>
              </a:rPr>
              <a:t>connect</a:t>
            </a:r>
            <a:r>
              <a:rPr sz="1400" kern="0" spc="-7">
                <a:solidFill>
                  <a:srgbClr val="FFFFFF"/>
                </a:solidFill>
                <a:latin typeface="Century Gothic"/>
                <a:cs typeface="Century Gothic"/>
              </a:rPr>
              <a:t> </a:t>
            </a:r>
            <a:r>
              <a:rPr sz="1400" kern="0">
                <a:solidFill>
                  <a:srgbClr val="FFFFFF"/>
                </a:solidFill>
                <a:latin typeface="Century Gothic"/>
                <a:cs typeface="Century Gothic"/>
              </a:rPr>
              <a:t>on </a:t>
            </a:r>
            <a:r>
              <a:rPr sz="1400" kern="0" spc="-33">
                <a:solidFill>
                  <a:srgbClr val="FFFFFF"/>
                </a:solidFill>
                <a:latin typeface="Century Gothic"/>
                <a:cs typeface="Century Gothic"/>
              </a:rPr>
              <a:t>the</a:t>
            </a:r>
            <a:endParaRPr sz="1400" kern="0">
              <a:solidFill>
                <a:sysClr val="windowText" lastClr="000000"/>
              </a:solidFill>
              <a:latin typeface="Century Gothic"/>
              <a:cs typeface="Century Gothic"/>
            </a:endParaRPr>
          </a:p>
          <a:p>
            <a:pPr marL="428403" defTabSz="1219170"/>
            <a:r>
              <a:rPr sz="1400" b="1" u="sng" kern="0" spc="200">
                <a:solidFill>
                  <a:srgbClr val="FFFFFF"/>
                </a:solidFill>
                <a:uFill>
                  <a:solidFill>
                    <a:srgbClr val="FFFFFF"/>
                  </a:solidFill>
                </a:uFill>
                <a:latin typeface="Calibri"/>
                <a:cs typeface="Calibri"/>
                <a:hlinkClick r:id="rId9"/>
              </a:rPr>
              <a:t>KnowBe4</a:t>
            </a:r>
            <a:r>
              <a:rPr sz="1400" b="1" u="sng" kern="0" spc="-27">
                <a:solidFill>
                  <a:srgbClr val="FFFFFF"/>
                </a:solidFill>
                <a:uFill>
                  <a:solidFill>
                    <a:srgbClr val="FFFFFF"/>
                  </a:solidFill>
                </a:uFill>
                <a:latin typeface="Calibri"/>
                <a:cs typeface="Calibri"/>
                <a:hlinkClick r:id="rId9"/>
              </a:rPr>
              <a:t> </a:t>
            </a:r>
            <a:r>
              <a:rPr sz="1400" b="1" u="sng" kern="0" spc="173">
                <a:solidFill>
                  <a:srgbClr val="FFFFFF"/>
                </a:solidFill>
                <a:uFill>
                  <a:solidFill>
                    <a:srgbClr val="FFFFFF"/>
                  </a:solidFill>
                </a:uFill>
                <a:latin typeface="Calibri"/>
                <a:cs typeface="Calibri"/>
                <a:hlinkClick r:id="rId9"/>
              </a:rPr>
              <a:t>Community</a:t>
            </a:r>
            <a:r>
              <a:rPr sz="1400" kern="0" spc="173">
                <a:solidFill>
                  <a:srgbClr val="FFFFFF"/>
                </a:solidFill>
                <a:latin typeface="Century Gothic"/>
                <a:cs typeface="Century Gothic"/>
              </a:rPr>
              <a:t>,</a:t>
            </a:r>
            <a:r>
              <a:rPr sz="1400" kern="0" spc="-60">
                <a:solidFill>
                  <a:srgbClr val="FFFFFF"/>
                </a:solidFill>
                <a:latin typeface="Century Gothic"/>
                <a:cs typeface="Century Gothic"/>
              </a:rPr>
              <a:t> </a:t>
            </a:r>
            <a:r>
              <a:rPr sz="1400" kern="0" spc="93">
                <a:solidFill>
                  <a:srgbClr val="FFFFFF"/>
                </a:solidFill>
                <a:latin typeface="Century Gothic"/>
                <a:cs typeface="Century Gothic"/>
              </a:rPr>
              <a:t>or</a:t>
            </a:r>
            <a:r>
              <a:rPr sz="1400" kern="0" spc="-67">
                <a:solidFill>
                  <a:srgbClr val="FFFFFF"/>
                </a:solidFill>
                <a:latin typeface="Century Gothic"/>
                <a:cs typeface="Century Gothic"/>
              </a:rPr>
              <a:t> </a:t>
            </a:r>
            <a:r>
              <a:rPr sz="1400" kern="0">
                <a:solidFill>
                  <a:srgbClr val="FFFFFF"/>
                </a:solidFill>
                <a:latin typeface="Century Gothic"/>
                <a:cs typeface="Century Gothic"/>
              </a:rPr>
              <a:t>go</a:t>
            </a:r>
            <a:r>
              <a:rPr sz="1400" kern="0" spc="-67">
                <a:solidFill>
                  <a:srgbClr val="FFFFFF"/>
                </a:solidFill>
                <a:latin typeface="Century Gothic"/>
                <a:cs typeface="Century Gothic"/>
              </a:rPr>
              <a:t> </a:t>
            </a:r>
            <a:r>
              <a:rPr sz="1400" kern="0" spc="73">
                <a:solidFill>
                  <a:srgbClr val="FFFFFF"/>
                </a:solidFill>
                <a:latin typeface="Century Gothic"/>
                <a:cs typeface="Century Gothic"/>
              </a:rPr>
              <a:t>to</a:t>
            </a:r>
            <a:r>
              <a:rPr sz="1400" kern="0" spc="-67">
                <a:solidFill>
                  <a:srgbClr val="FFFFFF"/>
                </a:solidFill>
                <a:latin typeface="Century Gothic"/>
                <a:cs typeface="Century Gothic"/>
              </a:rPr>
              <a:t> </a:t>
            </a:r>
            <a:r>
              <a:rPr sz="1400" b="1" u="sng" kern="0" spc="160">
                <a:solidFill>
                  <a:srgbClr val="FFFFFF"/>
                </a:solidFill>
                <a:uFill>
                  <a:solidFill>
                    <a:srgbClr val="FFFFFF"/>
                  </a:solidFill>
                </a:uFill>
                <a:latin typeface="Calibri"/>
                <a:cs typeface="Calibri"/>
                <a:hlinkClick r:id="rId10"/>
              </a:rPr>
              <a:t>KnowBe4.com</a:t>
            </a:r>
            <a:r>
              <a:rPr sz="1400" b="1" kern="0" spc="160">
                <a:solidFill>
                  <a:srgbClr val="FFFFFF"/>
                </a:solidFill>
                <a:latin typeface="Calibri"/>
                <a:cs typeface="Calibri"/>
              </a:rPr>
              <a:t>.</a:t>
            </a:r>
            <a:endParaRPr sz="1400" kern="0">
              <a:solidFill>
                <a:sysClr val="windowText" lastClr="000000"/>
              </a:solidFill>
              <a:latin typeface="Calibri"/>
              <a:cs typeface="Calibri"/>
            </a:endParaRPr>
          </a:p>
        </p:txBody>
      </p:sp>
      <p:sp>
        <p:nvSpPr>
          <p:cNvPr id="24" name="object 24"/>
          <p:cNvSpPr txBox="1"/>
          <p:nvPr/>
        </p:nvSpPr>
        <p:spPr>
          <a:xfrm>
            <a:off x="758076" y="4136925"/>
            <a:ext cx="4647353" cy="878873"/>
          </a:xfrm>
          <a:prstGeom prst="rect">
            <a:avLst/>
          </a:prstGeom>
        </p:spPr>
        <p:txBody>
          <a:bodyPr vert="horz" wrap="square" lIns="0" tIns="16933" rIns="0" bIns="0" rtlCol="0">
            <a:spAutoFit/>
          </a:bodyPr>
          <a:lstStyle/>
          <a:p>
            <a:pPr marL="428403" marR="6773" indent="-412316" defTabSz="1219170">
              <a:spcBef>
                <a:spcPts val="133"/>
              </a:spcBef>
              <a:buFont typeface="Arial"/>
              <a:buChar char="●"/>
              <a:tabLst>
                <a:tab pos="428403" algn="l"/>
              </a:tabLst>
            </a:pPr>
            <a:r>
              <a:rPr sz="1400" kern="0">
                <a:solidFill>
                  <a:srgbClr val="FFFFFF"/>
                </a:solidFill>
                <a:latin typeface="Century Gothic"/>
                <a:cs typeface="Century Gothic"/>
              </a:rPr>
              <a:t>On</a:t>
            </a:r>
            <a:r>
              <a:rPr sz="1400" kern="0" spc="-13">
                <a:solidFill>
                  <a:srgbClr val="FFFFFF"/>
                </a:solidFill>
                <a:latin typeface="Century Gothic"/>
                <a:cs typeface="Century Gothic"/>
              </a:rPr>
              <a:t> </a:t>
            </a:r>
            <a:r>
              <a:rPr sz="1400" kern="0">
                <a:solidFill>
                  <a:srgbClr val="FFFFFF"/>
                </a:solidFill>
                <a:latin typeface="Century Gothic"/>
                <a:cs typeface="Century Gothic"/>
              </a:rPr>
              <a:t>the</a:t>
            </a:r>
            <a:r>
              <a:rPr sz="1400" kern="0" spc="-13">
                <a:solidFill>
                  <a:srgbClr val="FFFFFF"/>
                </a:solidFill>
                <a:latin typeface="Century Gothic"/>
                <a:cs typeface="Century Gothic"/>
              </a:rPr>
              <a:t> </a:t>
            </a:r>
            <a:r>
              <a:rPr sz="1400" b="1" kern="0" spc="180">
                <a:solidFill>
                  <a:srgbClr val="FFFFFF"/>
                </a:solidFill>
                <a:latin typeface="Calibri"/>
                <a:cs typeface="Calibri"/>
              </a:rPr>
              <a:t>Topics</a:t>
            </a:r>
            <a:r>
              <a:rPr sz="1400" b="1" kern="0" spc="60">
                <a:solidFill>
                  <a:srgbClr val="FFFFFF"/>
                </a:solidFill>
                <a:latin typeface="Calibri"/>
                <a:cs typeface="Calibri"/>
              </a:rPr>
              <a:t> </a:t>
            </a:r>
            <a:r>
              <a:rPr sz="1400" kern="0" spc="-60">
                <a:solidFill>
                  <a:srgbClr val="FFFFFF"/>
                </a:solidFill>
                <a:latin typeface="Century Gothic"/>
                <a:cs typeface="Century Gothic"/>
              </a:rPr>
              <a:t>page,</a:t>
            </a:r>
            <a:r>
              <a:rPr sz="1400" kern="0" spc="-13">
                <a:solidFill>
                  <a:srgbClr val="FFFFFF"/>
                </a:solidFill>
                <a:latin typeface="Century Gothic"/>
                <a:cs typeface="Century Gothic"/>
              </a:rPr>
              <a:t> </a:t>
            </a:r>
            <a:r>
              <a:rPr sz="1400" kern="0">
                <a:solidFill>
                  <a:srgbClr val="FFFFFF"/>
                </a:solidFill>
                <a:latin typeface="Century Gothic"/>
                <a:cs typeface="Century Gothic"/>
              </a:rPr>
              <a:t>you</a:t>
            </a:r>
            <a:r>
              <a:rPr sz="1400" kern="0" spc="-13">
                <a:solidFill>
                  <a:srgbClr val="FFFFFF"/>
                </a:solidFill>
                <a:latin typeface="Century Gothic"/>
                <a:cs typeface="Century Gothic"/>
              </a:rPr>
              <a:t> </a:t>
            </a:r>
            <a:r>
              <a:rPr sz="1400" kern="0" spc="-67">
                <a:solidFill>
                  <a:srgbClr val="FFFFFF"/>
                </a:solidFill>
                <a:latin typeface="Century Gothic"/>
                <a:cs typeface="Century Gothic"/>
              </a:rPr>
              <a:t>can</a:t>
            </a:r>
            <a:r>
              <a:rPr sz="1400" kern="0" spc="-13">
                <a:solidFill>
                  <a:srgbClr val="FFFFFF"/>
                </a:solidFill>
                <a:latin typeface="Century Gothic"/>
                <a:cs typeface="Century Gothic"/>
              </a:rPr>
              <a:t> </a:t>
            </a:r>
            <a:r>
              <a:rPr sz="1400" kern="0">
                <a:solidFill>
                  <a:srgbClr val="FFFFFF"/>
                </a:solidFill>
                <a:latin typeface="Century Gothic"/>
                <a:cs typeface="Century Gothic"/>
              </a:rPr>
              <a:t>view</a:t>
            </a:r>
            <a:r>
              <a:rPr sz="1400" kern="0" spc="-7">
                <a:solidFill>
                  <a:srgbClr val="FFFFFF"/>
                </a:solidFill>
                <a:latin typeface="Century Gothic"/>
                <a:cs typeface="Century Gothic"/>
              </a:rPr>
              <a:t> </a:t>
            </a:r>
            <a:r>
              <a:rPr sz="1400" kern="0">
                <a:solidFill>
                  <a:srgbClr val="FFFFFF"/>
                </a:solidFill>
                <a:latin typeface="Century Gothic"/>
                <a:cs typeface="Century Gothic"/>
              </a:rPr>
              <a:t>all</a:t>
            </a:r>
            <a:r>
              <a:rPr sz="1400" kern="0" spc="-13">
                <a:solidFill>
                  <a:srgbClr val="FFFFFF"/>
                </a:solidFill>
                <a:latin typeface="Century Gothic"/>
                <a:cs typeface="Century Gothic"/>
              </a:rPr>
              <a:t> </a:t>
            </a:r>
            <a:r>
              <a:rPr sz="1400" kern="0">
                <a:solidFill>
                  <a:srgbClr val="FFFFFF"/>
                </a:solidFill>
                <a:latin typeface="Century Gothic"/>
                <a:cs typeface="Century Gothic"/>
              </a:rPr>
              <a:t>of</a:t>
            </a:r>
            <a:r>
              <a:rPr sz="1400" kern="0" spc="-13">
                <a:solidFill>
                  <a:srgbClr val="FFFFFF"/>
                </a:solidFill>
                <a:latin typeface="Century Gothic"/>
                <a:cs typeface="Century Gothic"/>
              </a:rPr>
              <a:t> </a:t>
            </a:r>
            <a:r>
              <a:rPr sz="1400" kern="0" spc="-27">
                <a:solidFill>
                  <a:srgbClr val="FFFFFF"/>
                </a:solidFill>
                <a:latin typeface="Century Gothic"/>
                <a:cs typeface="Century Gothic"/>
              </a:rPr>
              <a:t>your </a:t>
            </a:r>
            <a:r>
              <a:rPr sz="1400" kern="0">
                <a:solidFill>
                  <a:srgbClr val="FFFFFF"/>
                </a:solidFill>
                <a:latin typeface="Century Gothic"/>
                <a:cs typeface="Century Gothic"/>
              </a:rPr>
              <a:t>learning</a:t>
            </a:r>
            <a:r>
              <a:rPr sz="1400" kern="0" spc="7">
                <a:solidFill>
                  <a:srgbClr val="FFFFFF"/>
                </a:solidFill>
                <a:latin typeface="Century Gothic"/>
                <a:cs typeface="Century Gothic"/>
              </a:rPr>
              <a:t> </a:t>
            </a:r>
            <a:r>
              <a:rPr sz="1400" kern="0" spc="73">
                <a:solidFill>
                  <a:srgbClr val="FFFFFF"/>
                </a:solidFill>
                <a:latin typeface="Century Gothic"/>
                <a:cs typeface="Century Gothic"/>
              </a:rPr>
              <a:t>topics</a:t>
            </a:r>
            <a:r>
              <a:rPr sz="1400" kern="0" spc="13">
                <a:solidFill>
                  <a:srgbClr val="FFFFFF"/>
                </a:solidFill>
                <a:latin typeface="Century Gothic"/>
                <a:cs typeface="Century Gothic"/>
              </a:rPr>
              <a:t> </a:t>
            </a:r>
            <a:r>
              <a:rPr sz="1400" kern="0">
                <a:solidFill>
                  <a:srgbClr val="FFFFFF"/>
                </a:solidFill>
                <a:latin typeface="Century Gothic"/>
                <a:cs typeface="Century Gothic"/>
              </a:rPr>
              <a:t>organized</a:t>
            </a:r>
            <a:r>
              <a:rPr sz="1400" kern="0" spc="13">
                <a:solidFill>
                  <a:srgbClr val="FFFFFF"/>
                </a:solidFill>
                <a:latin typeface="Century Gothic"/>
                <a:cs typeface="Century Gothic"/>
              </a:rPr>
              <a:t> </a:t>
            </a:r>
            <a:r>
              <a:rPr sz="1400" kern="0">
                <a:solidFill>
                  <a:srgbClr val="FFFFFF"/>
                </a:solidFill>
                <a:latin typeface="Century Gothic"/>
                <a:cs typeface="Century Gothic"/>
              </a:rPr>
              <a:t>by</a:t>
            </a:r>
            <a:r>
              <a:rPr sz="1400" kern="0" spc="13">
                <a:solidFill>
                  <a:srgbClr val="FFFFFF"/>
                </a:solidFill>
                <a:latin typeface="Century Gothic"/>
                <a:cs typeface="Century Gothic"/>
              </a:rPr>
              <a:t> </a:t>
            </a:r>
            <a:r>
              <a:rPr sz="1400" kern="0">
                <a:solidFill>
                  <a:srgbClr val="FFFFFF"/>
                </a:solidFill>
                <a:latin typeface="Century Gothic"/>
                <a:cs typeface="Century Gothic"/>
              </a:rPr>
              <a:t>category.</a:t>
            </a:r>
            <a:r>
              <a:rPr sz="1400" kern="0" spc="13">
                <a:solidFill>
                  <a:srgbClr val="FFFFFF"/>
                </a:solidFill>
                <a:latin typeface="Century Gothic"/>
                <a:cs typeface="Century Gothic"/>
              </a:rPr>
              <a:t> </a:t>
            </a:r>
            <a:r>
              <a:rPr sz="1400" kern="0">
                <a:solidFill>
                  <a:srgbClr val="FFFFFF"/>
                </a:solidFill>
                <a:latin typeface="Century Gothic"/>
                <a:cs typeface="Century Gothic"/>
              </a:rPr>
              <a:t>You</a:t>
            </a:r>
            <a:r>
              <a:rPr sz="1400" kern="0" spc="13">
                <a:solidFill>
                  <a:srgbClr val="FFFFFF"/>
                </a:solidFill>
                <a:latin typeface="Century Gothic"/>
                <a:cs typeface="Century Gothic"/>
              </a:rPr>
              <a:t> </a:t>
            </a:r>
            <a:r>
              <a:rPr sz="1400" kern="0" spc="-33">
                <a:solidFill>
                  <a:srgbClr val="FFFFFF"/>
                </a:solidFill>
                <a:latin typeface="Century Gothic"/>
                <a:cs typeface="Century Gothic"/>
              </a:rPr>
              <a:t>can even</a:t>
            </a:r>
            <a:r>
              <a:rPr sz="1400" kern="0" spc="-27">
                <a:solidFill>
                  <a:srgbClr val="FFFFFF"/>
                </a:solidFill>
                <a:latin typeface="Century Gothic"/>
                <a:cs typeface="Century Gothic"/>
              </a:rPr>
              <a:t> </a:t>
            </a:r>
            <a:r>
              <a:rPr sz="1400" kern="0">
                <a:solidFill>
                  <a:srgbClr val="FFFFFF"/>
                </a:solidFill>
                <a:latin typeface="Century Gothic"/>
                <a:cs typeface="Century Gothic"/>
              </a:rPr>
              <a:t>click</a:t>
            </a:r>
            <a:r>
              <a:rPr sz="1400" kern="0" spc="-20">
                <a:solidFill>
                  <a:srgbClr val="FFFFFF"/>
                </a:solidFill>
                <a:latin typeface="Century Gothic"/>
                <a:cs typeface="Century Gothic"/>
              </a:rPr>
              <a:t> </a:t>
            </a:r>
            <a:r>
              <a:rPr sz="1400" b="1" kern="0" spc="147">
                <a:solidFill>
                  <a:srgbClr val="FFFFFF"/>
                </a:solidFill>
                <a:latin typeface="Calibri"/>
                <a:cs typeface="Calibri"/>
              </a:rPr>
              <a:t>Follow</a:t>
            </a:r>
            <a:r>
              <a:rPr sz="1400" b="1" kern="0" spc="60">
                <a:solidFill>
                  <a:srgbClr val="FFFFFF"/>
                </a:solidFill>
                <a:latin typeface="Calibri"/>
                <a:cs typeface="Calibri"/>
              </a:rPr>
              <a:t> </a:t>
            </a:r>
            <a:r>
              <a:rPr sz="1400" kern="0" spc="73">
                <a:solidFill>
                  <a:srgbClr val="FFFFFF"/>
                </a:solidFill>
                <a:latin typeface="Century Gothic"/>
                <a:cs typeface="Century Gothic"/>
              </a:rPr>
              <a:t>to</a:t>
            </a:r>
            <a:r>
              <a:rPr sz="1400" kern="0" spc="-20">
                <a:solidFill>
                  <a:srgbClr val="FFFFFF"/>
                </a:solidFill>
                <a:latin typeface="Century Gothic"/>
                <a:cs typeface="Century Gothic"/>
              </a:rPr>
              <a:t> </a:t>
            </a:r>
            <a:r>
              <a:rPr sz="1400" kern="0">
                <a:solidFill>
                  <a:srgbClr val="FFFFFF"/>
                </a:solidFill>
                <a:latin typeface="Century Gothic"/>
                <a:cs typeface="Century Gothic"/>
              </a:rPr>
              <a:t>receive</a:t>
            </a:r>
            <a:r>
              <a:rPr sz="1400" kern="0" spc="-20">
                <a:solidFill>
                  <a:srgbClr val="FFFFFF"/>
                </a:solidFill>
                <a:latin typeface="Century Gothic"/>
                <a:cs typeface="Century Gothic"/>
              </a:rPr>
              <a:t> </a:t>
            </a:r>
            <a:r>
              <a:rPr sz="1400" kern="0" spc="73">
                <a:solidFill>
                  <a:srgbClr val="FFFFFF"/>
                </a:solidFill>
                <a:latin typeface="Century Gothic"/>
                <a:cs typeface="Century Gothic"/>
              </a:rPr>
              <a:t>notiﬁcations</a:t>
            </a:r>
            <a:r>
              <a:rPr sz="1400" kern="0" spc="-20">
                <a:solidFill>
                  <a:srgbClr val="FFFFFF"/>
                </a:solidFill>
                <a:latin typeface="Century Gothic"/>
                <a:cs typeface="Century Gothic"/>
              </a:rPr>
              <a:t> </a:t>
            </a:r>
            <a:r>
              <a:rPr sz="1400" kern="0" spc="-27">
                <a:solidFill>
                  <a:srgbClr val="FFFFFF"/>
                </a:solidFill>
                <a:latin typeface="Century Gothic"/>
                <a:cs typeface="Century Gothic"/>
              </a:rPr>
              <a:t>when </a:t>
            </a:r>
            <a:r>
              <a:rPr sz="1400" kern="0">
                <a:solidFill>
                  <a:srgbClr val="FFFFFF"/>
                </a:solidFill>
                <a:latin typeface="Century Gothic"/>
                <a:cs typeface="Century Gothic"/>
              </a:rPr>
              <a:t>new</a:t>
            </a:r>
            <a:r>
              <a:rPr sz="1400" kern="0" spc="-47">
                <a:solidFill>
                  <a:srgbClr val="FFFFFF"/>
                </a:solidFill>
                <a:latin typeface="Century Gothic"/>
                <a:cs typeface="Century Gothic"/>
              </a:rPr>
              <a:t> </a:t>
            </a:r>
            <a:r>
              <a:rPr sz="1400" kern="0" spc="93">
                <a:solidFill>
                  <a:srgbClr val="FFFFFF"/>
                </a:solidFill>
                <a:latin typeface="Century Gothic"/>
                <a:cs typeface="Century Gothic"/>
              </a:rPr>
              <a:t>lessons</a:t>
            </a:r>
            <a:r>
              <a:rPr sz="1400" kern="0" spc="-47">
                <a:solidFill>
                  <a:srgbClr val="FFFFFF"/>
                </a:solidFill>
                <a:latin typeface="Century Gothic"/>
                <a:cs typeface="Century Gothic"/>
              </a:rPr>
              <a:t> </a:t>
            </a:r>
            <a:r>
              <a:rPr sz="1400" kern="0" spc="-27">
                <a:solidFill>
                  <a:srgbClr val="FFFFFF"/>
                </a:solidFill>
                <a:latin typeface="Century Gothic"/>
                <a:cs typeface="Century Gothic"/>
              </a:rPr>
              <a:t>are</a:t>
            </a:r>
            <a:r>
              <a:rPr sz="1400" kern="0" spc="-47">
                <a:solidFill>
                  <a:srgbClr val="FFFFFF"/>
                </a:solidFill>
                <a:latin typeface="Century Gothic"/>
                <a:cs typeface="Century Gothic"/>
              </a:rPr>
              <a:t> </a:t>
            </a:r>
            <a:r>
              <a:rPr sz="1400" kern="0" spc="-53">
                <a:solidFill>
                  <a:srgbClr val="FFFFFF"/>
                </a:solidFill>
                <a:latin typeface="Century Gothic"/>
                <a:cs typeface="Century Gothic"/>
              </a:rPr>
              <a:t>added</a:t>
            </a:r>
            <a:r>
              <a:rPr sz="1400" kern="0" spc="-47">
                <a:solidFill>
                  <a:srgbClr val="FFFFFF"/>
                </a:solidFill>
                <a:latin typeface="Century Gothic"/>
                <a:cs typeface="Century Gothic"/>
              </a:rPr>
              <a:t> </a:t>
            </a:r>
            <a:r>
              <a:rPr sz="1400" kern="0" spc="73">
                <a:solidFill>
                  <a:srgbClr val="FFFFFF"/>
                </a:solidFill>
                <a:latin typeface="Century Gothic"/>
                <a:cs typeface="Century Gothic"/>
              </a:rPr>
              <a:t>to</a:t>
            </a:r>
            <a:r>
              <a:rPr sz="1400" kern="0" spc="-40">
                <a:solidFill>
                  <a:srgbClr val="FFFFFF"/>
                </a:solidFill>
                <a:latin typeface="Century Gothic"/>
                <a:cs typeface="Century Gothic"/>
              </a:rPr>
              <a:t> </a:t>
            </a:r>
            <a:r>
              <a:rPr sz="1400" kern="0">
                <a:solidFill>
                  <a:srgbClr val="FFFFFF"/>
                </a:solidFill>
                <a:latin typeface="Century Gothic"/>
                <a:cs typeface="Century Gothic"/>
              </a:rPr>
              <a:t>the</a:t>
            </a:r>
            <a:r>
              <a:rPr sz="1400" kern="0" spc="-47">
                <a:solidFill>
                  <a:srgbClr val="FFFFFF"/>
                </a:solidFill>
                <a:latin typeface="Century Gothic"/>
                <a:cs typeface="Century Gothic"/>
              </a:rPr>
              <a:t> </a:t>
            </a:r>
            <a:r>
              <a:rPr sz="1400" kern="0" spc="-13">
                <a:solidFill>
                  <a:srgbClr val="FFFFFF"/>
                </a:solidFill>
                <a:latin typeface="Century Gothic"/>
                <a:cs typeface="Century Gothic"/>
              </a:rPr>
              <a:t>topic.</a:t>
            </a:r>
            <a:endParaRPr sz="1400" kern="0">
              <a:solidFill>
                <a:sysClr val="windowText" lastClr="000000"/>
              </a:solidFill>
              <a:latin typeface="Century Gothic"/>
              <a:cs typeface="Century Gothic"/>
            </a:endParaRPr>
          </a:p>
        </p:txBody>
      </p:sp>
      <p:sp>
        <p:nvSpPr>
          <p:cNvPr id="25" name="object 25"/>
          <p:cNvSpPr txBox="1"/>
          <p:nvPr/>
        </p:nvSpPr>
        <p:spPr>
          <a:xfrm>
            <a:off x="758075" y="5203725"/>
            <a:ext cx="4528820" cy="447986"/>
          </a:xfrm>
          <a:prstGeom prst="rect">
            <a:avLst/>
          </a:prstGeom>
        </p:spPr>
        <p:txBody>
          <a:bodyPr vert="horz" wrap="square" lIns="0" tIns="16933" rIns="0" bIns="0" rtlCol="0">
            <a:spAutoFit/>
          </a:bodyPr>
          <a:lstStyle/>
          <a:p>
            <a:pPr marL="428403" marR="6773" indent="-412316" defTabSz="1219170">
              <a:spcBef>
                <a:spcPts val="133"/>
              </a:spcBef>
              <a:buFont typeface="Arial"/>
              <a:buChar char="●"/>
              <a:tabLst>
                <a:tab pos="428403" algn="l"/>
              </a:tabLst>
            </a:pPr>
            <a:r>
              <a:rPr sz="1400" kern="0" spc="67" dirty="0">
                <a:solidFill>
                  <a:srgbClr val="FFFFFF"/>
                </a:solidFill>
                <a:latin typeface="Century Gothic"/>
                <a:cs typeface="Century Gothic"/>
              </a:rPr>
              <a:t>The</a:t>
            </a:r>
            <a:r>
              <a:rPr sz="1400" kern="0" spc="-33" dirty="0">
                <a:solidFill>
                  <a:srgbClr val="FFFFFF"/>
                </a:solidFill>
                <a:latin typeface="Century Gothic"/>
                <a:cs typeface="Century Gothic"/>
              </a:rPr>
              <a:t> </a:t>
            </a:r>
            <a:r>
              <a:rPr sz="1400" b="1" kern="0" spc="140" dirty="0">
                <a:solidFill>
                  <a:srgbClr val="FFFFFF"/>
                </a:solidFill>
                <a:latin typeface="Calibri"/>
                <a:cs typeface="Calibri"/>
              </a:rPr>
              <a:t>Library</a:t>
            </a:r>
            <a:r>
              <a:rPr sz="1400" b="1" kern="0" spc="73" dirty="0">
                <a:solidFill>
                  <a:srgbClr val="FFFFFF"/>
                </a:solidFill>
                <a:latin typeface="Calibri"/>
                <a:cs typeface="Calibri"/>
              </a:rPr>
              <a:t> </a:t>
            </a:r>
            <a:r>
              <a:rPr sz="1400" kern="0" spc="-60" dirty="0">
                <a:solidFill>
                  <a:srgbClr val="FFFFFF"/>
                </a:solidFill>
                <a:latin typeface="Century Gothic"/>
                <a:cs typeface="Century Gothic"/>
              </a:rPr>
              <a:t>page</a:t>
            </a:r>
            <a:r>
              <a:rPr sz="1400" kern="0" dirty="0">
                <a:solidFill>
                  <a:srgbClr val="FFFFFF"/>
                </a:solidFill>
                <a:latin typeface="Century Gothic"/>
                <a:cs typeface="Century Gothic"/>
              </a:rPr>
              <a:t> allows you </a:t>
            </a:r>
            <a:r>
              <a:rPr sz="1400" kern="0" spc="73" dirty="0">
                <a:solidFill>
                  <a:srgbClr val="FFFFFF"/>
                </a:solidFill>
                <a:latin typeface="Century Gothic"/>
                <a:cs typeface="Century Gothic"/>
              </a:rPr>
              <a:t>to</a:t>
            </a:r>
            <a:r>
              <a:rPr sz="1400" kern="0" spc="7" dirty="0">
                <a:solidFill>
                  <a:srgbClr val="FFFFFF"/>
                </a:solidFill>
                <a:latin typeface="Century Gothic"/>
                <a:cs typeface="Century Gothic"/>
              </a:rPr>
              <a:t> </a:t>
            </a:r>
            <a:r>
              <a:rPr sz="1400" kern="0" dirty="0">
                <a:solidFill>
                  <a:srgbClr val="FFFFFF"/>
                </a:solidFill>
                <a:latin typeface="Century Gothic"/>
                <a:cs typeface="Century Gothic"/>
              </a:rPr>
              <a:t>view all of </a:t>
            </a:r>
            <a:r>
              <a:rPr sz="1400" kern="0" spc="-27" dirty="0">
                <a:solidFill>
                  <a:srgbClr val="FFFFFF"/>
                </a:solidFill>
                <a:latin typeface="Century Gothic"/>
                <a:cs typeface="Century Gothic"/>
              </a:rPr>
              <a:t>your </a:t>
            </a:r>
            <a:r>
              <a:rPr sz="1400" kern="0" spc="-67" dirty="0">
                <a:solidFill>
                  <a:srgbClr val="FFFFFF"/>
                </a:solidFill>
                <a:latin typeface="Century Gothic"/>
                <a:cs typeface="Century Gothic"/>
              </a:rPr>
              <a:t>academy</a:t>
            </a:r>
            <a:r>
              <a:rPr sz="1400" kern="0" spc="-20" dirty="0">
                <a:solidFill>
                  <a:srgbClr val="FFFFFF"/>
                </a:solidFill>
                <a:latin typeface="Century Gothic"/>
                <a:cs typeface="Century Gothic"/>
              </a:rPr>
              <a:t> </a:t>
            </a:r>
            <a:r>
              <a:rPr sz="1400" kern="0" spc="-13" dirty="0">
                <a:solidFill>
                  <a:srgbClr val="FFFFFF"/>
                </a:solidFill>
                <a:latin typeface="Century Gothic"/>
                <a:cs typeface="Century Gothic"/>
              </a:rPr>
              <a:t>content.</a:t>
            </a:r>
            <a:endParaRPr sz="1400" kern="0" dirty="0">
              <a:solidFill>
                <a:sysClr val="windowText" lastClr="000000"/>
              </a:solidFill>
              <a:latin typeface="Century Gothic"/>
              <a:cs typeface="Century Gothic"/>
            </a:endParaRPr>
          </a:p>
        </p:txBody>
      </p:sp>
      <p:sp>
        <p:nvSpPr>
          <p:cNvPr id="16" name="object 16"/>
          <p:cNvSpPr txBox="1"/>
          <p:nvPr/>
        </p:nvSpPr>
        <p:spPr>
          <a:xfrm>
            <a:off x="7422667" y="1324308"/>
            <a:ext cx="3945467" cy="936774"/>
          </a:xfrm>
          <a:prstGeom prst="rect">
            <a:avLst/>
          </a:prstGeom>
        </p:spPr>
        <p:txBody>
          <a:bodyPr vert="horz" wrap="square" lIns="0" tIns="16933" rIns="0" bIns="0" rtlCol="0">
            <a:spAutoFit/>
          </a:bodyPr>
          <a:lstStyle/>
          <a:p>
            <a:pPr marL="16933" defTabSz="1219170">
              <a:spcBef>
                <a:spcPts val="133"/>
              </a:spcBef>
            </a:pPr>
            <a:r>
              <a:rPr sz="1600" b="1" kern="0" spc="213">
                <a:solidFill>
                  <a:srgbClr val="00293C"/>
                </a:solidFill>
                <a:latin typeface="Calibri"/>
                <a:cs typeface="Calibri"/>
              </a:rPr>
              <a:t>KSAT</a:t>
            </a:r>
            <a:r>
              <a:rPr sz="1600" b="1" kern="0" spc="-7">
                <a:solidFill>
                  <a:srgbClr val="00293C"/>
                </a:solidFill>
                <a:latin typeface="Calibri"/>
                <a:cs typeface="Calibri"/>
              </a:rPr>
              <a:t> </a:t>
            </a:r>
            <a:r>
              <a:rPr sz="1600" b="1" kern="0" spc="-33">
                <a:solidFill>
                  <a:srgbClr val="00293C"/>
                </a:solidFill>
                <a:latin typeface="Calibri"/>
                <a:cs typeface="Calibri"/>
              </a:rPr>
              <a:t>101</a:t>
            </a:r>
            <a:endParaRPr sz="1600" kern="0">
              <a:solidFill>
                <a:sysClr val="windowText" lastClr="000000"/>
              </a:solidFill>
              <a:latin typeface="Calibri"/>
              <a:cs typeface="Calibri"/>
            </a:endParaRPr>
          </a:p>
          <a:p>
            <a:pPr marL="16933" marR="6773" defTabSz="1219170">
              <a:lnSpc>
                <a:spcPct val="114999"/>
              </a:lnSpc>
              <a:spcBef>
                <a:spcPts val="660"/>
              </a:spcBef>
            </a:pPr>
            <a:r>
              <a:rPr sz="1133" kern="0" spc="13">
                <a:solidFill>
                  <a:srgbClr val="00293C"/>
                </a:solidFill>
                <a:latin typeface="Century Gothic"/>
                <a:cs typeface="Century Gothic"/>
              </a:rPr>
              <a:t>Learn how </a:t>
            </a:r>
            <a:r>
              <a:rPr sz="1133" kern="0" spc="27">
                <a:solidFill>
                  <a:srgbClr val="00293C"/>
                </a:solidFill>
                <a:latin typeface="Century Gothic"/>
                <a:cs typeface="Century Gothic"/>
              </a:rPr>
              <a:t>to</a:t>
            </a:r>
            <a:r>
              <a:rPr sz="1133" kern="0" spc="13">
                <a:solidFill>
                  <a:srgbClr val="00293C"/>
                </a:solidFill>
                <a:latin typeface="Century Gothic"/>
                <a:cs typeface="Century Gothic"/>
              </a:rPr>
              <a:t> </a:t>
            </a:r>
            <a:r>
              <a:rPr sz="1133" kern="0" spc="27">
                <a:solidFill>
                  <a:srgbClr val="00293C"/>
                </a:solidFill>
                <a:latin typeface="Century Gothic"/>
                <a:cs typeface="Century Gothic"/>
              </a:rPr>
              <a:t>implement</a:t>
            </a:r>
            <a:r>
              <a:rPr sz="1133" kern="0" spc="20">
                <a:solidFill>
                  <a:srgbClr val="00293C"/>
                </a:solidFill>
                <a:latin typeface="Century Gothic"/>
                <a:cs typeface="Century Gothic"/>
              </a:rPr>
              <a:t> </a:t>
            </a:r>
            <a:r>
              <a:rPr sz="1133" kern="0" spc="27">
                <a:solidFill>
                  <a:srgbClr val="00293C"/>
                </a:solidFill>
                <a:latin typeface="Century Gothic"/>
                <a:cs typeface="Century Gothic"/>
              </a:rPr>
              <a:t>security</a:t>
            </a:r>
            <a:r>
              <a:rPr sz="1133" kern="0" spc="13">
                <a:solidFill>
                  <a:srgbClr val="00293C"/>
                </a:solidFill>
                <a:latin typeface="Century Gothic"/>
                <a:cs typeface="Century Gothic"/>
              </a:rPr>
              <a:t> awareness </a:t>
            </a:r>
            <a:r>
              <a:rPr sz="1133" kern="0" spc="-13">
                <a:solidFill>
                  <a:srgbClr val="00293C"/>
                </a:solidFill>
                <a:latin typeface="Century Gothic"/>
                <a:cs typeface="Century Gothic"/>
              </a:rPr>
              <a:t>training </a:t>
            </a:r>
            <a:r>
              <a:rPr sz="1133" kern="0" spc="67">
                <a:solidFill>
                  <a:srgbClr val="00293C"/>
                </a:solidFill>
                <a:latin typeface="Century Gothic"/>
                <a:cs typeface="Century Gothic"/>
              </a:rPr>
              <a:t>(SAT)</a:t>
            </a:r>
            <a:r>
              <a:rPr sz="1133" kern="0" spc="107">
                <a:solidFill>
                  <a:srgbClr val="00293C"/>
                </a:solidFill>
                <a:latin typeface="Century Gothic"/>
                <a:cs typeface="Century Gothic"/>
              </a:rPr>
              <a:t> </a:t>
            </a:r>
            <a:r>
              <a:rPr sz="1133" kern="0" spc="-33">
                <a:solidFill>
                  <a:srgbClr val="00293C"/>
                </a:solidFill>
                <a:latin typeface="Century Gothic"/>
                <a:cs typeface="Century Gothic"/>
              </a:rPr>
              <a:t>and</a:t>
            </a:r>
            <a:r>
              <a:rPr sz="1133" kern="0" spc="107">
                <a:solidFill>
                  <a:srgbClr val="00293C"/>
                </a:solidFill>
                <a:latin typeface="Century Gothic"/>
                <a:cs typeface="Century Gothic"/>
              </a:rPr>
              <a:t> </a:t>
            </a:r>
            <a:r>
              <a:rPr sz="1133" kern="0">
                <a:solidFill>
                  <a:srgbClr val="00293C"/>
                </a:solidFill>
                <a:latin typeface="Century Gothic"/>
                <a:cs typeface="Century Gothic"/>
              </a:rPr>
              <a:t>simulated</a:t>
            </a:r>
            <a:r>
              <a:rPr sz="1133" kern="0" spc="100">
                <a:solidFill>
                  <a:srgbClr val="00293C"/>
                </a:solidFill>
                <a:latin typeface="Century Gothic"/>
                <a:cs typeface="Century Gothic"/>
              </a:rPr>
              <a:t> </a:t>
            </a:r>
            <a:r>
              <a:rPr sz="1133" kern="0">
                <a:solidFill>
                  <a:srgbClr val="00293C"/>
                </a:solidFill>
                <a:latin typeface="Century Gothic"/>
                <a:cs typeface="Century Gothic"/>
              </a:rPr>
              <a:t>social</a:t>
            </a:r>
            <a:r>
              <a:rPr sz="1133" kern="0" spc="107">
                <a:solidFill>
                  <a:srgbClr val="00293C"/>
                </a:solidFill>
                <a:latin typeface="Century Gothic"/>
                <a:cs typeface="Century Gothic"/>
              </a:rPr>
              <a:t> </a:t>
            </a:r>
            <a:r>
              <a:rPr sz="1133" kern="0">
                <a:solidFill>
                  <a:srgbClr val="00293C"/>
                </a:solidFill>
                <a:latin typeface="Century Gothic"/>
                <a:cs typeface="Century Gothic"/>
              </a:rPr>
              <a:t>engineering</a:t>
            </a:r>
            <a:r>
              <a:rPr sz="1133" kern="0" spc="107">
                <a:solidFill>
                  <a:srgbClr val="00293C"/>
                </a:solidFill>
                <a:latin typeface="Century Gothic"/>
                <a:cs typeface="Century Gothic"/>
              </a:rPr>
              <a:t> </a:t>
            </a:r>
            <a:r>
              <a:rPr sz="1133" kern="0">
                <a:solidFill>
                  <a:srgbClr val="00293C"/>
                </a:solidFill>
                <a:latin typeface="Century Gothic"/>
                <a:cs typeface="Century Gothic"/>
              </a:rPr>
              <a:t>campaigns</a:t>
            </a:r>
            <a:r>
              <a:rPr sz="1133" kern="0" spc="107">
                <a:solidFill>
                  <a:srgbClr val="00293C"/>
                </a:solidFill>
                <a:latin typeface="Century Gothic"/>
                <a:cs typeface="Century Gothic"/>
              </a:rPr>
              <a:t> </a:t>
            </a:r>
            <a:r>
              <a:rPr sz="1133" kern="0" spc="33">
                <a:solidFill>
                  <a:srgbClr val="00293C"/>
                </a:solidFill>
                <a:latin typeface="Century Gothic"/>
                <a:cs typeface="Century Gothic"/>
              </a:rPr>
              <a:t>for </a:t>
            </a:r>
            <a:r>
              <a:rPr sz="1133" kern="0">
                <a:solidFill>
                  <a:srgbClr val="00293C"/>
                </a:solidFill>
                <a:latin typeface="Century Gothic"/>
                <a:cs typeface="Century Gothic"/>
              </a:rPr>
              <a:t>your</a:t>
            </a:r>
            <a:r>
              <a:rPr sz="1133" kern="0" spc="107">
                <a:solidFill>
                  <a:srgbClr val="00293C"/>
                </a:solidFill>
                <a:latin typeface="Century Gothic"/>
                <a:cs typeface="Century Gothic"/>
              </a:rPr>
              <a:t> </a:t>
            </a:r>
            <a:r>
              <a:rPr sz="1133" kern="0" spc="87">
                <a:solidFill>
                  <a:srgbClr val="00293C"/>
                </a:solidFill>
                <a:latin typeface="Century Gothic"/>
                <a:cs typeface="Century Gothic"/>
              </a:rPr>
              <a:t>users</a:t>
            </a:r>
            <a:r>
              <a:rPr sz="1133" kern="0" spc="107">
                <a:solidFill>
                  <a:srgbClr val="00293C"/>
                </a:solidFill>
                <a:latin typeface="Century Gothic"/>
                <a:cs typeface="Century Gothic"/>
              </a:rPr>
              <a:t> </a:t>
            </a:r>
            <a:r>
              <a:rPr sz="1133" kern="0">
                <a:solidFill>
                  <a:srgbClr val="00293C"/>
                </a:solidFill>
                <a:latin typeface="Century Gothic"/>
                <a:cs typeface="Century Gothic"/>
              </a:rPr>
              <a:t>to</a:t>
            </a:r>
            <a:r>
              <a:rPr sz="1133" kern="0" spc="113">
                <a:solidFill>
                  <a:srgbClr val="00293C"/>
                </a:solidFill>
                <a:latin typeface="Century Gothic"/>
                <a:cs typeface="Century Gothic"/>
              </a:rPr>
              <a:t> </a:t>
            </a:r>
            <a:r>
              <a:rPr sz="1133" kern="0">
                <a:solidFill>
                  <a:srgbClr val="00293C"/>
                </a:solidFill>
                <a:latin typeface="Century Gothic"/>
                <a:cs typeface="Century Gothic"/>
              </a:rPr>
              <a:t>minimize</a:t>
            </a:r>
            <a:r>
              <a:rPr sz="1133" kern="0" spc="107">
                <a:solidFill>
                  <a:srgbClr val="00293C"/>
                </a:solidFill>
                <a:latin typeface="Century Gothic"/>
                <a:cs typeface="Century Gothic"/>
              </a:rPr>
              <a:t> </a:t>
            </a:r>
            <a:r>
              <a:rPr sz="1133" kern="0">
                <a:solidFill>
                  <a:srgbClr val="00293C"/>
                </a:solidFill>
                <a:latin typeface="Century Gothic"/>
                <a:cs typeface="Century Gothic"/>
              </a:rPr>
              <a:t>potential</a:t>
            </a:r>
            <a:r>
              <a:rPr sz="1133" kern="0" spc="113">
                <a:solidFill>
                  <a:srgbClr val="00293C"/>
                </a:solidFill>
                <a:latin typeface="Century Gothic"/>
                <a:cs typeface="Century Gothic"/>
              </a:rPr>
              <a:t> </a:t>
            </a:r>
            <a:r>
              <a:rPr sz="1133" kern="0" spc="-40">
                <a:solidFill>
                  <a:srgbClr val="00293C"/>
                </a:solidFill>
                <a:latin typeface="Century Gothic"/>
                <a:cs typeface="Century Gothic"/>
              </a:rPr>
              <a:t>data</a:t>
            </a:r>
            <a:r>
              <a:rPr sz="1133" kern="0" spc="107">
                <a:solidFill>
                  <a:srgbClr val="00293C"/>
                </a:solidFill>
                <a:latin typeface="Century Gothic"/>
                <a:cs typeface="Century Gothic"/>
              </a:rPr>
              <a:t> </a:t>
            </a:r>
            <a:r>
              <a:rPr sz="1133" kern="0" spc="-13">
                <a:solidFill>
                  <a:srgbClr val="00293C"/>
                </a:solidFill>
                <a:latin typeface="Century Gothic"/>
                <a:cs typeface="Century Gothic"/>
              </a:rPr>
              <a:t>breaches.</a:t>
            </a:r>
            <a:endParaRPr sz="1133" kern="0">
              <a:solidFill>
                <a:sysClr val="windowText" lastClr="000000"/>
              </a:solidFill>
              <a:latin typeface="Century Gothic"/>
              <a:cs typeface="Century Gothic"/>
            </a:endParaRPr>
          </a:p>
        </p:txBody>
      </p:sp>
      <p:sp>
        <p:nvSpPr>
          <p:cNvPr id="18" name="object 18"/>
          <p:cNvSpPr txBox="1"/>
          <p:nvPr/>
        </p:nvSpPr>
        <p:spPr>
          <a:xfrm>
            <a:off x="7422667" y="2829772"/>
            <a:ext cx="3907367" cy="936774"/>
          </a:xfrm>
          <a:prstGeom prst="rect">
            <a:avLst/>
          </a:prstGeom>
        </p:spPr>
        <p:txBody>
          <a:bodyPr vert="horz" wrap="square" lIns="0" tIns="16933" rIns="0" bIns="0" rtlCol="0">
            <a:spAutoFit/>
          </a:bodyPr>
          <a:lstStyle/>
          <a:p>
            <a:pPr marL="16933" defTabSz="1219170">
              <a:spcBef>
                <a:spcPts val="133"/>
              </a:spcBef>
            </a:pPr>
            <a:r>
              <a:rPr sz="1600" b="1" kern="0" spc="187" dirty="0" err="1">
                <a:solidFill>
                  <a:srgbClr val="00293C"/>
                </a:solidFill>
                <a:latin typeface="Calibri"/>
                <a:cs typeface="Calibri"/>
              </a:rPr>
              <a:t>PhishER</a:t>
            </a:r>
            <a:r>
              <a:rPr sz="1600" b="1" kern="0" spc="-7" dirty="0">
                <a:solidFill>
                  <a:srgbClr val="00293C"/>
                </a:solidFill>
                <a:latin typeface="Calibri"/>
                <a:cs typeface="Calibri"/>
              </a:rPr>
              <a:t> </a:t>
            </a:r>
            <a:r>
              <a:rPr sz="1600" b="1" kern="0" spc="-33" dirty="0">
                <a:solidFill>
                  <a:srgbClr val="00293C"/>
                </a:solidFill>
                <a:latin typeface="Calibri"/>
                <a:cs typeface="Calibri"/>
              </a:rPr>
              <a:t>101</a:t>
            </a:r>
            <a:endParaRPr sz="1600" kern="0" dirty="0">
              <a:solidFill>
                <a:sysClr val="windowText" lastClr="000000"/>
              </a:solidFill>
              <a:latin typeface="Calibri"/>
              <a:cs typeface="Calibri"/>
            </a:endParaRPr>
          </a:p>
          <a:p>
            <a:pPr marL="16933" marR="6773" defTabSz="1219170">
              <a:lnSpc>
                <a:spcPct val="114999"/>
              </a:lnSpc>
              <a:spcBef>
                <a:spcPts val="660"/>
              </a:spcBef>
            </a:pPr>
            <a:r>
              <a:rPr sz="1133" kern="0" dirty="0">
                <a:solidFill>
                  <a:srgbClr val="00293C"/>
                </a:solidFill>
                <a:latin typeface="Century Gothic"/>
                <a:cs typeface="Century Gothic"/>
              </a:rPr>
              <a:t>Learn</a:t>
            </a:r>
            <a:r>
              <a:rPr sz="1133" kern="0" spc="67" dirty="0">
                <a:solidFill>
                  <a:srgbClr val="00293C"/>
                </a:solidFill>
                <a:latin typeface="Century Gothic"/>
                <a:cs typeface="Century Gothic"/>
              </a:rPr>
              <a:t> </a:t>
            </a:r>
            <a:r>
              <a:rPr sz="1133" kern="0" dirty="0">
                <a:solidFill>
                  <a:srgbClr val="00293C"/>
                </a:solidFill>
                <a:latin typeface="Century Gothic"/>
                <a:cs typeface="Century Gothic"/>
              </a:rPr>
              <a:t>how</a:t>
            </a:r>
            <a:r>
              <a:rPr sz="1133" kern="0" spc="73" dirty="0">
                <a:solidFill>
                  <a:srgbClr val="00293C"/>
                </a:solidFill>
                <a:latin typeface="Century Gothic"/>
                <a:cs typeface="Century Gothic"/>
              </a:rPr>
              <a:t> </a:t>
            </a:r>
            <a:r>
              <a:rPr sz="1133" kern="0" dirty="0">
                <a:solidFill>
                  <a:srgbClr val="00293C"/>
                </a:solidFill>
                <a:latin typeface="Century Gothic"/>
                <a:cs typeface="Century Gothic"/>
              </a:rPr>
              <a:t>you</a:t>
            </a:r>
            <a:r>
              <a:rPr sz="1133" kern="0" spc="67" dirty="0">
                <a:solidFill>
                  <a:srgbClr val="00293C"/>
                </a:solidFill>
                <a:latin typeface="Century Gothic"/>
                <a:cs typeface="Century Gothic"/>
              </a:rPr>
              <a:t> </a:t>
            </a:r>
            <a:r>
              <a:rPr sz="1133" kern="0" spc="-47" dirty="0">
                <a:solidFill>
                  <a:srgbClr val="00293C"/>
                </a:solidFill>
                <a:latin typeface="Century Gothic"/>
                <a:cs typeface="Century Gothic"/>
              </a:rPr>
              <a:t>can</a:t>
            </a:r>
            <a:r>
              <a:rPr sz="1133" kern="0" spc="73" dirty="0">
                <a:solidFill>
                  <a:srgbClr val="00293C"/>
                </a:solidFill>
                <a:latin typeface="Century Gothic"/>
                <a:cs typeface="Century Gothic"/>
              </a:rPr>
              <a:t> </a:t>
            </a:r>
            <a:r>
              <a:rPr sz="1133" kern="0" dirty="0">
                <a:solidFill>
                  <a:srgbClr val="00293C"/>
                </a:solidFill>
                <a:latin typeface="Century Gothic"/>
                <a:cs typeface="Century Gothic"/>
              </a:rPr>
              <a:t>identify</a:t>
            </a:r>
            <a:r>
              <a:rPr sz="1133" kern="0" spc="67" dirty="0">
                <a:solidFill>
                  <a:srgbClr val="00293C"/>
                </a:solidFill>
                <a:latin typeface="Century Gothic"/>
                <a:cs typeface="Century Gothic"/>
              </a:rPr>
              <a:t> </a:t>
            </a:r>
            <a:r>
              <a:rPr sz="1133" kern="0" spc="-33" dirty="0">
                <a:solidFill>
                  <a:srgbClr val="00293C"/>
                </a:solidFill>
                <a:latin typeface="Century Gothic"/>
                <a:cs typeface="Century Gothic"/>
              </a:rPr>
              <a:t>and</a:t>
            </a:r>
            <a:r>
              <a:rPr sz="1133" kern="0" spc="73" dirty="0">
                <a:solidFill>
                  <a:srgbClr val="00293C"/>
                </a:solidFill>
                <a:latin typeface="Century Gothic"/>
                <a:cs typeface="Century Gothic"/>
              </a:rPr>
              <a:t> </a:t>
            </a:r>
            <a:r>
              <a:rPr sz="1133" kern="0" dirty="0">
                <a:solidFill>
                  <a:srgbClr val="00293C"/>
                </a:solidFill>
                <a:latin typeface="Century Gothic"/>
                <a:cs typeface="Century Gothic"/>
              </a:rPr>
              <a:t>respond</a:t>
            </a:r>
            <a:r>
              <a:rPr sz="1133" kern="0" spc="73" dirty="0">
                <a:solidFill>
                  <a:srgbClr val="00293C"/>
                </a:solidFill>
                <a:latin typeface="Century Gothic"/>
                <a:cs typeface="Century Gothic"/>
              </a:rPr>
              <a:t> </a:t>
            </a:r>
            <a:r>
              <a:rPr sz="1133" kern="0" dirty="0">
                <a:solidFill>
                  <a:srgbClr val="00293C"/>
                </a:solidFill>
                <a:latin typeface="Century Gothic"/>
                <a:cs typeface="Century Gothic"/>
              </a:rPr>
              <a:t>to</a:t>
            </a:r>
            <a:r>
              <a:rPr sz="1133" kern="0" spc="67" dirty="0">
                <a:solidFill>
                  <a:srgbClr val="00293C"/>
                </a:solidFill>
                <a:latin typeface="Century Gothic"/>
                <a:cs typeface="Century Gothic"/>
              </a:rPr>
              <a:t> </a:t>
            </a:r>
            <a:r>
              <a:rPr sz="1133" kern="0" spc="-13" dirty="0">
                <a:solidFill>
                  <a:srgbClr val="00293C"/>
                </a:solidFill>
                <a:latin typeface="Century Gothic"/>
                <a:cs typeface="Century Gothic"/>
              </a:rPr>
              <a:t>reported </a:t>
            </a:r>
            <a:r>
              <a:rPr sz="1133" kern="0" dirty="0">
                <a:solidFill>
                  <a:srgbClr val="00293C"/>
                </a:solidFill>
                <a:latin typeface="Century Gothic"/>
                <a:cs typeface="Century Gothic"/>
              </a:rPr>
              <a:t>email</a:t>
            </a:r>
            <a:r>
              <a:rPr sz="1133" kern="0" spc="87" dirty="0">
                <a:solidFill>
                  <a:srgbClr val="00293C"/>
                </a:solidFill>
                <a:latin typeface="Century Gothic"/>
                <a:cs typeface="Century Gothic"/>
              </a:rPr>
              <a:t> </a:t>
            </a:r>
            <a:r>
              <a:rPr sz="1133" kern="0" dirty="0">
                <a:solidFill>
                  <a:srgbClr val="00293C"/>
                </a:solidFill>
                <a:latin typeface="Century Gothic"/>
                <a:cs typeface="Century Gothic"/>
              </a:rPr>
              <a:t>threats</a:t>
            </a:r>
            <a:r>
              <a:rPr sz="1133" kern="0" spc="93" dirty="0">
                <a:solidFill>
                  <a:srgbClr val="00293C"/>
                </a:solidFill>
                <a:latin typeface="Century Gothic"/>
                <a:cs typeface="Century Gothic"/>
              </a:rPr>
              <a:t> </a:t>
            </a:r>
            <a:r>
              <a:rPr sz="1133" kern="0" dirty="0">
                <a:solidFill>
                  <a:srgbClr val="00293C"/>
                </a:solidFill>
                <a:latin typeface="Century Gothic"/>
                <a:cs typeface="Century Gothic"/>
              </a:rPr>
              <a:t>faster</a:t>
            </a:r>
            <a:r>
              <a:rPr sz="1133" kern="0" spc="87" dirty="0">
                <a:solidFill>
                  <a:srgbClr val="00293C"/>
                </a:solidFill>
                <a:latin typeface="Century Gothic"/>
                <a:cs typeface="Century Gothic"/>
              </a:rPr>
              <a:t> </a:t>
            </a:r>
            <a:r>
              <a:rPr sz="1133" kern="0" spc="-33" dirty="0">
                <a:solidFill>
                  <a:srgbClr val="00293C"/>
                </a:solidFill>
                <a:latin typeface="Century Gothic"/>
                <a:cs typeface="Century Gothic"/>
              </a:rPr>
              <a:t>and</a:t>
            </a:r>
            <a:r>
              <a:rPr sz="1133" kern="0" spc="93" dirty="0">
                <a:solidFill>
                  <a:srgbClr val="00293C"/>
                </a:solidFill>
                <a:latin typeface="Century Gothic"/>
                <a:cs typeface="Century Gothic"/>
              </a:rPr>
              <a:t> </a:t>
            </a:r>
            <a:r>
              <a:rPr sz="1133" kern="0" spc="-13" dirty="0">
                <a:solidFill>
                  <a:srgbClr val="00293C"/>
                </a:solidFill>
                <a:latin typeface="Century Gothic"/>
                <a:cs typeface="Century Gothic"/>
              </a:rPr>
              <a:t>automate</a:t>
            </a:r>
            <a:r>
              <a:rPr sz="1133" kern="0" spc="87" dirty="0">
                <a:solidFill>
                  <a:srgbClr val="00293C"/>
                </a:solidFill>
                <a:latin typeface="Century Gothic"/>
                <a:cs typeface="Century Gothic"/>
              </a:rPr>
              <a:t> </a:t>
            </a:r>
            <a:r>
              <a:rPr sz="1133" kern="0" dirty="0">
                <a:solidFill>
                  <a:srgbClr val="00293C"/>
                </a:solidFill>
                <a:latin typeface="Century Gothic"/>
                <a:cs typeface="Century Gothic"/>
              </a:rPr>
              <a:t>your</a:t>
            </a:r>
            <a:r>
              <a:rPr sz="1133" kern="0" spc="93" dirty="0">
                <a:solidFill>
                  <a:srgbClr val="00293C"/>
                </a:solidFill>
                <a:latin typeface="Century Gothic"/>
                <a:cs typeface="Century Gothic"/>
              </a:rPr>
              <a:t> </a:t>
            </a:r>
            <a:r>
              <a:rPr sz="1133" kern="0" dirty="0">
                <a:solidFill>
                  <a:srgbClr val="00293C"/>
                </a:solidFill>
                <a:latin typeface="Century Gothic"/>
                <a:cs typeface="Century Gothic"/>
              </a:rPr>
              <a:t>email</a:t>
            </a:r>
            <a:r>
              <a:rPr sz="1133" kern="0" spc="87" dirty="0">
                <a:solidFill>
                  <a:srgbClr val="00293C"/>
                </a:solidFill>
                <a:latin typeface="Century Gothic"/>
                <a:cs typeface="Century Gothic"/>
              </a:rPr>
              <a:t> </a:t>
            </a:r>
            <a:r>
              <a:rPr sz="1133" kern="0" spc="-13" dirty="0">
                <a:solidFill>
                  <a:srgbClr val="00293C"/>
                </a:solidFill>
                <a:latin typeface="Century Gothic"/>
                <a:cs typeface="Century Gothic"/>
              </a:rPr>
              <a:t>incident </a:t>
            </a:r>
            <a:r>
              <a:rPr sz="1133" kern="0" spc="27" dirty="0">
                <a:solidFill>
                  <a:srgbClr val="00293C"/>
                </a:solidFill>
                <a:latin typeface="Century Gothic"/>
                <a:cs typeface="Century Gothic"/>
              </a:rPr>
              <a:t>response</a:t>
            </a:r>
            <a:r>
              <a:rPr sz="1133" kern="0" spc="167" dirty="0">
                <a:solidFill>
                  <a:srgbClr val="00293C"/>
                </a:solidFill>
                <a:latin typeface="Century Gothic"/>
                <a:cs typeface="Century Gothic"/>
              </a:rPr>
              <a:t> </a:t>
            </a:r>
            <a:r>
              <a:rPr sz="1133" kern="0" spc="-13" dirty="0">
                <a:solidFill>
                  <a:srgbClr val="00293C"/>
                </a:solidFill>
                <a:latin typeface="Century Gothic"/>
                <a:cs typeface="Century Gothic"/>
              </a:rPr>
              <a:t>plan.</a:t>
            </a:r>
            <a:endParaRPr sz="1133" kern="0" dirty="0">
              <a:solidFill>
                <a:sysClr val="windowText" lastClr="000000"/>
              </a:solidFill>
              <a:latin typeface="Century Gothic"/>
              <a:cs typeface="Century Gothic"/>
            </a:endParaRPr>
          </a:p>
        </p:txBody>
      </p:sp>
      <p:sp>
        <p:nvSpPr>
          <p:cNvPr id="17" name="object 17"/>
          <p:cNvSpPr txBox="1"/>
          <p:nvPr/>
        </p:nvSpPr>
        <p:spPr>
          <a:xfrm>
            <a:off x="7422667" y="4281560"/>
            <a:ext cx="4094480" cy="936774"/>
          </a:xfrm>
          <a:prstGeom prst="rect">
            <a:avLst/>
          </a:prstGeom>
        </p:spPr>
        <p:txBody>
          <a:bodyPr vert="horz" wrap="square" lIns="0" tIns="16933" rIns="0" bIns="0" rtlCol="0">
            <a:spAutoFit/>
          </a:bodyPr>
          <a:lstStyle/>
          <a:p>
            <a:pPr marL="16933" defTabSz="1219170">
              <a:spcBef>
                <a:spcPts val="133"/>
              </a:spcBef>
            </a:pPr>
            <a:r>
              <a:rPr sz="1600" b="1" kern="0" spc="152" dirty="0">
                <a:solidFill>
                  <a:srgbClr val="00293C"/>
                </a:solidFill>
                <a:latin typeface="Calibri"/>
                <a:cs typeface="Calibri"/>
              </a:rPr>
              <a:t>Free</a:t>
            </a:r>
            <a:r>
              <a:rPr sz="1600" b="1" kern="0" spc="-13" dirty="0">
                <a:solidFill>
                  <a:srgbClr val="00293C"/>
                </a:solidFill>
                <a:latin typeface="Calibri"/>
                <a:cs typeface="Calibri"/>
              </a:rPr>
              <a:t> </a:t>
            </a:r>
            <a:r>
              <a:rPr sz="1600" b="1" kern="0" spc="160" dirty="0">
                <a:solidFill>
                  <a:srgbClr val="00293C"/>
                </a:solidFill>
                <a:latin typeface="Calibri"/>
                <a:cs typeface="Calibri"/>
              </a:rPr>
              <a:t>Tools</a:t>
            </a:r>
            <a:r>
              <a:rPr sz="1600" b="1" kern="0" spc="-13" dirty="0">
                <a:solidFill>
                  <a:srgbClr val="00293C"/>
                </a:solidFill>
                <a:latin typeface="Calibri"/>
                <a:cs typeface="Calibri"/>
              </a:rPr>
              <a:t> </a:t>
            </a:r>
            <a:r>
              <a:rPr sz="1600" b="1" kern="0" spc="-33" dirty="0">
                <a:solidFill>
                  <a:srgbClr val="00293C"/>
                </a:solidFill>
                <a:latin typeface="Calibri"/>
                <a:cs typeface="Calibri"/>
              </a:rPr>
              <a:t>101</a:t>
            </a:r>
            <a:endParaRPr sz="1600" kern="0" dirty="0">
              <a:solidFill>
                <a:sysClr val="windowText" lastClr="000000"/>
              </a:solidFill>
              <a:latin typeface="Calibri"/>
              <a:cs typeface="Calibri"/>
            </a:endParaRPr>
          </a:p>
          <a:p>
            <a:pPr marL="16933" marR="6773" defTabSz="1219170">
              <a:lnSpc>
                <a:spcPct val="114999"/>
              </a:lnSpc>
              <a:spcBef>
                <a:spcPts val="660"/>
              </a:spcBef>
            </a:pPr>
            <a:r>
              <a:rPr sz="1133" kern="0" dirty="0">
                <a:solidFill>
                  <a:srgbClr val="00293C"/>
                </a:solidFill>
                <a:latin typeface="Century Gothic"/>
                <a:cs typeface="Century Gothic"/>
              </a:rPr>
              <a:t>Learn</a:t>
            </a:r>
            <a:r>
              <a:rPr sz="1133" kern="0" spc="167" dirty="0">
                <a:solidFill>
                  <a:srgbClr val="00293C"/>
                </a:solidFill>
                <a:latin typeface="Century Gothic"/>
                <a:cs typeface="Century Gothic"/>
              </a:rPr>
              <a:t> </a:t>
            </a:r>
            <a:r>
              <a:rPr sz="1133" kern="0" dirty="0">
                <a:solidFill>
                  <a:srgbClr val="00293C"/>
                </a:solidFill>
                <a:latin typeface="Century Gothic"/>
                <a:cs typeface="Century Gothic"/>
              </a:rPr>
              <a:t>about</a:t>
            </a:r>
            <a:r>
              <a:rPr sz="1133" kern="0" spc="173" dirty="0">
                <a:solidFill>
                  <a:srgbClr val="00293C"/>
                </a:solidFill>
                <a:latin typeface="Century Gothic"/>
                <a:cs typeface="Century Gothic"/>
              </a:rPr>
              <a:t> </a:t>
            </a:r>
            <a:r>
              <a:rPr sz="1133" kern="0" dirty="0">
                <a:solidFill>
                  <a:srgbClr val="00293C"/>
                </a:solidFill>
                <a:latin typeface="Century Gothic"/>
                <a:cs typeface="Century Gothic"/>
              </a:rPr>
              <a:t>KnowBe4’s</a:t>
            </a:r>
            <a:r>
              <a:rPr sz="1133" kern="0" spc="173" dirty="0">
                <a:solidFill>
                  <a:srgbClr val="00293C"/>
                </a:solidFill>
                <a:latin typeface="Century Gothic"/>
                <a:cs typeface="Century Gothic"/>
              </a:rPr>
              <a:t> </a:t>
            </a:r>
            <a:r>
              <a:rPr sz="1133" kern="0" dirty="0">
                <a:solidFill>
                  <a:srgbClr val="00293C"/>
                </a:solidFill>
                <a:latin typeface="Century Gothic"/>
                <a:cs typeface="Century Gothic"/>
              </a:rPr>
              <a:t>free</a:t>
            </a:r>
            <a:r>
              <a:rPr sz="1133" kern="0" spc="173" dirty="0">
                <a:solidFill>
                  <a:srgbClr val="00293C"/>
                </a:solidFill>
                <a:latin typeface="Century Gothic"/>
                <a:cs typeface="Century Gothic"/>
              </a:rPr>
              <a:t> </a:t>
            </a:r>
            <a:r>
              <a:rPr sz="1133" kern="0" dirty="0">
                <a:solidFill>
                  <a:srgbClr val="00293C"/>
                </a:solidFill>
                <a:latin typeface="Century Gothic"/>
                <a:cs typeface="Century Gothic"/>
              </a:rPr>
              <a:t>tool</a:t>
            </a:r>
            <a:r>
              <a:rPr sz="1133" kern="0" spc="173" dirty="0">
                <a:solidFill>
                  <a:srgbClr val="00293C"/>
                </a:solidFill>
                <a:latin typeface="Century Gothic"/>
                <a:cs typeface="Century Gothic"/>
              </a:rPr>
              <a:t> </a:t>
            </a:r>
            <a:r>
              <a:rPr sz="1133" kern="0" dirty="0">
                <a:solidFill>
                  <a:srgbClr val="00293C"/>
                </a:solidFill>
                <a:latin typeface="Century Gothic"/>
                <a:cs typeface="Century Gothic"/>
              </a:rPr>
              <a:t>offerings,</a:t>
            </a:r>
            <a:r>
              <a:rPr sz="1133" kern="0" spc="167" dirty="0">
                <a:solidFill>
                  <a:srgbClr val="00293C"/>
                </a:solidFill>
                <a:latin typeface="Century Gothic"/>
                <a:cs typeface="Century Gothic"/>
              </a:rPr>
              <a:t> </a:t>
            </a:r>
            <a:r>
              <a:rPr sz="1133" kern="0" dirty="0">
                <a:solidFill>
                  <a:srgbClr val="00293C"/>
                </a:solidFill>
                <a:latin typeface="Century Gothic"/>
                <a:cs typeface="Century Gothic"/>
              </a:rPr>
              <a:t>including</a:t>
            </a:r>
            <a:r>
              <a:rPr sz="1133" kern="0" spc="140" dirty="0">
                <a:solidFill>
                  <a:srgbClr val="00293C"/>
                </a:solidFill>
                <a:latin typeface="Century Gothic"/>
                <a:cs typeface="Century Gothic"/>
              </a:rPr>
              <a:t> </a:t>
            </a:r>
            <a:r>
              <a:rPr sz="1133" kern="0" spc="-33" dirty="0">
                <a:solidFill>
                  <a:srgbClr val="00293C"/>
                </a:solidFill>
                <a:latin typeface="Century Gothic"/>
                <a:cs typeface="Century Gothic"/>
              </a:rPr>
              <a:t>the </a:t>
            </a:r>
            <a:r>
              <a:rPr sz="1133" kern="0" spc="80" dirty="0">
                <a:solidFill>
                  <a:srgbClr val="00293C"/>
                </a:solidFill>
                <a:latin typeface="Century Gothic"/>
                <a:cs typeface="Century Gothic"/>
              </a:rPr>
              <a:t>Phish</a:t>
            </a:r>
            <a:r>
              <a:rPr sz="1133" kern="0" spc="93" dirty="0">
                <a:solidFill>
                  <a:srgbClr val="00293C"/>
                </a:solidFill>
                <a:latin typeface="Century Gothic"/>
                <a:cs typeface="Century Gothic"/>
              </a:rPr>
              <a:t> </a:t>
            </a:r>
            <a:r>
              <a:rPr sz="1133" kern="0" dirty="0">
                <a:solidFill>
                  <a:srgbClr val="00293C"/>
                </a:solidFill>
                <a:latin typeface="Century Gothic"/>
                <a:cs typeface="Century Gothic"/>
              </a:rPr>
              <a:t>Alert</a:t>
            </a:r>
            <a:r>
              <a:rPr sz="1133" kern="0" spc="100" dirty="0">
                <a:solidFill>
                  <a:srgbClr val="00293C"/>
                </a:solidFill>
                <a:latin typeface="Century Gothic"/>
                <a:cs typeface="Century Gothic"/>
              </a:rPr>
              <a:t> </a:t>
            </a:r>
            <a:r>
              <a:rPr sz="1133" kern="0" dirty="0">
                <a:solidFill>
                  <a:srgbClr val="00293C"/>
                </a:solidFill>
                <a:latin typeface="Century Gothic"/>
                <a:cs typeface="Century Gothic"/>
              </a:rPr>
              <a:t>Button</a:t>
            </a:r>
            <a:r>
              <a:rPr sz="1133" kern="0" spc="93" dirty="0">
                <a:solidFill>
                  <a:srgbClr val="00293C"/>
                </a:solidFill>
                <a:latin typeface="Century Gothic"/>
                <a:cs typeface="Century Gothic"/>
              </a:rPr>
              <a:t> </a:t>
            </a:r>
            <a:r>
              <a:rPr sz="1133" kern="0" dirty="0">
                <a:solidFill>
                  <a:srgbClr val="00293C"/>
                </a:solidFill>
                <a:latin typeface="Century Gothic"/>
                <a:cs typeface="Century Gothic"/>
              </a:rPr>
              <a:t>(PAB)</a:t>
            </a:r>
            <a:r>
              <a:rPr sz="1133" kern="0" spc="100" dirty="0">
                <a:solidFill>
                  <a:srgbClr val="00293C"/>
                </a:solidFill>
                <a:latin typeface="Century Gothic"/>
                <a:cs typeface="Century Gothic"/>
              </a:rPr>
              <a:t> </a:t>
            </a:r>
            <a:r>
              <a:rPr sz="1133" kern="0" spc="-33" dirty="0">
                <a:solidFill>
                  <a:srgbClr val="00293C"/>
                </a:solidFill>
                <a:latin typeface="Century Gothic"/>
                <a:cs typeface="Century Gothic"/>
              </a:rPr>
              <a:t>and</a:t>
            </a:r>
            <a:r>
              <a:rPr sz="1133" kern="0" spc="93" dirty="0">
                <a:solidFill>
                  <a:srgbClr val="00293C"/>
                </a:solidFill>
                <a:latin typeface="Century Gothic"/>
                <a:cs typeface="Century Gothic"/>
              </a:rPr>
              <a:t> </a:t>
            </a:r>
            <a:r>
              <a:rPr sz="1133" kern="0" dirty="0">
                <a:solidFill>
                  <a:srgbClr val="00293C"/>
                </a:solidFill>
                <a:latin typeface="Century Gothic"/>
                <a:cs typeface="Century Gothic"/>
              </a:rPr>
              <a:t>Automated</a:t>
            </a:r>
            <a:r>
              <a:rPr sz="1133" kern="0" spc="100" dirty="0">
                <a:solidFill>
                  <a:srgbClr val="00293C"/>
                </a:solidFill>
                <a:latin typeface="Century Gothic"/>
                <a:cs typeface="Century Gothic"/>
              </a:rPr>
              <a:t> </a:t>
            </a:r>
            <a:r>
              <a:rPr sz="1133" kern="0" spc="-13" dirty="0">
                <a:solidFill>
                  <a:srgbClr val="00293C"/>
                </a:solidFill>
                <a:latin typeface="Century Gothic"/>
                <a:cs typeface="Century Gothic"/>
              </a:rPr>
              <a:t>Security </a:t>
            </a:r>
            <a:r>
              <a:rPr sz="1133" kern="0" spc="13" dirty="0">
                <a:solidFill>
                  <a:srgbClr val="00293C"/>
                </a:solidFill>
                <a:latin typeface="Century Gothic"/>
                <a:cs typeface="Century Gothic"/>
              </a:rPr>
              <a:t>Awareness</a:t>
            </a:r>
            <a:r>
              <a:rPr sz="1133" kern="0" spc="87" dirty="0">
                <a:solidFill>
                  <a:srgbClr val="00293C"/>
                </a:solidFill>
                <a:latin typeface="Century Gothic"/>
                <a:cs typeface="Century Gothic"/>
              </a:rPr>
              <a:t> </a:t>
            </a:r>
            <a:r>
              <a:rPr sz="1133" kern="0" spc="13" dirty="0">
                <a:solidFill>
                  <a:srgbClr val="00293C"/>
                </a:solidFill>
                <a:latin typeface="Century Gothic"/>
                <a:cs typeface="Century Gothic"/>
              </a:rPr>
              <a:t>Program</a:t>
            </a:r>
            <a:r>
              <a:rPr sz="1133" kern="0" spc="93" dirty="0">
                <a:solidFill>
                  <a:srgbClr val="00293C"/>
                </a:solidFill>
                <a:latin typeface="Century Gothic"/>
                <a:cs typeface="Century Gothic"/>
              </a:rPr>
              <a:t> </a:t>
            </a:r>
            <a:r>
              <a:rPr sz="1133" kern="0" spc="-13" dirty="0">
                <a:solidFill>
                  <a:srgbClr val="00293C"/>
                </a:solidFill>
                <a:latin typeface="Century Gothic"/>
                <a:cs typeface="Century Gothic"/>
              </a:rPr>
              <a:t>(ASAP).</a:t>
            </a:r>
            <a:endParaRPr sz="1133" kern="0" dirty="0">
              <a:solidFill>
                <a:sysClr val="windowText" lastClr="000000"/>
              </a:solidFill>
              <a:latin typeface="Century Gothic"/>
              <a:cs typeface="Century Gothic"/>
            </a:endParaRPr>
          </a:p>
        </p:txBody>
      </p:sp>
      <p:pic>
        <p:nvPicPr>
          <p:cNvPr id="19" name="object 19">
            <a:extLst>
              <a:ext uri="{C183D7F6-B498-43B3-948B-1728B52AA6E4}">
                <adec:decorative xmlns:adec="http://schemas.microsoft.com/office/drawing/2017/decorative" val="1"/>
              </a:ext>
            </a:extLst>
          </p:cNvPr>
          <p:cNvPicPr/>
          <p:nvPr/>
        </p:nvPicPr>
        <p:blipFill>
          <a:blip r:embed="rId11" cstate="print"/>
          <a:stretch>
            <a:fillRect/>
          </a:stretch>
        </p:blipFill>
        <p:spPr>
          <a:xfrm>
            <a:off x="6582950" y="2802517"/>
            <a:ext cx="607599" cy="607599"/>
          </a:xfrm>
          <a:prstGeom prst="rect">
            <a:avLst/>
          </a:prstGeom>
        </p:spPr>
      </p:pic>
      <p:pic>
        <p:nvPicPr>
          <p:cNvPr id="20" name="object 20">
            <a:extLst>
              <a:ext uri="{C183D7F6-B498-43B3-948B-1728B52AA6E4}">
                <adec:decorative xmlns:adec="http://schemas.microsoft.com/office/drawing/2017/decorative" val="1"/>
              </a:ext>
            </a:extLst>
          </p:cNvPr>
          <p:cNvPicPr/>
          <p:nvPr/>
        </p:nvPicPr>
        <p:blipFill>
          <a:blip r:embed="rId12" cstate="print"/>
          <a:stretch>
            <a:fillRect/>
          </a:stretch>
        </p:blipFill>
        <p:spPr>
          <a:xfrm>
            <a:off x="6582950" y="1321795"/>
            <a:ext cx="607599" cy="607599"/>
          </a:xfrm>
          <a:prstGeom prst="rect">
            <a:avLst/>
          </a:prstGeom>
        </p:spPr>
      </p:pic>
      <p:sp>
        <p:nvSpPr>
          <p:cNvPr id="26" name="object 26"/>
          <p:cNvSpPr txBox="1"/>
          <p:nvPr/>
        </p:nvSpPr>
        <p:spPr>
          <a:xfrm>
            <a:off x="1421434" y="6330677"/>
            <a:ext cx="7148407" cy="196635"/>
          </a:xfrm>
          <a:prstGeom prst="rect">
            <a:avLst/>
          </a:prstGeom>
        </p:spPr>
        <p:txBody>
          <a:bodyPr vert="horz" wrap="square" lIns="0" tIns="11853" rIns="0" bIns="0" rtlCol="0">
            <a:spAutoFit/>
          </a:bodyPr>
          <a:lstStyle/>
          <a:p>
            <a:pPr marL="16933" defTabSz="1219170">
              <a:spcBef>
                <a:spcPts val="93"/>
              </a:spcBef>
            </a:pPr>
            <a:r>
              <a:rPr sz="1200" kern="0">
                <a:solidFill>
                  <a:srgbClr val="392A68"/>
                </a:solidFill>
                <a:latin typeface="Century Gothic"/>
                <a:cs typeface="Century Gothic"/>
                <a:hlinkClick r:id="rId13"/>
              </a:rPr>
              <a:t>https://support.knowbe4.com/hc/en-us/articles/37153516648851-KnowBe4-</a:t>
            </a:r>
            <a:r>
              <a:rPr sz="1200" kern="0" spc="-13">
                <a:solidFill>
                  <a:srgbClr val="392A68"/>
                </a:solidFill>
                <a:latin typeface="Century Gothic"/>
                <a:cs typeface="Century Gothic"/>
                <a:hlinkClick r:id="rId13"/>
              </a:rPr>
              <a:t>Academy-Guide</a:t>
            </a:r>
            <a:endParaRPr sz="1200" kern="0">
              <a:solidFill>
                <a:sysClr val="windowText" lastClr="000000"/>
              </a:solidFill>
              <a:latin typeface="Century Gothic"/>
              <a:cs typeface="Century Gothic"/>
            </a:endParaRPr>
          </a:p>
        </p:txBody>
      </p:sp>
      <p:sp>
        <p:nvSpPr>
          <p:cNvPr id="27" name="object 27">
            <a:extLst>
              <a:ext uri="{C183D7F6-B498-43B3-948B-1728B52AA6E4}">
                <adec:decorative xmlns:adec="http://schemas.microsoft.com/office/drawing/2017/decorative" val="1"/>
              </a:ext>
            </a:extLst>
          </p:cNvPr>
          <p:cNvSpPr txBox="1">
            <a:spLocks noGrp="1"/>
          </p:cNvSpPr>
          <p:nvPr>
            <p:ph type="sldNum" sz="quarter" idx="7"/>
          </p:nvPr>
        </p:nvSpPr>
        <p:spPr>
          <a:xfrm>
            <a:off x="15473185" y="8444411"/>
            <a:ext cx="397369" cy="217090"/>
          </a:xfrm>
          <a:prstGeom prst="rect">
            <a:avLst/>
          </a:prstGeom>
        </p:spPr>
        <p:txBody>
          <a:bodyPr vert="horz" wrap="square" lIns="0" tIns="11853" rIns="0" bIns="0" rtlCol="0">
            <a:spAutoFit/>
          </a:bodyPr>
          <a:lstStyle/>
          <a:p>
            <a:pPr marL="32173" defTabSz="1219170">
              <a:spcBef>
                <a:spcPts val="93"/>
              </a:spcBef>
            </a:pPr>
            <a:fld id="{81D60167-4931-47E6-BA6A-407CBD079E47}" type="slidenum">
              <a:rPr kern="0" spc="127" dirty="0"/>
              <a:pPr marL="32173" defTabSz="1219170">
                <a:spcBef>
                  <a:spcPts val="93"/>
                </a:spcBef>
              </a:pPr>
              <a:t>27</a:t>
            </a:fld>
            <a:endParaRPr kern="0" spc="127"/>
          </a:p>
        </p:txBody>
      </p:sp>
      <p:sp>
        <p:nvSpPr>
          <p:cNvPr id="28" name="object 28">
            <a:extLst>
              <a:ext uri="{C183D7F6-B498-43B3-948B-1728B52AA6E4}">
                <adec:decorative xmlns:adec="http://schemas.microsoft.com/office/drawing/2017/decorative" val="1"/>
              </a:ext>
            </a:extLst>
          </p:cNvPr>
          <p:cNvSpPr txBox="1">
            <a:spLocks noGrp="1"/>
          </p:cNvSpPr>
          <p:nvPr>
            <p:ph type="ftr" sz="quarter" idx="5"/>
          </p:nvPr>
        </p:nvSpPr>
        <p:spPr>
          <a:xfrm>
            <a:off x="12672508" y="8518361"/>
            <a:ext cx="2369537" cy="117190"/>
          </a:xfrm>
          <a:prstGeom prst="rect">
            <a:avLst/>
          </a:prstGeom>
        </p:spPr>
        <p:txBody>
          <a:bodyPr vert="horz" wrap="square" lIns="0" tIns="14393" rIns="0" bIns="0" rtlCol="0">
            <a:spAutoFit/>
          </a:bodyPr>
          <a:lstStyle/>
          <a:p>
            <a:pPr marL="16933" defTabSz="1219170">
              <a:spcBef>
                <a:spcPts val="113"/>
              </a:spcBef>
            </a:pPr>
            <a:r>
              <a:rPr kern="0" spc="-27">
                <a:solidFill>
                  <a:srgbClr val="00293C"/>
                </a:solidFill>
              </a:rPr>
              <a:t>©</a:t>
            </a:r>
            <a:r>
              <a:rPr kern="0" spc="73">
                <a:solidFill>
                  <a:srgbClr val="00293C"/>
                </a:solidFill>
              </a:rPr>
              <a:t> </a:t>
            </a:r>
            <a:r>
              <a:rPr kern="0" spc="67">
                <a:solidFill>
                  <a:srgbClr val="00293C"/>
                </a:solidFill>
              </a:rPr>
              <a:t>2026</a:t>
            </a:r>
            <a:r>
              <a:rPr kern="0" spc="73">
                <a:solidFill>
                  <a:srgbClr val="00293C"/>
                </a:solidFill>
              </a:rPr>
              <a:t> </a:t>
            </a:r>
            <a:r>
              <a:rPr kern="0">
                <a:solidFill>
                  <a:srgbClr val="00293C"/>
                </a:solidFill>
              </a:rPr>
              <a:t>KnowBe4,</a:t>
            </a:r>
            <a:r>
              <a:rPr kern="0" spc="80">
                <a:solidFill>
                  <a:srgbClr val="00293C"/>
                </a:solidFill>
              </a:rPr>
              <a:t> </a:t>
            </a:r>
            <a:r>
              <a:rPr kern="0">
                <a:solidFill>
                  <a:srgbClr val="00293C"/>
                </a:solidFill>
              </a:rPr>
              <a:t>Inc.</a:t>
            </a:r>
            <a:r>
              <a:rPr kern="0" spc="73">
                <a:solidFill>
                  <a:srgbClr val="00293C"/>
                </a:solidFill>
              </a:rPr>
              <a:t> </a:t>
            </a:r>
            <a:r>
              <a:rPr kern="0">
                <a:solidFill>
                  <a:srgbClr val="00293C"/>
                </a:solidFill>
              </a:rPr>
              <a:t>All</a:t>
            </a:r>
            <a:r>
              <a:rPr kern="0" spc="73">
                <a:solidFill>
                  <a:srgbClr val="00293C"/>
                </a:solidFill>
              </a:rPr>
              <a:t> </a:t>
            </a:r>
            <a:r>
              <a:rPr kern="0">
                <a:solidFill>
                  <a:srgbClr val="00293C"/>
                </a:solidFill>
              </a:rPr>
              <a:t>rights</a:t>
            </a:r>
            <a:r>
              <a:rPr kern="0" spc="80">
                <a:solidFill>
                  <a:srgbClr val="00293C"/>
                </a:solidFill>
              </a:rPr>
              <a:t> </a:t>
            </a:r>
            <a:r>
              <a:rPr kern="0" spc="-13">
                <a:solidFill>
                  <a:srgbClr val="00293C"/>
                </a:solidFill>
              </a:rPr>
              <a:t>reserved.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37BD89-808C-868B-6A61-A0CE0312DC7C}"/>
              </a:ext>
            </a:extLst>
          </p:cNvPr>
          <p:cNvSpPr>
            <a:spLocks noGrp="1"/>
          </p:cNvSpPr>
          <p:nvPr>
            <p:ph type="title" idx="4294967295"/>
          </p:nvPr>
        </p:nvSpPr>
        <p:spPr>
          <a:xfrm>
            <a:off x="446264" y="-430887"/>
            <a:ext cx="11299473" cy="430887"/>
          </a:xfrm>
        </p:spPr>
        <p:txBody>
          <a:bodyPr wrap="square" lIns="0" tIns="0" rIns="0" bIns="0" anchor="b">
            <a:spAutoFit/>
          </a:bodyPr>
          <a:lstStyle/>
          <a:p>
            <a:r>
              <a:rPr lang="en-US" dirty="0"/>
              <a:t>Knowbe4 Conference KB4-CON 2026</a:t>
            </a:r>
          </a:p>
        </p:txBody>
      </p:sp>
      <p:pic>
        <p:nvPicPr>
          <p:cNvPr id="3" name="object 3" descr="Logo for the KB4-CON 2026 convention in Orlando FL May 12-14, 2026"/>
          <p:cNvPicPr/>
          <p:nvPr/>
        </p:nvPicPr>
        <p:blipFill>
          <a:blip r:embed="rId2" cstate="print"/>
          <a:stretch>
            <a:fillRect/>
          </a:stretch>
        </p:blipFill>
        <p:spPr>
          <a:xfrm>
            <a:off x="0" y="283750"/>
            <a:ext cx="12192000" cy="1601033"/>
          </a:xfrm>
          <a:prstGeom prst="rect">
            <a:avLst/>
          </a:prstGeom>
        </p:spPr>
      </p:pic>
      <p:sp>
        <p:nvSpPr>
          <p:cNvPr id="2" name="object 2"/>
          <p:cNvSpPr txBox="1"/>
          <p:nvPr/>
        </p:nvSpPr>
        <p:spPr>
          <a:xfrm>
            <a:off x="1898983" y="2870670"/>
            <a:ext cx="3627120" cy="2582310"/>
          </a:xfrm>
          <a:prstGeom prst="rect">
            <a:avLst/>
          </a:prstGeom>
        </p:spPr>
        <p:txBody>
          <a:bodyPr vert="horz" wrap="square" lIns="0" tIns="106680" rIns="0" bIns="0" rtlCol="0">
            <a:spAutoFit/>
          </a:bodyPr>
          <a:lstStyle/>
          <a:p>
            <a:pPr marL="16933" defTabSz="1219170">
              <a:spcBef>
                <a:spcPts val="840"/>
              </a:spcBef>
            </a:pPr>
            <a:r>
              <a:rPr sz="1333" b="1" kern="0" spc="147">
                <a:solidFill>
                  <a:srgbClr val="00293C"/>
                </a:solidFill>
                <a:latin typeface="Calibri"/>
                <a:cs typeface="Calibri"/>
              </a:rPr>
              <a:t>Date</a:t>
            </a:r>
            <a:r>
              <a:rPr sz="1333" b="1" kern="0" spc="-7">
                <a:solidFill>
                  <a:srgbClr val="00293C"/>
                </a:solidFill>
                <a:latin typeface="Calibri"/>
                <a:cs typeface="Calibri"/>
              </a:rPr>
              <a:t> </a:t>
            </a:r>
            <a:r>
              <a:rPr sz="1333" b="1" kern="0">
                <a:solidFill>
                  <a:srgbClr val="00293C"/>
                </a:solidFill>
                <a:latin typeface="Calibri"/>
                <a:cs typeface="Calibri"/>
              </a:rPr>
              <a:t>&amp; </a:t>
            </a:r>
            <a:r>
              <a:rPr sz="1333" b="1" kern="0" spc="140">
                <a:solidFill>
                  <a:srgbClr val="00293C"/>
                </a:solidFill>
                <a:latin typeface="Calibri"/>
                <a:cs typeface="Calibri"/>
              </a:rPr>
              <a:t>Location</a:t>
            </a:r>
            <a:endParaRPr sz="1333" kern="0">
              <a:solidFill>
                <a:sysClr val="windowText" lastClr="000000"/>
              </a:solidFill>
              <a:latin typeface="Calibri"/>
              <a:cs typeface="Calibri"/>
            </a:endParaRPr>
          </a:p>
          <a:p>
            <a:pPr marL="16933" marR="167636" defTabSz="1219170">
              <a:spcBef>
                <a:spcPts val="707"/>
              </a:spcBef>
            </a:pPr>
            <a:r>
              <a:rPr sz="1333" kern="0" spc="100">
                <a:solidFill>
                  <a:sysClr val="windowText" lastClr="000000"/>
                </a:solidFill>
                <a:latin typeface="Century Gothic"/>
                <a:cs typeface="Century Gothic"/>
              </a:rPr>
              <a:t>Join</a:t>
            </a:r>
            <a:r>
              <a:rPr sz="1333" kern="0" spc="-53">
                <a:solidFill>
                  <a:sysClr val="windowText" lastClr="000000"/>
                </a:solidFill>
                <a:latin typeface="Century Gothic"/>
                <a:cs typeface="Century Gothic"/>
              </a:rPr>
              <a:t> </a:t>
            </a:r>
            <a:r>
              <a:rPr sz="1333" kern="0" spc="107">
                <a:solidFill>
                  <a:sysClr val="windowText" lastClr="000000"/>
                </a:solidFill>
                <a:latin typeface="Century Gothic"/>
                <a:cs typeface="Century Gothic"/>
              </a:rPr>
              <a:t>us</a:t>
            </a:r>
            <a:r>
              <a:rPr sz="1333" kern="0" spc="-47">
                <a:solidFill>
                  <a:sysClr val="windowText" lastClr="000000"/>
                </a:solidFill>
                <a:latin typeface="Century Gothic"/>
                <a:cs typeface="Century Gothic"/>
              </a:rPr>
              <a:t> </a:t>
            </a:r>
            <a:r>
              <a:rPr sz="1333" kern="0" spc="-60">
                <a:solidFill>
                  <a:sysClr val="windowText" lastClr="000000"/>
                </a:solidFill>
                <a:latin typeface="Century Gothic"/>
                <a:cs typeface="Century Gothic"/>
              </a:rPr>
              <a:t>May</a:t>
            </a:r>
            <a:r>
              <a:rPr sz="1333" kern="0" spc="-47">
                <a:solidFill>
                  <a:sysClr val="windowText" lastClr="000000"/>
                </a:solidFill>
                <a:latin typeface="Century Gothic"/>
                <a:cs typeface="Century Gothic"/>
              </a:rPr>
              <a:t> </a:t>
            </a:r>
            <a:r>
              <a:rPr sz="1333" kern="0">
                <a:solidFill>
                  <a:sysClr val="windowText" lastClr="000000"/>
                </a:solidFill>
                <a:latin typeface="Century Gothic"/>
                <a:cs typeface="Century Gothic"/>
              </a:rPr>
              <a:t>12-14,</a:t>
            </a:r>
            <a:r>
              <a:rPr sz="1333" kern="0" spc="-53">
                <a:solidFill>
                  <a:sysClr val="windowText" lastClr="000000"/>
                </a:solidFill>
                <a:latin typeface="Century Gothic"/>
                <a:cs typeface="Century Gothic"/>
              </a:rPr>
              <a:t> </a:t>
            </a:r>
            <a:r>
              <a:rPr sz="1333" kern="0">
                <a:solidFill>
                  <a:sysClr val="windowText" lastClr="000000"/>
                </a:solidFill>
                <a:latin typeface="Century Gothic"/>
                <a:cs typeface="Century Gothic"/>
              </a:rPr>
              <a:t>as</a:t>
            </a:r>
            <a:r>
              <a:rPr sz="1333" kern="0" spc="-47">
                <a:solidFill>
                  <a:sysClr val="windowText" lastClr="000000"/>
                </a:solidFill>
                <a:latin typeface="Century Gothic"/>
                <a:cs typeface="Century Gothic"/>
              </a:rPr>
              <a:t> </a:t>
            </a:r>
            <a:r>
              <a:rPr sz="1333" kern="0" spc="-27">
                <a:solidFill>
                  <a:sysClr val="windowText" lastClr="000000"/>
                </a:solidFill>
                <a:latin typeface="Century Gothic"/>
                <a:cs typeface="Century Gothic"/>
              </a:rPr>
              <a:t>we</a:t>
            </a:r>
            <a:r>
              <a:rPr sz="1333" kern="0" spc="-47">
                <a:solidFill>
                  <a:sysClr val="windowText" lastClr="000000"/>
                </a:solidFill>
                <a:latin typeface="Century Gothic"/>
                <a:cs typeface="Century Gothic"/>
              </a:rPr>
              <a:t> </a:t>
            </a:r>
            <a:r>
              <a:rPr sz="1333" kern="0" spc="67">
                <a:solidFill>
                  <a:sysClr val="windowText" lastClr="000000"/>
                </a:solidFill>
                <a:latin typeface="Century Gothic"/>
                <a:cs typeface="Century Gothic"/>
              </a:rPr>
              <a:t>transform</a:t>
            </a:r>
            <a:r>
              <a:rPr sz="1333" kern="0" spc="-53">
                <a:solidFill>
                  <a:sysClr val="windowText" lastClr="000000"/>
                </a:solidFill>
                <a:latin typeface="Century Gothic"/>
                <a:cs typeface="Century Gothic"/>
              </a:rPr>
              <a:t> </a:t>
            </a:r>
            <a:r>
              <a:rPr sz="1333" kern="0" spc="-33">
                <a:solidFill>
                  <a:sysClr val="windowText" lastClr="000000"/>
                </a:solidFill>
                <a:latin typeface="Century Gothic"/>
                <a:cs typeface="Century Gothic"/>
              </a:rPr>
              <a:t>the </a:t>
            </a:r>
            <a:r>
              <a:rPr sz="1333" kern="0" spc="67">
                <a:solidFill>
                  <a:sysClr val="windowText" lastClr="000000"/>
                </a:solidFill>
                <a:latin typeface="Century Gothic"/>
                <a:cs typeface="Century Gothic"/>
              </a:rPr>
              <a:t>stunning</a:t>
            </a:r>
            <a:r>
              <a:rPr sz="1333" kern="0" spc="13">
                <a:solidFill>
                  <a:sysClr val="windowText" lastClr="000000"/>
                </a:solidFill>
                <a:latin typeface="Century Gothic"/>
                <a:cs typeface="Century Gothic"/>
              </a:rPr>
              <a:t> </a:t>
            </a:r>
            <a:r>
              <a:rPr sz="1333" kern="0">
                <a:solidFill>
                  <a:sysClr val="windowText" lastClr="000000"/>
                </a:solidFill>
                <a:latin typeface="Century Gothic"/>
                <a:cs typeface="Century Gothic"/>
              </a:rPr>
              <a:t>Orlando</a:t>
            </a:r>
            <a:r>
              <a:rPr sz="1333" kern="0" spc="20">
                <a:solidFill>
                  <a:sysClr val="windowText" lastClr="000000"/>
                </a:solidFill>
                <a:latin typeface="Century Gothic"/>
                <a:cs typeface="Century Gothic"/>
              </a:rPr>
              <a:t> </a:t>
            </a:r>
            <a:r>
              <a:rPr sz="1333" kern="0" spc="67">
                <a:solidFill>
                  <a:sysClr val="windowText" lastClr="000000"/>
                </a:solidFill>
                <a:latin typeface="Century Gothic"/>
                <a:cs typeface="Century Gothic"/>
              </a:rPr>
              <a:t>World</a:t>
            </a:r>
            <a:r>
              <a:rPr sz="1333" kern="0" spc="20">
                <a:solidFill>
                  <a:sysClr val="windowText" lastClr="000000"/>
                </a:solidFill>
                <a:latin typeface="Century Gothic"/>
                <a:cs typeface="Century Gothic"/>
              </a:rPr>
              <a:t> </a:t>
            </a:r>
            <a:r>
              <a:rPr sz="1333" kern="0">
                <a:solidFill>
                  <a:sysClr val="windowText" lastClr="000000"/>
                </a:solidFill>
                <a:latin typeface="Century Gothic"/>
                <a:cs typeface="Century Gothic"/>
              </a:rPr>
              <a:t>Center</a:t>
            </a:r>
            <a:r>
              <a:rPr sz="1333" kern="0" spc="20">
                <a:solidFill>
                  <a:sysClr val="windowText" lastClr="000000"/>
                </a:solidFill>
                <a:latin typeface="Century Gothic"/>
                <a:cs typeface="Century Gothic"/>
              </a:rPr>
              <a:t> </a:t>
            </a:r>
            <a:r>
              <a:rPr sz="1333" kern="0" spc="53">
                <a:solidFill>
                  <a:sysClr val="windowText" lastClr="000000"/>
                </a:solidFill>
                <a:latin typeface="Century Gothic"/>
                <a:cs typeface="Century Gothic"/>
              </a:rPr>
              <a:t>Marriott </a:t>
            </a:r>
            <a:r>
              <a:rPr sz="1333" kern="0" spc="73">
                <a:solidFill>
                  <a:sysClr val="windowText" lastClr="000000"/>
                </a:solidFill>
                <a:latin typeface="Century Gothic"/>
                <a:cs typeface="Century Gothic"/>
              </a:rPr>
              <a:t>into</a:t>
            </a:r>
            <a:r>
              <a:rPr sz="1333" kern="0" spc="40">
                <a:solidFill>
                  <a:sysClr val="windowText" lastClr="000000"/>
                </a:solidFill>
                <a:latin typeface="Century Gothic"/>
                <a:cs typeface="Century Gothic"/>
              </a:rPr>
              <a:t> </a:t>
            </a:r>
            <a:r>
              <a:rPr sz="1333" kern="0" spc="-167">
                <a:solidFill>
                  <a:sysClr val="windowText" lastClr="000000"/>
                </a:solidFill>
                <a:latin typeface="Century Gothic"/>
                <a:cs typeface="Century Gothic"/>
              </a:rPr>
              <a:t>a</a:t>
            </a:r>
            <a:r>
              <a:rPr sz="1333" kern="0" spc="40">
                <a:solidFill>
                  <a:sysClr val="windowText" lastClr="000000"/>
                </a:solidFill>
                <a:latin typeface="Century Gothic"/>
                <a:cs typeface="Century Gothic"/>
              </a:rPr>
              <a:t> </a:t>
            </a:r>
            <a:r>
              <a:rPr sz="1333" kern="0">
                <a:solidFill>
                  <a:sysClr val="windowText" lastClr="000000"/>
                </a:solidFill>
                <a:latin typeface="Century Gothic"/>
                <a:cs typeface="Century Gothic"/>
              </a:rPr>
              <a:t>buzzing</a:t>
            </a:r>
            <a:r>
              <a:rPr sz="1333" kern="0" spc="40">
                <a:solidFill>
                  <a:sysClr val="windowText" lastClr="000000"/>
                </a:solidFill>
                <a:latin typeface="Century Gothic"/>
                <a:cs typeface="Century Gothic"/>
              </a:rPr>
              <a:t> </a:t>
            </a:r>
            <a:r>
              <a:rPr sz="1333" kern="0">
                <a:solidFill>
                  <a:sysClr val="windowText" lastClr="000000"/>
                </a:solidFill>
                <a:latin typeface="Century Gothic"/>
                <a:cs typeface="Century Gothic"/>
              </a:rPr>
              <a:t>hub</a:t>
            </a:r>
            <a:r>
              <a:rPr sz="1333" kern="0" spc="47">
                <a:solidFill>
                  <a:sysClr val="windowText" lastClr="000000"/>
                </a:solidFill>
                <a:latin typeface="Century Gothic"/>
                <a:cs typeface="Century Gothic"/>
              </a:rPr>
              <a:t> </a:t>
            </a:r>
            <a:r>
              <a:rPr sz="1333" kern="0">
                <a:solidFill>
                  <a:sysClr val="windowText" lastClr="000000"/>
                </a:solidFill>
                <a:latin typeface="Century Gothic"/>
                <a:cs typeface="Century Gothic"/>
              </a:rPr>
              <a:t>of</a:t>
            </a:r>
            <a:r>
              <a:rPr sz="1333" kern="0" spc="40">
                <a:solidFill>
                  <a:sysClr val="windowText" lastClr="000000"/>
                </a:solidFill>
                <a:latin typeface="Century Gothic"/>
                <a:cs typeface="Century Gothic"/>
              </a:rPr>
              <a:t> </a:t>
            </a:r>
            <a:r>
              <a:rPr sz="1333" kern="0" spc="-13">
                <a:solidFill>
                  <a:sysClr val="windowText" lastClr="000000"/>
                </a:solidFill>
                <a:latin typeface="Century Gothic"/>
                <a:cs typeface="Century Gothic"/>
              </a:rPr>
              <a:t>cybersecurity excellence</a:t>
            </a:r>
            <a:r>
              <a:rPr sz="1333" kern="0" spc="7">
                <a:solidFill>
                  <a:sysClr val="windowText" lastClr="000000"/>
                </a:solidFill>
                <a:latin typeface="Century Gothic"/>
                <a:cs typeface="Century Gothic"/>
              </a:rPr>
              <a:t> </a:t>
            </a:r>
            <a:r>
              <a:rPr sz="1333" kern="0" spc="80">
                <a:solidFill>
                  <a:sysClr val="windowText" lastClr="000000"/>
                </a:solidFill>
                <a:latin typeface="Century Gothic"/>
                <a:cs typeface="Century Gothic"/>
              </a:rPr>
              <a:t>for</a:t>
            </a:r>
            <a:r>
              <a:rPr sz="1333" kern="0" spc="7">
                <a:solidFill>
                  <a:sysClr val="windowText" lastClr="000000"/>
                </a:solidFill>
                <a:latin typeface="Century Gothic"/>
                <a:cs typeface="Century Gothic"/>
              </a:rPr>
              <a:t> </a:t>
            </a:r>
            <a:r>
              <a:rPr sz="1333" kern="0" spc="147">
                <a:solidFill>
                  <a:sysClr val="windowText" lastClr="000000"/>
                </a:solidFill>
                <a:latin typeface="Century Gothic"/>
                <a:cs typeface="Century Gothic"/>
              </a:rPr>
              <a:t>KB4-</a:t>
            </a:r>
            <a:r>
              <a:rPr sz="1333" kern="0">
                <a:solidFill>
                  <a:sysClr val="windowText" lastClr="000000"/>
                </a:solidFill>
                <a:latin typeface="Century Gothic"/>
                <a:cs typeface="Century Gothic"/>
              </a:rPr>
              <a:t>CON</a:t>
            </a:r>
            <a:r>
              <a:rPr sz="1333" kern="0" spc="13">
                <a:solidFill>
                  <a:sysClr val="windowText" lastClr="000000"/>
                </a:solidFill>
                <a:latin typeface="Century Gothic"/>
                <a:cs typeface="Century Gothic"/>
              </a:rPr>
              <a:t> </a:t>
            </a:r>
            <a:r>
              <a:rPr sz="1333" kern="0" spc="93">
                <a:solidFill>
                  <a:sysClr val="windowText" lastClr="000000"/>
                </a:solidFill>
                <a:latin typeface="Century Gothic"/>
                <a:cs typeface="Century Gothic"/>
              </a:rPr>
              <a:t>2026.</a:t>
            </a:r>
            <a:endParaRPr sz="1333" kern="0">
              <a:solidFill>
                <a:sysClr val="windowText" lastClr="000000"/>
              </a:solidFill>
              <a:latin typeface="Century Gothic"/>
              <a:cs typeface="Century Gothic"/>
            </a:endParaRPr>
          </a:p>
          <a:p>
            <a:pPr defTabSz="1219170">
              <a:spcBef>
                <a:spcPts val="967"/>
              </a:spcBef>
            </a:pPr>
            <a:endParaRPr sz="1333" kern="0">
              <a:solidFill>
                <a:sysClr val="windowText" lastClr="000000"/>
              </a:solidFill>
              <a:latin typeface="Century Gothic"/>
              <a:cs typeface="Century Gothic"/>
            </a:endParaRPr>
          </a:p>
          <a:p>
            <a:pPr marL="16933" defTabSz="1219170"/>
            <a:r>
              <a:rPr sz="1333" b="1" kern="0" spc="173">
                <a:solidFill>
                  <a:srgbClr val="00293C"/>
                </a:solidFill>
                <a:latin typeface="Calibri"/>
                <a:cs typeface="Calibri"/>
              </a:rPr>
              <a:t>Agenda</a:t>
            </a:r>
            <a:endParaRPr sz="1333" kern="0">
              <a:solidFill>
                <a:sysClr val="windowText" lastClr="000000"/>
              </a:solidFill>
              <a:latin typeface="Calibri"/>
              <a:cs typeface="Calibri"/>
            </a:endParaRPr>
          </a:p>
          <a:p>
            <a:pPr marL="16933" marR="6773" defTabSz="1219170">
              <a:lnSpc>
                <a:spcPts val="1440"/>
              </a:lnSpc>
              <a:spcBef>
                <a:spcPts val="760"/>
              </a:spcBef>
            </a:pPr>
            <a:r>
              <a:rPr sz="1333" kern="0">
                <a:solidFill>
                  <a:sysClr val="windowText" lastClr="000000"/>
                </a:solidFill>
                <a:latin typeface="Century Gothic"/>
                <a:cs typeface="Century Gothic"/>
              </a:rPr>
              <a:t>We </a:t>
            </a:r>
            <a:r>
              <a:rPr sz="1333" kern="0" spc="-53">
                <a:solidFill>
                  <a:sysClr val="windowText" lastClr="000000"/>
                </a:solidFill>
                <a:latin typeface="Century Gothic"/>
                <a:cs typeface="Century Gothic"/>
              </a:rPr>
              <a:t>have</a:t>
            </a:r>
            <a:r>
              <a:rPr sz="1333" kern="0">
                <a:solidFill>
                  <a:sysClr val="windowText" lastClr="000000"/>
                </a:solidFill>
                <a:latin typeface="Century Gothic"/>
                <a:cs typeface="Century Gothic"/>
              </a:rPr>
              <a:t> </a:t>
            </a:r>
            <a:r>
              <a:rPr sz="1333" kern="0" spc="-73">
                <a:solidFill>
                  <a:sysClr val="windowText" lastClr="000000"/>
                </a:solidFill>
                <a:latin typeface="Century Gothic"/>
                <a:cs typeface="Century Gothic"/>
              </a:rPr>
              <a:t>an</a:t>
            </a:r>
            <a:r>
              <a:rPr sz="1333" kern="0">
                <a:solidFill>
                  <a:sysClr val="windowText" lastClr="000000"/>
                </a:solidFill>
                <a:latin typeface="Century Gothic"/>
                <a:cs typeface="Century Gothic"/>
              </a:rPr>
              <a:t> overview</a:t>
            </a:r>
            <a:r>
              <a:rPr sz="1333" kern="0" spc="7">
                <a:solidFill>
                  <a:sysClr val="windowText" lastClr="000000"/>
                </a:solidFill>
                <a:latin typeface="Century Gothic"/>
                <a:cs typeface="Century Gothic"/>
              </a:rPr>
              <a:t> </a:t>
            </a:r>
            <a:r>
              <a:rPr sz="1333" kern="0" spc="-60">
                <a:solidFill>
                  <a:sysClr val="windowText" lastClr="000000"/>
                </a:solidFill>
                <a:latin typeface="Century Gothic"/>
                <a:cs typeface="Century Gothic"/>
              </a:rPr>
              <a:t>agenda</a:t>
            </a:r>
            <a:r>
              <a:rPr sz="1333" kern="0">
                <a:solidFill>
                  <a:sysClr val="windowText" lastClr="000000"/>
                </a:solidFill>
                <a:latin typeface="Century Gothic"/>
                <a:cs typeface="Century Gothic"/>
              </a:rPr>
              <a:t> </a:t>
            </a:r>
            <a:r>
              <a:rPr sz="1333" kern="0" spc="-13">
                <a:solidFill>
                  <a:sysClr val="windowText" lastClr="000000"/>
                </a:solidFill>
                <a:latin typeface="Century Gothic"/>
                <a:cs typeface="Century Gothic"/>
              </a:rPr>
              <a:t>available </a:t>
            </a:r>
            <a:r>
              <a:rPr sz="1333" kern="0">
                <a:solidFill>
                  <a:sysClr val="windowText" lastClr="000000"/>
                </a:solidFill>
                <a:latin typeface="Century Gothic"/>
                <a:cs typeface="Century Gothic"/>
              </a:rPr>
              <a:t>now.</a:t>
            </a:r>
            <a:r>
              <a:rPr sz="1333" kern="0" spc="27">
                <a:solidFill>
                  <a:sysClr val="windowText" lastClr="000000"/>
                </a:solidFill>
                <a:latin typeface="Century Gothic"/>
                <a:cs typeface="Century Gothic"/>
              </a:rPr>
              <a:t> </a:t>
            </a:r>
            <a:r>
              <a:rPr sz="1333" kern="0">
                <a:solidFill>
                  <a:sysClr val="windowText" lastClr="000000"/>
                </a:solidFill>
                <a:latin typeface="Century Gothic"/>
                <a:cs typeface="Century Gothic"/>
              </a:rPr>
              <a:t>Our</a:t>
            </a:r>
            <a:r>
              <a:rPr sz="1333" kern="0" spc="27">
                <a:solidFill>
                  <a:sysClr val="windowText" lastClr="000000"/>
                </a:solidFill>
                <a:latin typeface="Century Gothic"/>
                <a:cs typeface="Century Gothic"/>
              </a:rPr>
              <a:t> </a:t>
            </a:r>
            <a:r>
              <a:rPr sz="1333" kern="0" spc="80">
                <a:solidFill>
                  <a:sysClr val="windowText" lastClr="000000"/>
                </a:solidFill>
                <a:latin typeface="Century Gothic"/>
                <a:cs typeface="Century Gothic"/>
              </a:rPr>
              <a:t>full</a:t>
            </a:r>
            <a:r>
              <a:rPr sz="1333" kern="0" spc="27">
                <a:solidFill>
                  <a:sysClr val="windowText" lastClr="000000"/>
                </a:solidFill>
                <a:latin typeface="Century Gothic"/>
                <a:cs typeface="Century Gothic"/>
              </a:rPr>
              <a:t> </a:t>
            </a:r>
            <a:r>
              <a:rPr sz="1333" kern="0" spc="-60">
                <a:solidFill>
                  <a:sysClr val="windowText" lastClr="000000"/>
                </a:solidFill>
                <a:latin typeface="Century Gothic"/>
                <a:cs typeface="Century Gothic"/>
              </a:rPr>
              <a:t>agenda</a:t>
            </a:r>
            <a:r>
              <a:rPr sz="1333" kern="0" spc="33">
                <a:solidFill>
                  <a:sysClr val="windowText" lastClr="000000"/>
                </a:solidFill>
                <a:latin typeface="Century Gothic"/>
                <a:cs typeface="Century Gothic"/>
              </a:rPr>
              <a:t> </a:t>
            </a:r>
            <a:r>
              <a:rPr sz="1333" kern="0" spc="73">
                <a:solidFill>
                  <a:sysClr val="windowText" lastClr="000000"/>
                </a:solidFill>
                <a:latin typeface="Century Gothic"/>
                <a:cs typeface="Century Gothic"/>
              </a:rPr>
              <a:t>with</a:t>
            </a:r>
            <a:r>
              <a:rPr sz="1333" kern="0" spc="27">
                <a:solidFill>
                  <a:sysClr val="windowText" lastClr="000000"/>
                </a:solidFill>
                <a:latin typeface="Century Gothic"/>
                <a:cs typeface="Century Gothic"/>
              </a:rPr>
              <a:t> </a:t>
            </a:r>
            <a:r>
              <a:rPr sz="1333" kern="0">
                <a:solidFill>
                  <a:sysClr val="windowText" lastClr="000000"/>
                </a:solidFill>
                <a:latin typeface="Century Gothic"/>
                <a:cs typeface="Century Gothic"/>
              </a:rPr>
              <a:t>keynotes</a:t>
            </a:r>
            <a:r>
              <a:rPr sz="1333" kern="0" spc="27">
                <a:solidFill>
                  <a:sysClr val="windowText" lastClr="000000"/>
                </a:solidFill>
                <a:latin typeface="Century Gothic"/>
                <a:cs typeface="Century Gothic"/>
              </a:rPr>
              <a:t> </a:t>
            </a:r>
            <a:r>
              <a:rPr sz="1333" kern="0" spc="-33">
                <a:solidFill>
                  <a:sysClr val="windowText" lastClr="000000"/>
                </a:solidFill>
                <a:latin typeface="Century Gothic"/>
                <a:cs typeface="Century Gothic"/>
              </a:rPr>
              <a:t>and </a:t>
            </a:r>
            <a:r>
              <a:rPr sz="1333" kern="0">
                <a:solidFill>
                  <a:sysClr val="windowText" lastClr="000000"/>
                </a:solidFill>
                <a:latin typeface="Century Gothic"/>
                <a:cs typeface="Century Gothic"/>
              </a:rPr>
              <a:t>breakout</a:t>
            </a:r>
            <a:r>
              <a:rPr sz="1333" kern="0" spc="-7">
                <a:solidFill>
                  <a:sysClr val="windowText" lastClr="000000"/>
                </a:solidFill>
                <a:latin typeface="Century Gothic"/>
                <a:cs typeface="Century Gothic"/>
              </a:rPr>
              <a:t> </a:t>
            </a:r>
            <a:r>
              <a:rPr sz="1333" kern="0" spc="113">
                <a:solidFill>
                  <a:sysClr val="windowText" lastClr="000000"/>
                </a:solidFill>
                <a:latin typeface="Century Gothic"/>
                <a:cs typeface="Century Gothic"/>
              </a:rPr>
              <a:t>sessions</a:t>
            </a:r>
            <a:r>
              <a:rPr sz="1333" kern="0" spc="-7">
                <a:solidFill>
                  <a:sysClr val="windowText" lastClr="000000"/>
                </a:solidFill>
                <a:latin typeface="Century Gothic"/>
                <a:cs typeface="Century Gothic"/>
              </a:rPr>
              <a:t> </a:t>
            </a:r>
            <a:r>
              <a:rPr sz="1333" kern="0" spc="93">
                <a:solidFill>
                  <a:sysClr val="windowText" lastClr="000000"/>
                </a:solidFill>
                <a:latin typeface="Century Gothic"/>
                <a:cs typeface="Century Gothic"/>
              </a:rPr>
              <a:t>will</a:t>
            </a:r>
            <a:r>
              <a:rPr sz="1333" kern="0" spc="-7">
                <a:solidFill>
                  <a:sysClr val="windowText" lastClr="000000"/>
                </a:solidFill>
                <a:latin typeface="Century Gothic"/>
                <a:cs typeface="Century Gothic"/>
              </a:rPr>
              <a:t> </a:t>
            </a:r>
            <a:r>
              <a:rPr sz="1333" kern="0" spc="-40">
                <a:solidFill>
                  <a:sysClr val="windowText" lastClr="000000"/>
                </a:solidFill>
                <a:latin typeface="Century Gothic"/>
                <a:cs typeface="Century Gothic"/>
              </a:rPr>
              <a:t>be</a:t>
            </a:r>
            <a:r>
              <a:rPr sz="1333" kern="0" spc="-7">
                <a:solidFill>
                  <a:sysClr val="windowText" lastClr="000000"/>
                </a:solidFill>
                <a:latin typeface="Century Gothic"/>
                <a:cs typeface="Century Gothic"/>
              </a:rPr>
              <a:t> </a:t>
            </a:r>
            <a:r>
              <a:rPr sz="1333" kern="0">
                <a:solidFill>
                  <a:sysClr val="windowText" lastClr="000000"/>
                </a:solidFill>
                <a:latin typeface="Century Gothic"/>
                <a:cs typeface="Century Gothic"/>
              </a:rPr>
              <a:t>released</a:t>
            </a:r>
            <a:r>
              <a:rPr sz="1333" kern="0" spc="-7">
                <a:solidFill>
                  <a:sysClr val="windowText" lastClr="000000"/>
                </a:solidFill>
                <a:latin typeface="Century Gothic"/>
                <a:cs typeface="Century Gothic"/>
              </a:rPr>
              <a:t> </a:t>
            </a:r>
            <a:r>
              <a:rPr sz="1333" kern="0" spc="87">
                <a:solidFill>
                  <a:sysClr val="windowText" lastClr="000000"/>
                </a:solidFill>
                <a:latin typeface="Century Gothic"/>
                <a:cs typeface="Century Gothic"/>
              </a:rPr>
              <a:t>in</a:t>
            </a:r>
            <a:r>
              <a:rPr sz="1333" kern="0" spc="-7">
                <a:solidFill>
                  <a:sysClr val="windowText" lastClr="000000"/>
                </a:solidFill>
                <a:latin typeface="Century Gothic"/>
                <a:cs typeface="Century Gothic"/>
              </a:rPr>
              <a:t> </a:t>
            </a:r>
            <a:r>
              <a:rPr sz="1333" kern="0" spc="-13">
                <a:solidFill>
                  <a:sysClr val="windowText" lastClr="000000"/>
                </a:solidFill>
                <a:latin typeface="Century Gothic"/>
                <a:cs typeface="Century Gothic"/>
              </a:rPr>
              <a:t>early </a:t>
            </a:r>
            <a:r>
              <a:rPr sz="1333" kern="0" spc="133">
                <a:solidFill>
                  <a:sysClr val="windowText" lastClr="000000"/>
                </a:solidFill>
                <a:latin typeface="Century Gothic"/>
                <a:cs typeface="Century Gothic"/>
              </a:rPr>
              <a:t>2026</a:t>
            </a:r>
            <a:r>
              <a:rPr sz="1333" kern="0" spc="-7">
                <a:solidFill>
                  <a:sysClr val="windowText" lastClr="000000"/>
                </a:solidFill>
                <a:latin typeface="Century Gothic"/>
                <a:cs typeface="Century Gothic"/>
              </a:rPr>
              <a:t> </a:t>
            </a:r>
            <a:r>
              <a:rPr sz="1333" kern="0" spc="-47">
                <a:solidFill>
                  <a:sysClr val="windowText" lastClr="000000"/>
                </a:solidFill>
                <a:latin typeface="Century Gothic"/>
                <a:cs typeface="Century Gothic"/>
              </a:rPr>
              <a:t>and</a:t>
            </a:r>
            <a:r>
              <a:rPr sz="1333" kern="0">
                <a:solidFill>
                  <a:sysClr val="windowText" lastClr="000000"/>
                </a:solidFill>
                <a:latin typeface="Century Gothic"/>
                <a:cs typeface="Century Gothic"/>
              </a:rPr>
              <a:t> </a:t>
            </a:r>
            <a:r>
              <a:rPr sz="1333" kern="0" spc="93">
                <a:solidFill>
                  <a:sysClr val="windowText" lastClr="000000"/>
                </a:solidFill>
                <a:latin typeface="Century Gothic"/>
                <a:cs typeface="Century Gothic"/>
              </a:rPr>
              <a:t>will</a:t>
            </a:r>
            <a:r>
              <a:rPr sz="1333" kern="0">
                <a:solidFill>
                  <a:sysClr val="windowText" lastClr="000000"/>
                </a:solidFill>
                <a:latin typeface="Century Gothic"/>
                <a:cs typeface="Century Gothic"/>
              </a:rPr>
              <a:t> </a:t>
            </a:r>
            <a:r>
              <a:rPr sz="1333" kern="0" spc="-40">
                <a:solidFill>
                  <a:sysClr val="windowText" lastClr="000000"/>
                </a:solidFill>
                <a:latin typeface="Century Gothic"/>
                <a:cs typeface="Century Gothic"/>
              </a:rPr>
              <a:t>be</a:t>
            </a:r>
            <a:r>
              <a:rPr sz="1333" kern="0">
                <a:solidFill>
                  <a:sysClr val="windowText" lastClr="000000"/>
                </a:solidFill>
                <a:latin typeface="Century Gothic"/>
                <a:cs typeface="Century Gothic"/>
              </a:rPr>
              <a:t> posted on the </a:t>
            </a:r>
            <a:r>
              <a:rPr sz="1333" kern="0" spc="93">
                <a:solidFill>
                  <a:sysClr val="windowText" lastClr="000000"/>
                </a:solidFill>
                <a:latin typeface="Century Gothic"/>
                <a:cs typeface="Century Gothic"/>
              </a:rPr>
              <a:t>site</a:t>
            </a:r>
            <a:r>
              <a:rPr sz="1333" kern="0">
                <a:solidFill>
                  <a:sysClr val="windowText" lastClr="000000"/>
                </a:solidFill>
                <a:latin typeface="Century Gothic"/>
                <a:cs typeface="Century Gothic"/>
              </a:rPr>
              <a:t> </a:t>
            </a:r>
            <a:r>
              <a:rPr sz="1333" kern="0" spc="-13">
                <a:solidFill>
                  <a:sysClr val="windowText" lastClr="000000"/>
                </a:solidFill>
                <a:latin typeface="Century Gothic"/>
                <a:cs typeface="Century Gothic"/>
              </a:rPr>
              <a:t>below.</a:t>
            </a:r>
            <a:endParaRPr sz="1333" kern="0">
              <a:solidFill>
                <a:sysClr val="windowText" lastClr="000000"/>
              </a:solidFill>
              <a:latin typeface="Century Gothic"/>
              <a:cs typeface="Century Gothic"/>
            </a:endParaRPr>
          </a:p>
        </p:txBody>
      </p:sp>
      <p:sp>
        <p:nvSpPr>
          <p:cNvPr id="4" name="object 4"/>
          <p:cNvSpPr txBox="1"/>
          <p:nvPr/>
        </p:nvSpPr>
        <p:spPr>
          <a:xfrm>
            <a:off x="1313500" y="6333977"/>
            <a:ext cx="7271173" cy="196635"/>
          </a:xfrm>
          <a:prstGeom prst="rect">
            <a:avLst/>
          </a:prstGeom>
        </p:spPr>
        <p:txBody>
          <a:bodyPr vert="horz" wrap="square" lIns="0" tIns="11853" rIns="0" bIns="0" rtlCol="0">
            <a:spAutoFit/>
          </a:bodyPr>
          <a:lstStyle/>
          <a:p>
            <a:pPr marL="16933" defTabSz="1219170">
              <a:spcBef>
                <a:spcPts val="93"/>
              </a:spcBef>
            </a:pPr>
            <a:r>
              <a:rPr sz="1200" kern="0">
                <a:solidFill>
                  <a:srgbClr val="392A68"/>
                </a:solidFill>
                <a:latin typeface="Century Gothic"/>
                <a:cs typeface="Century Gothic"/>
                <a:hlinkClick r:id="rId3"/>
              </a:rPr>
              <a:t>https://knowbe4.cventevents.com/event/5d3dfce6-ccb0-482d-83bb-</a:t>
            </a:r>
            <a:r>
              <a:rPr sz="1200" kern="0" spc="-13">
                <a:solidFill>
                  <a:srgbClr val="392A68"/>
                </a:solidFill>
                <a:latin typeface="Century Gothic"/>
                <a:cs typeface="Century Gothic"/>
                <a:hlinkClick r:id="rId3"/>
              </a:rPr>
              <a:t>0481ea07617f/summary</a:t>
            </a:r>
            <a:endParaRPr sz="1200" kern="0">
              <a:solidFill>
                <a:sysClr val="windowText" lastClr="000000"/>
              </a:solidFill>
              <a:latin typeface="Century Gothic"/>
              <a:cs typeface="Century Gothic"/>
            </a:endParaRPr>
          </a:p>
        </p:txBody>
      </p:sp>
      <p:sp>
        <p:nvSpPr>
          <p:cNvPr id="5" name="object 5">
            <a:extLst>
              <a:ext uri="{C183D7F6-B498-43B3-948B-1728B52AA6E4}">
                <adec:decorative xmlns:adec="http://schemas.microsoft.com/office/drawing/2017/decorative" val="1"/>
              </a:ext>
            </a:extLst>
          </p:cNvPr>
          <p:cNvSpPr txBox="1"/>
          <p:nvPr/>
        </p:nvSpPr>
        <p:spPr>
          <a:xfrm>
            <a:off x="11616836" y="6333307"/>
            <a:ext cx="257387" cy="217090"/>
          </a:xfrm>
          <a:prstGeom prst="rect">
            <a:avLst/>
          </a:prstGeom>
        </p:spPr>
        <p:txBody>
          <a:bodyPr vert="horz" wrap="square" lIns="0" tIns="11853" rIns="0" bIns="0" rtlCol="0">
            <a:spAutoFit/>
          </a:bodyPr>
          <a:lstStyle/>
          <a:p>
            <a:pPr marL="16933" defTabSz="1219170">
              <a:spcBef>
                <a:spcPts val="93"/>
              </a:spcBef>
            </a:pPr>
            <a:r>
              <a:rPr sz="1333" b="1" kern="0" spc="152">
                <a:solidFill>
                  <a:srgbClr val="00293C"/>
                </a:solidFill>
                <a:latin typeface="Calibri"/>
                <a:cs typeface="Calibri"/>
              </a:rPr>
              <a:t>26</a:t>
            </a:r>
            <a:endParaRPr sz="1333" kern="0">
              <a:solidFill>
                <a:sysClr val="windowText" lastClr="000000"/>
              </a:solidFill>
              <a:latin typeface="Calibri"/>
              <a:cs typeface="Calibri"/>
            </a:endParaRPr>
          </a:p>
        </p:txBody>
      </p:sp>
      <p:sp>
        <p:nvSpPr>
          <p:cNvPr id="6" name="object 6">
            <a:extLst>
              <a:ext uri="{C183D7F6-B498-43B3-948B-1728B52AA6E4}">
                <adec:decorative xmlns:adec="http://schemas.microsoft.com/office/drawing/2017/decorative" val="1"/>
              </a:ext>
            </a:extLst>
          </p:cNvPr>
          <p:cNvSpPr txBox="1"/>
          <p:nvPr/>
        </p:nvSpPr>
        <p:spPr>
          <a:xfrm>
            <a:off x="9504381" y="6388771"/>
            <a:ext cx="1777153" cy="117190"/>
          </a:xfrm>
          <a:prstGeom prst="rect">
            <a:avLst/>
          </a:prstGeom>
        </p:spPr>
        <p:txBody>
          <a:bodyPr vert="horz" wrap="square" lIns="0" tIns="14393" rIns="0" bIns="0" rtlCol="0">
            <a:spAutoFit/>
          </a:bodyPr>
          <a:lstStyle/>
          <a:p>
            <a:pPr marL="16933" defTabSz="1219170">
              <a:spcBef>
                <a:spcPts val="113"/>
              </a:spcBef>
            </a:pPr>
            <a:r>
              <a:rPr sz="667" kern="0" spc="-27">
                <a:solidFill>
                  <a:srgbClr val="00293C"/>
                </a:solidFill>
                <a:latin typeface="Century Gothic"/>
                <a:cs typeface="Century Gothic"/>
              </a:rPr>
              <a:t>©</a:t>
            </a:r>
            <a:r>
              <a:rPr sz="667" kern="0" spc="80">
                <a:solidFill>
                  <a:srgbClr val="00293C"/>
                </a:solidFill>
                <a:latin typeface="Century Gothic"/>
                <a:cs typeface="Century Gothic"/>
              </a:rPr>
              <a:t> </a:t>
            </a:r>
            <a:r>
              <a:rPr sz="667" kern="0" spc="-27">
                <a:solidFill>
                  <a:srgbClr val="00293C"/>
                </a:solidFill>
                <a:latin typeface="Century Gothic"/>
                <a:cs typeface="Century Gothic"/>
              </a:rPr>
              <a:t>20265</a:t>
            </a:r>
            <a:r>
              <a:rPr sz="667" kern="0" spc="80">
                <a:solidFill>
                  <a:srgbClr val="00293C"/>
                </a:solidFill>
                <a:latin typeface="Century Gothic"/>
                <a:cs typeface="Century Gothic"/>
              </a:rPr>
              <a:t> </a:t>
            </a:r>
            <a:r>
              <a:rPr sz="667" kern="0">
                <a:solidFill>
                  <a:srgbClr val="00293C"/>
                </a:solidFill>
                <a:latin typeface="Century Gothic"/>
                <a:cs typeface="Century Gothic"/>
              </a:rPr>
              <a:t>KnowBe4,</a:t>
            </a:r>
            <a:r>
              <a:rPr sz="667" kern="0" spc="80">
                <a:solidFill>
                  <a:srgbClr val="00293C"/>
                </a:solidFill>
                <a:latin typeface="Century Gothic"/>
                <a:cs typeface="Century Gothic"/>
              </a:rPr>
              <a:t> </a:t>
            </a:r>
            <a:r>
              <a:rPr sz="667" kern="0">
                <a:solidFill>
                  <a:srgbClr val="00293C"/>
                </a:solidFill>
                <a:latin typeface="Century Gothic"/>
                <a:cs typeface="Century Gothic"/>
              </a:rPr>
              <a:t>Inc.</a:t>
            </a:r>
            <a:r>
              <a:rPr sz="667" kern="0" spc="80">
                <a:solidFill>
                  <a:srgbClr val="00293C"/>
                </a:solidFill>
                <a:latin typeface="Century Gothic"/>
                <a:cs typeface="Century Gothic"/>
              </a:rPr>
              <a:t> </a:t>
            </a:r>
            <a:r>
              <a:rPr sz="667" kern="0">
                <a:solidFill>
                  <a:srgbClr val="00293C"/>
                </a:solidFill>
                <a:latin typeface="Century Gothic"/>
                <a:cs typeface="Century Gothic"/>
              </a:rPr>
              <a:t>All</a:t>
            </a:r>
            <a:r>
              <a:rPr sz="667" kern="0" spc="80">
                <a:solidFill>
                  <a:srgbClr val="00293C"/>
                </a:solidFill>
                <a:latin typeface="Century Gothic"/>
                <a:cs typeface="Century Gothic"/>
              </a:rPr>
              <a:t> </a:t>
            </a:r>
            <a:r>
              <a:rPr sz="667" kern="0">
                <a:solidFill>
                  <a:srgbClr val="00293C"/>
                </a:solidFill>
                <a:latin typeface="Century Gothic"/>
                <a:cs typeface="Century Gothic"/>
              </a:rPr>
              <a:t>rights</a:t>
            </a:r>
            <a:r>
              <a:rPr sz="667" kern="0" spc="80">
                <a:solidFill>
                  <a:srgbClr val="00293C"/>
                </a:solidFill>
                <a:latin typeface="Century Gothic"/>
                <a:cs typeface="Century Gothic"/>
              </a:rPr>
              <a:t> </a:t>
            </a:r>
            <a:r>
              <a:rPr sz="667" kern="0" spc="-13">
                <a:solidFill>
                  <a:srgbClr val="00293C"/>
                </a:solidFill>
                <a:latin typeface="Century Gothic"/>
                <a:cs typeface="Century Gothic"/>
              </a:rPr>
              <a:t>reserved.</a:t>
            </a:r>
            <a:endParaRPr sz="667" kern="0">
              <a:solidFill>
                <a:sysClr val="windowText" lastClr="000000"/>
              </a:solidFill>
              <a:latin typeface="Century Gothic"/>
              <a:cs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The Human factor, Creating a Cyber Champions Program. With Hyperlink at the bottom to access the area on the Knowbe4 platform"/>
          <p:cNvGrpSpPr/>
          <p:nvPr/>
        </p:nvGrpSpPr>
        <p:grpSpPr>
          <a:xfrm>
            <a:off x="203200" y="1"/>
            <a:ext cx="11988800" cy="6697980"/>
            <a:chOff x="152400" y="0"/>
            <a:chExt cx="8991600" cy="5023485"/>
          </a:xfrm>
        </p:grpSpPr>
        <p:sp>
          <p:nvSpPr>
            <p:cNvPr id="3" name="object 3"/>
            <p:cNvSpPr/>
            <p:nvPr/>
          </p:nvSpPr>
          <p:spPr>
            <a:xfrm>
              <a:off x="152400" y="4657299"/>
              <a:ext cx="8839835" cy="365760"/>
            </a:xfrm>
            <a:custGeom>
              <a:avLst/>
              <a:gdLst/>
              <a:ahLst/>
              <a:cxnLst/>
              <a:rect l="l" t="t" r="r" b="b"/>
              <a:pathLst>
                <a:path w="8839835" h="365760">
                  <a:moveTo>
                    <a:pt x="8656649" y="365699"/>
                  </a:moveTo>
                  <a:lnTo>
                    <a:pt x="182849" y="365699"/>
                  </a:ln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8656649" y="0"/>
                  </a:lnTo>
                  <a:lnTo>
                    <a:pt x="8726623" y="13918"/>
                  </a:lnTo>
                  <a:lnTo>
                    <a:pt x="8785944" y="53555"/>
                  </a:lnTo>
                  <a:lnTo>
                    <a:pt x="8825581" y="112876"/>
                  </a:lnTo>
                  <a:lnTo>
                    <a:pt x="8839499" y="182849"/>
                  </a:lnTo>
                  <a:lnTo>
                    <a:pt x="8832968" y="231458"/>
                  </a:lnTo>
                  <a:lnTo>
                    <a:pt x="8814535" y="275137"/>
                  </a:lnTo>
                  <a:lnTo>
                    <a:pt x="8785944" y="312144"/>
                  </a:lnTo>
                  <a:lnTo>
                    <a:pt x="8748937" y="340735"/>
                  </a:lnTo>
                  <a:lnTo>
                    <a:pt x="8705258" y="359168"/>
                  </a:lnTo>
                  <a:lnTo>
                    <a:pt x="8656649" y="365699"/>
                  </a:lnTo>
                  <a:close/>
                </a:path>
              </a:pathLst>
            </a:custGeom>
            <a:solidFill>
              <a:srgbClr val="D4E3E4"/>
            </a:solidFill>
          </p:spPr>
          <p:txBody>
            <a:bodyPr wrap="square" lIns="0" tIns="0" rIns="0" bIns="0" rtlCol="0"/>
            <a:lstStyle/>
            <a:p>
              <a:pPr defTabSz="1219170"/>
              <a:endParaRPr sz="2400" kern="0">
                <a:solidFill>
                  <a:sysClr val="windowText" lastClr="000000"/>
                </a:solidFill>
              </a:endParaRPr>
            </a:p>
          </p:txBody>
        </p:sp>
        <p:sp>
          <p:nvSpPr>
            <p:cNvPr id="4" name="object 4"/>
            <p:cNvSpPr/>
            <p:nvPr/>
          </p:nvSpPr>
          <p:spPr>
            <a:xfrm>
              <a:off x="8626199" y="4657299"/>
              <a:ext cx="365760" cy="365760"/>
            </a:xfrm>
            <a:custGeom>
              <a:avLst/>
              <a:gdLst/>
              <a:ahLst/>
              <a:cxnLst/>
              <a:rect l="l" t="t" r="r" b="b"/>
              <a:pathLst>
                <a:path w="365759" h="365760">
                  <a:moveTo>
                    <a:pt x="182849" y="365699"/>
                  </a:move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218688" y="3545"/>
                  </a:lnTo>
                  <a:lnTo>
                    <a:pt x="284295" y="30720"/>
                  </a:lnTo>
                  <a:lnTo>
                    <a:pt x="334978" y="81404"/>
                  </a:lnTo>
                  <a:lnTo>
                    <a:pt x="362154" y="147011"/>
                  </a:lnTo>
                  <a:lnTo>
                    <a:pt x="365699" y="182849"/>
                  </a:lnTo>
                  <a:lnTo>
                    <a:pt x="359168" y="231458"/>
                  </a:lnTo>
                  <a:lnTo>
                    <a:pt x="340735" y="275137"/>
                  </a:lnTo>
                  <a:lnTo>
                    <a:pt x="312144" y="312144"/>
                  </a:lnTo>
                  <a:lnTo>
                    <a:pt x="275137" y="340735"/>
                  </a:lnTo>
                  <a:lnTo>
                    <a:pt x="231458" y="359168"/>
                  </a:lnTo>
                  <a:lnTo>
                    <a:pt x="182849" y="365699"/>
                  </a:lnTo>
                  <a:close/>
                </a:path>
              </a:pathLst>
            </a:custGeom>
            <a:solidFill>
              <a:srgbClr val="BBCBCE"/>
            </a:solidFill>
          </p:spPr>
          <p:txBody>
            <a:bodyPr wrap="square" lIns="0" tIns="0" rIns="0" bIns="0" rtlCol="0"/>
            <a:lstStyle/>
            <a:p>
              <a:pPr defTabSz="1219170"/>
              <a:endParaRPr sz="2400" kern="0">
                <a:solidFill>
                  <a:sysClr val="windowText" lastClr="000000"/>
                </a:solidFill>
              </a:endParaRPr>
            </a:p>
          </p:txBody>
        </p:sp>
        <p:pic>
          <p:nvPicPr>
            <p:cNvPr id="5" name="object 5"/>
            <p:cNvPicPr/>
            <p:nvPr/>
          </p:nvPicPr>
          <p:blipFill>
            <a:blip r:embed="rId2" cstate="print"/>
            <a:stretch>
              <a:fillRect/>
            </a:stretch>
          </p:blipFill>
          <p:spPr>
            <a:xfrm>
              <a:off x="311700" y="4721154"/>
              <a:ext cx="640078" cy="227920"/>
            </a:xfrm>
            <a:prstGeom prst="rect">
              <a:avLst/>
            </a:prstGeom>
          </p:spPr>
        </p:pic>
        <p:sp>
          <p:nvSpPr>
            <p:cNvPr id="6" name="object 6"/>
            <p:cNvSpPr/>
            <p:nvPr/>
          </p:nvSpPr>
          <p:spPr>
            <a:xfrm>
              <a:off x="8265800" y="0"/>
              <a:ext cx="878205" cy="4653915"/>
            </a:xfrm>
            <a:custGeom>
              <a:avLst/>
              <a:gdLst/>
              <a:ahLst/>
              <a:cxnLst/>
              <a:rect l="l" t="t" r="r" b="b"/>
              <a:pathLst>
                <a:path w="878204" h="4653915">
                  <a:moveTo>
                    <a:pt x="878099" y="4653299"/>
                  </a:moveTo>
                  <a:lnTo>
                    <a:pt x="0" y="4653299"/>
                  </a:lnTo>
                  <a:lnTo>
                    <a:pt x="0" y="0"/>
                  </a:lnTo>
                  <a:lnTo>
                    <a:pt x="878099" y="0"/>
                  </a:lnTo>
                  <a:lnTo>
                    <a:pt x="878099" y="4653299"/>
                  </a:lnTo>
                  <a:close/>
                </a:path>
              </a:pathLst>
            </a:custGeom>
            <a:solidFill>
              <a:srgbClr val="392A68"/>
            </a:solidFill>
          </p:spPr>
          <p:txBody>
            <a:bodyPr wrap="square" lIns="0" tIns="0" rIns="0" bIns="0" rtlCol="0"/>
            <a:lstStyle/>
            <a:p>
              <a:pPr defTabSz="1219170"/>
              <a:endParaRPr sz="2400" kern="0">
                <a:solidFill>
                  <a:sysClr val="windowText" lastClr="000000"/>
                </a:solidFill>
              </a:endParaRPr>
            </a:p>
          </p:txBody>
        </p:sp>
      </p:grpSp>
      <p:grpSp>
        <p:nvGrpSpPr>
          <p:cNvPr id="7" name="object 7">
            <a:extLst>
              <a:ext uri="{C183D7F6-B498-43B3-948B-1728B52AA6E4}">
                <adec:decorative xmlns:adec="http://schemas.microsoft.com/office/drawing/2017/decorative" val="1"/>
              </a:ext>
            </a:extLst>
          </p:cNvPr>
          <p:cNvGrpSpPr/>
          <p:nvPr/>
        </p:nvGrpSpPr>
        <p:grpSpPr>
          <a:xfrm>
            <a:off x="1042167" y="752169"/>
            <a:ext cx="1358900" cy="1524000"/>
            <a:chOff x="781625" y="564127"/>
            <a:chExt cx="1019175" cy="1143000"/>
          </a:xfrm>
        </p:grpSpPr>
        <p:sp>
          <p:nvSpPr>
            <p:cNvPr id="8" name="object 8"/>
            <p:cNvSpPr/>
            <p:nvPr/>
          </p:nvSpPr>
          <p:spPr>
            <a:xfrm>
              <a:off x="786387" y="568889"/>
              <a:ext cx="1009650" cy="1009650"/>
            </a:xfrm>
            <a:custGeom>
              <a:avLst/>
              <a:gdLst/>
              <a:ahLst/>
              <a:cxnLst/>
              <a:rect l="l" t="t" r="r" b="b"/>
              <a:pathLst>
                <a:path w="1009650" h="1009650">
                  <a:moveTo>
                    <a:pt x="504749" y="1009499"/>
                  </a:moveTo>
                  <a:lnTo>
                    <a:pt x="456139" y="1007189"/>
                  </a:lnTo>
                  <a:lnTo>
                    <a:pt x="408835" y="1000398"/>
                  </a:lnTo>
                  <a:lnTo>
                    <a:pt x="363051" y="989339"/>
                  </a:lnTo>
                  <a:lnTo>
                    <a:pt x="318996" y="974222"/>
                  </a:lnTo>
                  <a:lnTo>
                    <a:pt x="276884" y="955260"/>
                  </a:lnTo>
                  <a:lnTo>
                    <a:pt x="236925" y="932663"/>
                  </a:lnTo>
                  <a:lnTo>
                    <a:pt x="199331" y="906645"/>
                  </a:lnTo>
                  <a:lnTo>
                    <a:pt x="164314" y="877415"/>
                  </a:lnTo>
                  <a:lnTo>
                    <a:pt x="132084" y="845185"/>
                  </a:lnTo>
                  <a:lnTo>
                    <a:pt x="102854" y="810168"/>
                  </a:lnTo>
                  <a:lnTo>
                    <a:pt x="76836" y="772574"/>
                  </a:lnTo>
                  <a:lnTo>
                    <a:pt x="54239" y="732615"/>
                  </a:lnTo>
                  <a:lnTo>
                    <a:pt x="35277" y="690503"/>
                  </a:lnTo>
                  <a:lnTo>
                    <a:pt x="20160" y="646448"/>
                  </a:lnTo>
                  <a:lnTo>
                    <a:pt x="9101" y="600664"/>
                  </a:lnTo>
                  <a:lnTo>
                    <a:pt x="2310" y="553360"/>
                  </a:lnTo>
                  <a:lnTo>
                    <a:pt x="0" y="504749"/>
                  </a:lnTo>
                  <a:lnTo>
                    <a:pt x="2310" y="456139"/>
                  </a:lnTo>
                  <a:lnTo>
                    <a:pt x="9101" y="408835"/>
                  </a:lnTo>
                  <a:lnTo>
                    <a:pt x="20160" y="363051"/>
                  </a:lnTo>
                  <a:lnTo>
                    <a:pt x="35277" y="318996"/>
                  </a:lnTo>
                  <a:lnTo>
                    <a:pt x="54239" y="276884"/>
                  </a:lnTo>
                  <a:lnTo>
                    <a:pt x="76836" y="236925"/>
                  </a:lnTo>
                  <a:lnTo>
                    <a:pt x="102854" y="199331"/>
                  </a:lnTo>
                  <a:lnTo>
                    <a:pt x="132084" y="164314"/>
                  </a:lnTo>
                  <a:lnTo>
                    <a:pt x="164314" y="132084"/>
                  </a:lnTo>
                  <a:lnTo>
                    <a:pt x="199331" y="102854"/>
                  </a:lnTo>
                  <a:lnTo>
                    <a:pt x="236925" y="76836"/>
                  </a:lnTo>
                  <a:lnTo>
                    <a:pt x="276884" y="54239"/>
                  </a:lnTo>
                  <a:lnTo>
                    <a:pt x="318996" y="35277"/>
                  </a:lnTo>
                  <a:lnTo>
                    <a:pt x="363051" y="20160"/>
                  </a:lnTo>
                  <a:lnTo>
                    <a:pt x="408835" y="9101"/>
                  </a:lnTo>
                  <a:lnTo>
                    <a:pt x="456139" y="2310"/>
                  </a:lnTo>
                  <a:lnTo>
                    <a:pt x="504749" y="0"/>
                  </a:lnTo>
                  <a:lnTo>
                    <a:pt x="554638" y="2469"/>
                  </a:lnTo>
                  <a:lnTo>
                    <a:pt x="603681" y="9788"/>
                  </a:lnTo>
                  <a:lnTo>
                    <a:pt x="651549" y="21817"/>
                  </a:lnTo>
                  <a:lnTo>
                    <a:pt x="697909" y="38421"/>
                  </a:lnTo>
                  <a:lnTo>
                    <a:pt x="742431" y="59462"/>
                  </a:lnTo>
                  <a:lnTo>
                    <a:pt x="784785" y="84803"/>
                  </a:lnTo>
                  <a:lnTo>
                    <a:pt x="824639" y="114307"/>
                  </a:lnTo>
                  <a:lnTo>
                    <a:pt x="861662" y="147837"/>
                  </a:lnTo>
                  <a:lnTo>
                    <a:pt x="895192" y="184860"/>
                  </a:lnTo>
                  <a:lnTo>
                    <a:pt x="924696" y="224714"/>
                  </a:lnTo>
                  <a:lnTo>
                    <a:pt x="950037" y="267068"/>
                  </a:lnTo>
                  <a:lnTo>
                    <a:pt x="971078" y="311590"/>
                  </a:lnTo>
                  <a:lnTo>
                    <a:pt x="987682" y="357950"/>
                  </a:lnTo>
                  <a:lnTo>
                    <a:pt x="999711" y="405818"/>
                  </a:lnTo>
                  <a:lnTo>
                    <a:pt x="1007030" y="454861"/>
                  </a:lnTo>
                  <a:lnTo>
                    <a:pt x="1009499" y="504749"/>
                  </a:lnTo>
                  <a:lnTo>
                    <a:pt x="1007189" y="553360"/>
                  </a:lnTo>
                  <a:lnTo>
                    <a:pt x="1000398" y="600664"/>
                  </a:lnTo>
                  <a:lnTo>
                    <a:pt x="989339" y="646448"/>
                  </a:lnTo>
                  <a:lnTo>
                    <a:pt x="974222" y="690503"/>
                  </a:lnTo>
                  <a:lnTo>
                    <a:pt x="955260" y="732615"/>
                  </a:lnTo>
                  <a:lnTo>
                    <a:pt x="932663" y="772574"/>
                  </a:lnTo>
                  <a:lnTo>
                    <a:pt x="906645" y="810168"/>
                  </a:lnTo>
                  <a:lnTo>
                    <a:pt x="877415" y="845185"/>
                  </a:lnTo>
                  <a:lnTo>
                    <a:pt x="845185" y="877415"/>
                  </a:lnTo>
                  <a:lnTo>
                    <a:pt x="810168" y="906645"/>
                  </a:lnTo>
                  <a:lnTo>
                    <a:pt x="772574" y="932663"/>
                  </a:lnTo>
                  <a:lnTo>
                    <a:pt x="732615" y="955260"/>
                  </a:lnTo>
                  <a:lnTo>
                    <a:pt x="690503" y="974222"/>
                  </a:lnTo>
                  <a:lnTo>
                    <a:pt x="646448" y="989339"/>
                  </a:lnTo>
                  <a:lnTo>
                    <a:pt x="600664" y="1000398"/>
                  </a:lnTo>
                  <a:lnTo>
                    <a:pt x="553360" y="1007189"/>
                  </a:lnTo>
                  <a:lnTo>
                    <a:pt x="504749" y="1009499"/>
                  </a:lnTo>
                  <a:close/>
                </a:path>
              </a:pathLst>
            </a:custGeom>
            <a:solidFill>
              <a:srgbClr val="EEEEF3"/>
            </a:solidFill>
          </p:spPr>
          <p:txBody>
            <a:bodyPr wrap="square" lIns="0" tIns="0" rIns="0" bIns="0" rtlCol="0"/>
            <a:lstStyle/>
            <a:p>
              <a:pPr defTabSz="1219170"/>
              <a:endParaRPr sz="2400" kern="0">
                <a:solidFill>
                  <a:sysClr val="windowText" lastClr="000000"/>
                </a:solidFill>
              </a:endParaRPr>
            </a:p>
          </p:txBody>
        </p:sp>
        <p:sp>
          <p:nvSpPr>
            <p:cNvPr id="9" name="object 9"/>
            <p:cNvSpPr/>
            <p:nvPr/>
          </p:nvSpPr>
          <p:spPr>
            <a:xfrm>
              <a:off x="786387" y="568889"/>
              <a:ext cx="1009650" cy="1009650"/>
            </a:xfrm>
            <a:custGeom>
              <a:avLst/>
              <a:gdLst/>
              <a:ahLst/>
              <a:cxnLst/>
              <a:rect l="l" t="t" r="r" b="b"/>
              <a:pathLst>
                <a:path w="1009650" h="1009650">
                  <a:moveTo>
                    <a:pt x="0" y="504749"/>
                  </a:moveTo>
                  <a:lnTo>
                    <a:pt x="2310" y="456139"/>
                  </a:lnTo>
                  <a:lnTo>
                    <a:pt x="9101" y="408835"/>
                  </a:lnTo>
                  <a:lnTo>
                    <a:pt x="20160" y="363051"/>
                  </a:lnTo>
                  <a:lnTo>
                    <a:pt x="35277" y="318996"/>
                  </a:lnTo>
                  <a:lnTo>
                    <a:pt x="54239" y="276884"/>
                  </a:lnTo>
                  <a:lnTo>
                    <a:pt x="76836" y="236925"/>
                  </a:lnTo>
                  <a:lnTo>
                    <a:pt x="102854" y="199331"/>
                  </a:lnTo>
                  <a:lnTo>
                    <a:pt x="132084" y="164314"/>
                  </a:lnTo>
                  <a:lnTo>
                    <a:pt x="164314" y="132084"/>
                  </a:lnTo>
                  <a:lnTo>
                    <a:pt x="199331" y="102854"/>
                  </a:lnTo>
                  <a:lnTo>
                    <a:pt x="236925" y="76836"/>
                  </a:lnTo>
                  <a:lnTo>
                    <a:pt x="276884" y="54239"/>
                  </a:lnTo>
                  <a:lnTo>
                    <a:pt x="318996" y="35277"/>
                  </a:lnTo>
                  <a:lnTo>
                    <a:pt x="363051" y="20160"/>
                  </a:lnTo>
                  <a:lnTo>
                    <a:pt x="408835" y="9101"/>
                  </a:lnTo>
                  <a:lnTo>
                    <a:pt x="456139" y="2310"/>
                  </a:lnTo>
                  <a:lnTo>
                    <a:pt x="504749" y="0"/>
                  </a:lnTo>
                  <a:lnTo>
                    <a:pt x="554638" y="2469"/>
                  </a:lnTo>
                  <a:lnTo>
                    <a:pt x="603681" y="9788"/>
                  </a:lnTo>
                  <a:lnTo>
                    <a:pt x="651549" y="21817"/>
                  </a:lnTo>
                  <a:lnTo>
                    <a:pt x="697909" y="38421"/>
                  </a:lnTo>
                  <a:lnTo>
                    <a:pt x="742431" y="59462"/>
                  </a:lnTo>
                  <a:lnTo>
                    <a:pt x="784785" y="84803"/>
                  </a:lnTo>
                  <a:lnTo>
                    <a:pt x="824639" y="114307"/>
                  </a:lnTo>
                  <a:lnTo>
                    <a:pt x="861662" y="147837"/>
                  </a:lnTo>
                  <a:lnTo>
                    <a:pt x="895192" y="184860"/>
                  </a:lnTo>
                  <a:lnTo>
                    <a:pt x="924696" y="224714"/>
                  </a:lnTo>
                  <a:lnTo>
                    <a:pt x="950037" y="267068"/>
                  </a:lnTo>
                  <a:lnTo>
                    <a:pt x="971078" y="311590"/>
                  </a:lnTo>
                  <a:lnTo>
                    <a:pt x="987682" y="357950"/>
                  </a:lnTo>
                  <a:lnTo>
                    <a:pt x="999711" y="405818"/>
                  </a:lnTo>
                  <a:lnTo>
                    <a:pt x="1007030" y="454861"/>
                  </a:lnTo>
                  <a:lnTo>
                    <a:pt x="1009499" y="504749"/>
                  </a:lnTo>
                  <a:lnTo>
                    <a:pt x="1007189" y="553360"/>
                  </a:lnTo>
                  <a:lnTo>
                    <a:pt x="1000398" y="600664"/>
                  </a:lnTo>
                  <a:lnTo>
                    <a:pt x="989339" y="646448"/>
                  </a:lnTo>
                  <a:lnTo>
                    <a:pt x="974222" y="690503"/>
                  </a:lnTo>
                  <a:lnTo>
                    <a:pt x="955260" y="732615"/>
                  </a:lnTo>
                  <a:lnTo>
                    <a:pt x="932663" y="772574"/>
                  </a:lnTo>
                  <a:lnTo>
                    <a:pt x="906645" y="810168"/>
                  </a:lnTo>
                  <a:lnTo>
                    <a:pt x="877415" y="845185"/>
                  </a:lnTo>
                  <a:lnTo>
                    <a:pt x="845185" y="877415"/>
                  </a:lnTo>
                  <a:lnTo>
                    <a:pt x="810168" y="906645"/>
                  </a:lnTo>
                  <a:lnTo>
                    <a:pt x="772574" y="932663"/>
                  </a:lnTo>
                  <a:lnTo>
                    <a:pt x="732615" y="955260"/>
                  </a:lnTo>
                  <a:lnTo>
                    <a:pt x="690503" y="974222"/>
                  </a:lnTo>
                  <a:lnTo>
                    <a:pt x="646448" y="989339"/>
                  </a:lnTo>
                  <a:lnTo>
                    <a:pt x="600664" y="1000398"/>
                  </a:lnTo>
                  <a:lnTo>
                    <a:pt x="553360" y="1007189"/>
                  </a:lnTo>
                  <a:lnTo>
                    <a:pt x="504749" y="1009499"/>
                  </a:lnTo>
                  <a:lnTo>
                    <a:pt x="456139" y="1007189"/>
                  </a:lnTo>
                  <a:lnTo>
                    <a:pt x="408835" y="1000398"/>
                  </a:lnTo>
                  <a:lnTo>
                    <a:pt x="363051" y="989339"/>
                  </a:lnTo>
                  <a:lnTo>
                    <a:pt x="318996" y="974222"/>
                  </a:lnTo>
                  <a:lnTo>
                    <a:pt x="276884" y="955260"/>
                  </a:lnTo>
                  <a:lnTo>
                    <a:pt x="236925" y="932663"/>
                  </a:lnTo>
                  <a:lnTo>
                    <a:pt x="199331" y="906645"/>
                  </a:lnTo>
                  <a:lnTo>
                    <a:pt x="164314" y="877415"/>
                  </a:lnTo>
                  <a:lnTo>
                    <a:pt x="132084" y="845185"/>
                  </a:lnTo>
                  <a:lnTo>
                    <a:pt x="102854" y="810168"/>
                  </a:lnTo>
                  <a:lnTo>
                    <a:pt x="76836" y="772574"/>
                  </a:lnTo>
                  <a:lnTo>
                    <a:pt x="54239" y="732615"/>
                  </a:lnTo>
                  <a:lnTo>
                    <a:pt x="35277" y="690503"/>
                  </a:lnTo>
                  <a:lnTo>
                    <a:pt x="20160" y="646448"/>
                  </a:lnTo>
                  <a:lnTo>
                    <a:pt x="9101" y="600664"/>
                  </a:lnTo>
                  <a:lnTo>
                    <a:pt x="2310" y="553360"/>
                  </a:lnTo>
                  <a:lnTo>
                    <a:pt x="0" y="504749"/>
                  </a:lnTo>
                  <a:close/>
                </a:path>
              </a:pathLst>
            </a:custGeom>
            <a:ln w="9524">
              <a:solidFill>
                <a:srgbClr val="BBCBCE"/>
              </a:solidFill>
            </a:ln>
          </p:spPr>
          <p:txBody>
            <a:bodyPr wrap="square" lIns="0" tIns="0" rIns="0" bIns="0" rtlCol="0"/>
            <a:lstStyle/>
            <a:p>
              <a:pPr defTabSz="1219170"/>
              <a:endParaRPr sz="2400" kern="0">
                <a:solidFill>
                  <a:sysClr val="windowText" lastClr="000000"/>
                </a:solidFill>
              </a:endParaRPr>
            </a:p>
          </p:txBody>
        </p:sp>
        <p:sp>
          <p:nvSpPr>
            <p:cNvPr id="10" name="object 10"/>
            <p:cNvSpPr/>
            <p:nvPr/>
          </p:nvSpPr>
          <p:spPr>
            <a:xfrm>
              <a:off x="880612" y="663114"/>
              <a:ext cx="821690" cy="821690"/>
            </a:xfrm>
            <a:custGeom>
              <a:avLst/>
              <a:gdLst/>
              <a:ahLst/>
              <a:cxnLst/>
              <a:rect l="l" t="t" r="r" b="b"/>
              <a:pathLst>
                <a:path w="821689" h="821690">
                  <a:moveTo>
                    <a:pt x="410549" y="821099"/>
                  </a:moveTo>
                  <a:lnTo>
                    <a:pt x="362671" y="818337"/>
                  </a:lnTo>
                  <a:lnTo>
                    <a:pt x="316414" y="810257"/>
                  </a:lnTo>
                  <a:lnTo>
                    <a:pt x="272088" y="797165"/>
                  </a:lnTo>
                  <a:lnTo>
                    <a:pt x="230000" y="779371"/>
                  </a:lnTo>
                  <a:lnTo>
                    <a:pt x="190458" y="757182"/>
                  </a:lnTo>
                  <a:lnTo>
                    <a:pt x="153771" y="730906"/>
                  </a:lnTo>
                  <a:lnTo>
                    <a:pt x="120247" y="700852"/>
                  </a:lnTo>
                  <a:lnTo>
                    <a:pt x="90193" y="667328"/>
                  </a:lnTo>
                  <a:lnTo>
                    <a:pt x="63917" y="630640"/>
                  </a:lnTo>
                  <a:lnTo>
                    <a:pt x="41728" y="591099"/>
                  </a:lnTo>
                  <a:lnTo>
                    <a:pt x="23934" y="549011"/>
                  </a:lnTo>
                  <a:lnTo>
                    <a:pt x="10842" y="504685"/>
                  </a:lnTo>
                  <a:lnTo>
                    <a:pt x="2762" y="458428"/>
                  </a:lnTo>
                  <a:lnTo>
                    <a:pt x="0" y="410549"/>
                  </a:lnTo>
                  <a:lnTo>
                    <a:pt x="2672" y="364225"/>
                  </a:lnTo>
                  <a:lnTo>
                    <a:pt x="2762" y="362671"/>
                  </a:lnTo>
                  <a:lnTo>
                    <a:pt x="10842" y="316414"/>
                  </a:lnTo>
                  <a:lnTo>
                    <a:pt x="23934" y="272088"/>
                  </a:lnTo>
                  <a:lnTo>
                    <a:pt x="41728" y="230000"/>
                  </a:lnTo>
                  <a:lnTo>
                    <a:pt x="63917" y="190458"/>
                  </a:lnTo>
                  <a:lnTo>
                    <a:pt x="90193" y="153771"/>
                  </a:lnTo>
                  <a:lnTo>
                    <a:pt x="120247" y="120247"/>
                  </a:lnTo>
                  <a:lnTo>
                    <a:pt x="153771" y="90193"/>
                  </a:lnTo>
                  <a:lnTo>
                    <a:pt x="190458" y="63917"/>
                  </a:lnTo>
                  <a:lnTo>
                    <a:pt x="230000" y="41728"/>
                  </a:lnTo>
                  <a:lnTo>
                    <a:pt x="272088" y="23934"/>
                  </a:lnTo>
                  <a:lnTo>
                    <a:pt x="316414" y="10842"/>
                  </a:lnTo>
                  <a:lnTo>
                    <a:pt x="362671" y="2762"/>
                  </a:lnTo>
                  <a:lnTo>
                    <a:pt x="410549" y="0"/>
                  </a:lnTo>
                  <a:lnTo>
                    <a:pt x="456874" y="2620"/>
                  </a:lnTo>
                  <a:lnTo>
                    <a:pt x="502251" y="10370"/>
                  </a:lnTo>
                  <a:lnTo>
                    <a:pt x="546278" y="23084"/>
                  </a:lnTo>
                  <a:lnTo>
                    <a:pt x="588554" y="40596"/>
                  </a:lnTo>
                  <a:lnTo>
                    <a:pt x="628676" y="62737"/>
                  </a:lnTo>
                  <a:lnTo>
                    <a:pt x="666243" y="89343"/>
                  </a:lnTo>
                  <a:lnTo>
                    <a:pt x="700852" y="120247"/>
                  </a:lnTo>
                  <a:lnTo>
                    <a:pt x="731756" y="154856"/>
                  </a:lnTo>
                  <a:lnTo>
                    <a:pt x="758362" y="192423"/>
                  </a:lnTo>
                  <a:lnTo>
                    <a:pt x="780503" y="232545"/>
                  </a:lnTo>
                  <a:lnTo>
                    <a:pt x="798015" y="274821"/>
                  </a:lnTo>
                  <a:lnTo>
                    <a:pt x="810729" y="318848"/>
                  </a:lnTo>
                  <a:lnTo>
                    <a:pt x="818479" y="364225"/>
                  </a:lnTo>
                  <a:lnTo>
                    <a:pt x="821099" y="410549"/>
                  </a:lnTo>
                  <a:lnTo>
                    <a:pt x="818337" y="458428"/>
                  </a:lnTo>
                  <a:lnTo>
                    <a:pt x="810257" y="504685"/>
                  </a:lnTo>
                  <a:lnTo>
                    <a:pt x="797165" y="549011"/>
                  </a:lnTo>
                  <a:lnTo>
                    <a:pt x="779371" y="591099"/>
                  </a:lnTo>
                  <a:lnTo>
                    <a:pt x="757182" y="630640"/>
                  </a:lnTo>
                  <a:lnTo>
                    <a:pt x="730906" y="667328"/>
                  </a:lnTo>
                  <a:lnTo>
                    <a:pt x="700852" y="700852"/>
                  </a:lnTo>
                  <a:lnTo>
                    <a:pt x="667328" y="730906"/>
                  </a:lnTo>
                  <a:lnTo>
                    <a:pt x="630640" y="757182"/>
                  </a:lnTo>
                  <a:lnTo>
                    <a:pt x="591099" y="779371"/>
                  </a:lnTo>
                  <a:lnTo>
                    <a:pt x="549011" y="797165"/>
                  </a:lnTo>
                  <a:lnTo>
                    <a:pt x="504685" y="810257"/>
                  </a:lnTo>
                  <a:lnTo>
                    <a:pt x="458428" y="818337"/>
                  </a:lnTo>
                  <a:lnTo>
                    <a:pt x="410549" y="821099"/>
                  </a:lnTo>
                  <a:close/>
                </a:path>
              </a:pathLst>
            </a:custGeom>
            <a:solidFill>
              <a:srgbClr val="101820"/>
            </a:solidFill>
          </p:spPr>
          <p:txBody>
            <a:bodyPr wrap="square" lIns="0" tIns="0" rIns="0" bIns="0" rtlCol="0"/>
            <a:lstStyle/>
            <a:p>
              <a:pPr defTabSz="1219170"/>
              <a:endParaRPr sz="2400" kern="0">
                <a:solidFill>
                  <a:sysClr val="windowText" lastClr="000000"/>
                </a:solidFill>
              </a:endParaRPr>
            </a:p>
          </p:txBody>
        </p:sp>
        <p:sp>
          <p:nvSpPr>
            <p:cNvPr id="11" name="object 11"/>
            <p:cNvSpPr/>
            <p:nvPr/>
          </p:nvSpPr>
          <p:spPr>
            <a:xfrm>
              <a:off x="1209196" y="1544369"/>
              <a:ext cx="163830" cy="162560"/>
            </a:xfrm>
            <a:custGeom>
              <a:avLst/>
              <a:gdLst/>
              <a:ahLst/>
              <a:cxnLst/>
              <a:rect l="l" t="t" r="r" b="b"/>
              <a:pathLst>
                <a:path w="163830" h="162560">
                  <a:moveTo>
                    <a:pt x="81899" y="162299"/>
                  </a:moveTo>
                  <a:lnTo>
                    <a:pt x="0" y="0"/>
                  </a:lnTo>
                  <a:lnTo>
                    <a:pt x="163799" y="0"/>
                  </a:lnTo>
                  <a:lnTo>
                    <a:pt x="81899" y="162299"/>
                  </a:lnTo>
                  <a:close/>
                </a:path>
              </a:pathLst>
            </a:custGeom>
            <a:solidFill>
              <a:srgbClr val="EEEEF3"/>
            </a:solidFill>
          </p:spPr>
          <p:txBody>
            <a:bodyPr wrap="square" lIns="0" tIns="0" rIns="0" bIns="0" rtlCol="0"/>
            <a:lstStyle/>
            <a:p>
              <a:pPr defTabSz="1219170"/>
              <a:endParaRPr sz="2400" kern="0">
                <a:solidFill>
                  <a:sysClr val="windowText" lastClr="000000"/>
                </a:solidFill>
              </a:endParaRPr>
            </a:p>
          </p:txBody>
        </p:sp>
        <p:pic>
          <p:nvPicPr>
            <p:cNvPr id="12" name="object 12"/>
            <p:cNvPicPr/>
            <p:nvPr/>
          </p:nvPicPr>
          <p:blipFill>
            <a:blip r:embed="rId3" cstate="print"/>
            <a:stretch>
              <a:fillRect/>
            </a:stretch>
          </p:blipFill>
          <p:spPr>
            <a:xfrm>
              <a:off x="1063333" y="849560"/>
              <a:ext cx="424630" cy="437119"/>
            </a:xfrm>
            <a:prstGeom prst="rect">
              <a:avLst/>
            </a:prstGeom>
          </p:spPr>
        </p:pic>
      </p:grpSp>
      <p:grpSp>
        <p:nvGrpSpPr>
          <p:cNvPr id="13" name="object 13">
            <a:extLst>
              <a:ext uri="{C183D7F6-B498-43B3-948B-1728B52AA6E4}">
                <adec:decorative xmlns:adec="http://schemas.microsoft.com/office/drawing/2017/decorative" val="1"/>
              </a:ext>
            </a:extLst>
          </p:cNvPr>
          <p:cNvGrpSpPr/>
          <p:nvPr/>
        </p:nvGrpSpPr>
        <p:grpSpPr>
          <a:xfrm>
            <a:off x="2962758" y="752169"/>
            <a:ext cx="1358900" cy="1524000"/>
            <a:chOff x="2222068" y="564127"/>
            <a:chExt cx="1019175" cy="1143000"/>
          </a:xfrm>
        </p:grpSpPr>
        <p:sp>
          <p:nvSpPr>
            <p:cNvPr id="14" name="object 14"/>
            <p:cNvSpPr/>
            <p:nvPr/>
          </p:nvSpPr>
          <p:spPr>
            <a:xfrm>
              <a:off x="2226830" y="568889"/>
              <a:ext cx="1009650" cy="1009650"/>
            </a:xfrm>
            <a:custGeom>
              <a:avLst/>
              <a:gdLst/>
              <a:ahLst/>
              <a:cxnLst/>
              <a:rect l="l" t="t" r="r" b="b"/>
              <a:pathLst>
                <a:path w="1009650" h="1009650">
                  <a:moveTo>
                    <a:pt x="504749" y="1009499"/>
                  </a:moveTo>
                  <a:lnTo>
                    <a:pt x="456139" y="1007189"/>
                  </a:lnTo>
                  <a:lnTo>
                    <a:pt x="408835" y="1000398"/>
                  </a:lnTo>
                  <a:lnTo>
                    <a:pt x="363051" y="989339"/>
                  </a:lnTo>
                  <a:lnTo>
                    <a:pt x="318996" y="974222"/>
                  </a:lnTo>
                  <a:lnTo>
                    <a:pt x="276884" y="955260"/>
                  </a:lnTo>
                  <a:lnTo>
                    <a:pt x="236925" y="932663"/>
                  </a:lnTo>
                  <a:lnTo>
                    <a:pt x="199331" y="906645"/>
                  </a:lnTo>
                  <a:lnTo>
                    <a:pt x="164314" y="877415"/>
                  </a:lnTo>
                  <a:lnTo>
                    <a:pt x="132084" y="845185"/>
                  </a:lnTo>
                  <a:lnTo>
                    <a:pt x="102854" y="810168"/>
                  </a:lnTo>
                  <a:lnTo>
                    <a:pt x="76836" y="772574"/>
                  </a:lnTo>
                  <a:lnTo>
                    <a:pt x="54239" y="732615"/>
                  </a:lnTo>
                  <a:lnTo>
                    <a:pt x="35277" y="690503"/>
                  </a:lnTo>
                  <a:lnTo>
                    <a:pt x="20160" y="646448"/>
                  </a:lnTo>
                  <a:lnTo>
                    <a:pt x="9101" y="600664"/>
                  </a:lnTo>
                  <a:lnTo>
                    <a:pt x="2310" y="553360"/>
                  </a:lnTo>
                  <a:lnTo>
                    <a:pt x="0" y="504749"/>
                  </a:lnTo>
                  <a:lnTo>
                    <a:pt x="2310" y="456139"/>
                  </a:lnTo>
                  <a:lnTo>
                    <a:pt x="9101" y="408835"/>
                  </a:lnTo>
                  <a:lnTo>
                    <a:pt x="20160" y="363051"/>
                  </a:lnTo>
                  <a:lnTo>
                    <a:pt x="35277" y="318996"/>
                  </a:lnTo>
                  <a:lnTo>
                    <a:pt x="54239" y="276884"/>
                  </a:lnTo>
                  <a:lnTo>
                    <a:pt x="76836" y="236925"/>
                  </a:lnTo>
                  <a:lnTo>
                    <a:pt x="102854" y="199331"/>
                  </a:lnTo>
                  <a:lnTo>
                    <a:pt x="132084" y="164314"/>
                  </a:lnTo>
                  <a:lnTo>
                    <a:pt x="164314" y="132084"/>
                  </a:lnTo>
                  <a:lnTo>
                    <a:pt x="199331" y="102854"/>
                  </a:lnTo>
                  <a:lnTo>
                    <a:pt x="236925" y="76836"/>
                  </a:lnTo>
                  <a:lnTo>
                    <a:pt x="276884" y="54239"/>
                  </a:lnTo>
                  <a:lnTo>
                    <a:pt x="318996" y="35277"/>
                  </a:lnTo>
                  <a:lnTo>
                    <a:pt x="363051" y="20160"/>
                  </a:lnTo>
                  <a:lnTo>
                    <a:pt x="408835" y="9101"/>
                  </a:lnTo>
                  <a:lnTo>
                    <a:pt x="456139" y="2310"/>
                  </a:lnTo>
                  <a:lnTo>
                    <a:pt x="504749" y="0"/>
                  </a:lnTo>
                  <a:lnTo>
                    <a:pt x="554638" y="2469"/>
                  </a:lnTo>
                  <a:lnTo>
                    <a:pt x="603681" y="9788"/>
                  </a:lnTo>
                  <a:lnTo>
                    <a:pt x="651549" y="21817"/>
                  </a:lnTo>
                  <a:lnTo>
                    <a:pt x="697909" y="38421"/>
                  </a:lnTo>
                  <a:lnTo>
                    <a:pt x="742432" y="59462"/>
                  </a:lnTo>
                  <a:lnTo>
                    <a:pt x="784785" y="84803"/>
                  </a:lnTo>
                  <a:lnTo>
                    <a:pt x="824639" y="114307"/>
                  </a:lnTo>
                  <a:lnTo>
                    <a:pt x="861662" y="147837"/>
                  </a:lnTo>
                  <a:lnTo>
                    <a:pt x="895192" y="184860"/>
                  </a:lnTo>
                  <a:lnTo>
                    <a:pt x="924696" y="224714"/>
                  </a:lnTo>
                  <a:lnTo>
                    <a:pt x="950037" y="267068"/>
                  </a:lnTo>
                  <a:lnTo>
                    <a:pt x="971078" y="311590"/>
                  </a:lnTo>
                  <a:lnTo>
                    <a:pt x="987682" y="357950"/>
                  </a:lnTo>
                  <a:lnTo>
                    <a:pt x="999711" y="405818"/>
                  </a:lnTo>
                  <a:lnTo>
                    <a:pt x="1007030" y="454861"/>
                  </a:lnTo>
                  <a:lnTo>
                    <a:pt x="1009499" y="504749"/>
                  </a:lnTo>
                  <a:lnTo>
                    <a:pt x="1007189" y="553360"/>
                  </a:lnTo>
                  <a:lnTo>
                    <a:pt x="1000398" y="600664"/>
                  </a:lnTo>
                  <a:lnTo>
                    <a:pt x="989339" y="646448"/>
                  </a:lnTo>
                  <a:lnTo>
                    <a:pt x="974222" y="690503"/>
                  </a:lnTo>
                  <a:lnTo>
                    <a:pt x="955260" y="732615"/>
                  </a:lnTo>
                  <a:lnTo>
                    <a:pt x="932663" y="772574"/>
                  </a:lnTo>
                  <a:lnTo>
                    <a:pt x="906645" y="810168"/>
                  </a:lnTo>
                  <a:lnTo>
                    <a:pt x="877415" y="845185"/>
                  </a:lnTo>
                  <a:lnTo>
                    <a:pt x="845185" y="877415"/>
                  </a:lnTo>
                  <a:lnTo>
                    <a:pt x="810168" y="906645"/>
                  </a:lnTo>
                  <a:lnTo>
                    <a:pt x="772574" y="932663"/>
                  </a:lnTo>
                  <a:lnTo>
                    <a:pt x="732615" y="955260"/>
                  </a:lnTo>
                  <a:lnTo>
                    <a:pt x="690503" y="974222"/>
                  </a:lnTo>
                  <a:lnTo>
                    <a:pt x="646448" y="989339"/>
                  </a:lnTo>
                  <a:lnTo>
                    <a:pt x="600664" y="1000398"/>
                  </a:lnTo>
                  <a:lnTo>
                    <a:pt x="553360" y="1007189"/>
                  </a:lnTo>
                  <a:lnTo>
                    <a:pt x="504749" y="1009499"/>
                  </a:lnTo>
                  <a:close/>
                </a:path>
              </a:pathLst>
            </a:custGeom>
            <a:solidFill>
              <a:srgbClr val="EEEEF3"/>
            </a:solidFill>
          </p:spPr>
          <p:txBody>
            <a:bodyPr wrap="square" lIns="0" tIns="0" rIns="0" bIns="0" rtlCol="0"/>
            <a:lstStyle/>
            <a:p>
              <a:pPr defTabSz="1219170"/>
              <a:endParaRPr sz="2400" kern="0">
                <a:solidFill>
                  <a:sysClr val="windowText" lastClr="000000"/>
                </a:solidFill>
              </a:endParaRPr>
            </a:p>
          </p:txBody>
        </p:sp>
        <p:sp>
          <p:nvSpPr>
            <p:cNvPr id="15" name="object 15"/>
            <p:cNvSpPr/>
            <p:nvPr/>
          </p:nvSpPr>
          <p:spPr>
            <a:xfrm>
              <a:off x="2226830" y="568889"/>
              <a:ext cx="1009650" cy="1009650"/>
            </a:xfrm>
            <a:custGeom>
              <a:avLst/>
              <a:gdLst/>
              <a:ahLst/>
              <a:cxnLst/>
              <a:rect l="l" t="t" r="r" b="b"/>
              <a:pathLst>
                <a:path w="1009650" h="1009650">
                  <a:moveTo>
                    <a:pt x="0" y="504749"/>
                  </a:moveTo>
                  <a:lnTo>
                    <a:pt x="2310" y="456139"/>
                  </a:lnTo>
                  <a:lnTo>
                    <a:pt x="9101" y="408835"/>
                  </a:lnTo>
                  <a:lnTo>
                    <a:pt x="20160" y="363051"/>
                  </a:lnTo>
                  <a:lnTo>
                    <a:pt x="35277" y="318996"/>
                  </a:lnTo>
                  <a:lnTo>
                    <a:pt x="54239" y="276884"/>
                  </a:lnTo>
                  <a:lnTo>
                    <a:pt x="76836" y="236925"/>
                  </a:lnTo>
                  <a:lnTo>
                    <a:pt x="102854" y="199331"/>
                  </a:lnTo>
                  <a:lnTo>
                    <a:pt x="132084" y="164314"/>
                  </a:lnTo>
                  <a:lnTo>
                    <a:pt x="164314" y="132084"/>
                  </a:lnTo>
                  <a:lnTo>
                    <a:pt x="199331" y="102854"/>
                  </a:lnTo>
                  <a:lnTo>
                    <a:pt x="236925" y="76836"/>
                  </a:lnTo>
                  <a:lnTo>
                    <a:pt x="276884" y="54239"/>
                  </a:lnTo>
                  <a:lnTo>
                    <a:pt x="318996" y="35277"/>
                  </a:lnTo>
                  <a:lnTo>
                    <a:pt x="363051" y="20160"/>
                  </a:lnTo>
                  <a:lnTo>
                    <a:pt x="408835" y="9101"/>
                  </a:lnTo>
                  <a:lnTo>
                    <a:pt x="456139" y="2310"/>
                  </a:lnTo>
                  <a:lnTo>
                    <a:pt x="504749" y="0"/>
                  </a:lnTo>
                  <a:lnTo>
                    <a:pt x="554638" y="2469"/>
                  </a:lnTo>
                  <a:lnTo>
                    <a:pt x="603681" y="9788"/>
                  </a:lnTo>
                  <a:lnTo>
                    <a:pt x="651549" y="21817"/>
                  </a:lnTo>
                  <a:lnTo>
                    <a:pt x="697909" y="38421"/>
                  </a:lnTo>
                  <a:lnTo>
                    <a:pt x="742432" y="59462"/>
                  </a:lnTo>
                  <a:lnTo>
                    <a:pt x="784785" y="84803"/>
                  </a:lnTo>
                  <a:lnTo>
                    <a:pt x="824639" y="114307"/>
                  </a:lnTo>
                  <a:lnTo>
                    <a:pt x="861662" y="147837"/>
                  </a:lnTo>
                  <a:lnTo>
                    <a:pt x="895192" y="184860"/>
                  </a:lnTo>
                  <a:lnTo>
                    <a:pt x="924696" y="224714"/>
                  </a:lnTo>
                  <a:lnTo>
                    <a:pt x="950037" y="267068"/>
                  </a:lnTo>
                  <a:lnTo>
                    <a:pt x="971078" y="311590"/>
                  </a:lnTo>
                  <a:lnTo>
                    <a:pt x="987682" y="357950"/>
                  </a:lnTo>
                  <a:lnTo>
                    <a:pt x="999711" y="405818"/>
                  </a:lnTo>
                  <a:lnTo>
                    <a:pt x="1007030" y="454861"/>
                  </a:lnTo>
                  <a:lnTo>
                    <a:pt x="1009499" y="504749"/>
                  </a:lnTo>
                  <a:lnTo>
                    <a:pt x="1007189" y="553360"/>
                  </a:lnTo>
                  <a:lnTo>
                    <a:pt x="1000398" y="600664"/>
                  </a:lnTo>
                  <a:lnTo>
                    <a:pt x="989339" y="646448"/>
                  </a:lnTo>
                  <a:lnTo>
                    <a:pt x="974222" y="690503"/>
                  </a:lnTo>
                  <a:lnTo>
                    <a:pt x="955260" y="732615"/>
                  </a:lnTo>
                  <a:lnTo>
                    <a:pt x="932663" y="772574"/>
                  </a:lnTo>
                  <a:lnTo>
                    <a:pt x="906645" y="810168"/>
                  </a:lnTo>
                  <a:lnTo>
                    <a:pt x="877415" y="845185"/>
                  </a:lnTo>
                  <a:lnTo>
                    <a:pt x="845185" y="877415"/>
                  </a:lnTo>
                  <a:lnTo>
                    <a:pt x="810168" y="906645"/>
                  </a:lnTo>
                  <a:lnTo>
                    <a:pt x="772574" y="932663"/>
                  </a:lnTo>
                  <a:lnTo>
                    <a:pt x="732615" y="955260"/>
                  </a:lnTo>
                  <a:lnTo>
                    <a:pt x="690503" y="974222"/>
                  </a:lnTo>
                  <a:lnTo>
                    <a:pt x="646448" y="989339"/>
                  </a:lnTo>
                  <a:lnTo>
                    <a:pt x="600664" y="1000398"/>
                  </a:lnTo>
                  <a:lnTo>
                    <a:pt x="553360" y="1007189"/>
                  </a:lnTo>
                  <a:lnTo>
                    <a:pt x="504749" y="1009499"/>
                  </a:lnTo>
                  <a:lnTo>
                    <a:pt x="456139" y="1007189"/>
                  </a:lnTo>
                  <a:lnTo>
                    <a:pt x="408835" y="1000398"/>
                  </a:lnTo>
                  <a:lnTo>
                    <a:pt x="363051" y="989339"/>
                  </a:lnTo>
                  <a:lnTo>
                    <a:pt x="318996" y="974222"/>
                  </a:lnTo>
                  <a:lnTo>
                    <a:pt x="276884" y="955260"/>
                  </a:lnTo>
                  <a:lnTo>
                    <a:pt x="236925" y="932663"/>
                  </a:lnTo>
                  <a:lnTo>
                    <a:pt x="199331" y="906645"/>
                  </a:lnTo>
                  <a:lnTo>
                    <a:pt x="164314" y="877415"/>
                  </a:lnTo>
                  <a:lnTo>
                    <a:pt x="132084" y="845185"/>
                  </a:lnTo>
                  <a:lnTo>
                    <a:pt x="102854" y="810168"/>
                  </a:lnTo>
                  <a:lnTo>
                    <a:pt x="76836" y="772574"/>
                  </a:lnTo>
                  <a:lnTo>
                    <a:pt x="54239" y="732615"/>
                  </a:lnTo>
                  <a:lnTo>
                    <a:pt x="35277" y="690503"/>
                  </a:lnTo>
                  <a:lnTo>
                    <a:pt x="20160" y="646448"/>
                  </a:lnTo>
                  <a:lnTo>
                    <a:pt x="9101" y="600664"/>
                  </a:lnTo>
                  <a:lnTo>
                    <a:pt x="2310" y="553360"/>
                  </a:lnTo>
                  <a:lnTo>
                    <a:pt x="0" y="504749"/>
                  </a:lnTo>
                  <a:close/>
                </a:path>
              </a:pathLst>
            </a:custGeom>
            <a:ln w="9524">
              <a:solidFill>
                <a:srgbClr val="BBCBCE"/>
              </a:solidFill>
            </a:ln>
          </p:spPr>
          <p:txBody>
            <a:bodyPr wrap="square" lIns="0" tIns="0" rIns="0" bIns="0" rtlCol="0"/>
            <a:lstStyle/>
            <a:p>
              <a:pPr defTabSz="1219170"/>
              <a:endParaRPr sz="2400" kern="0">
                <a:solidFill>
                  <a:sysClr val="windowText" lastClr="000000"/>
                </a:solidFill>
              </a:endParaRPr>
            </a:p>
          </p:txBody>
        </p:sp>
        <p:sp>
          <p:nvSpPr>
            <p:cNvPr id="16" name="object 16"/>
            <p:cNvSpPr/>
            <p:nvPr/>
          </p:nvSpPr>
          <p:spPr>
            <a:xfrm>
              <a:off x="2321055" y="663114"/>
              <a:ext cx="821690" cy="821690"/>
            </a:xfrm>
            <a:custGeom>
              <a:avLst/>
              <a:gdLst/>
              <a:ahLst/>
              <a:cxnLst/>
              <a:rect l="l" t="t" r="r" b="b"/>
              <a:pathLst>
                <a:path w="821689" h="821690">
                  <a:moveTo>
                    <a:pt x="410549" y="821099"/>
                  </a:moveTo>
                  <a:lnTo>
                    <a:pt x="362671" y="818337"/>
                  </a:lnTo>
                  <a:lnTo>
                    <a:pt x="316414" y="810257"/>
                  </a:lnTo>
                  <a:lnTo>
                    <a:pt x="272088" y="797165"/>
                  </a:lnTo>
                  <a:lnTo>
                    <a:pt x="230000" y="779371"/>
                  </a:lnTo>
                  <a:lnTo>
                    <a:pt x="190458" y="757182"/>
                  </a:lnTo>
                  <a:lnTo>
                    <a:pt x="153771" y="730906"/>
                  </a:lnTo>
                  <a:lnTo>
                    <a:pt x="120247" y="700852"/>
                  </a:lnTo>
                  <a:lnTo>
                    <a:pt x="90193" y="667328"/>
                  </a:lnTo>
                  <a:lnTo>
                    <a:pt x="63917" y="630640"/>
                  </a:lnTo>
                  <a:lnTo>
                    <a:pt x="41728" y="591099"/>
                  </a:lnTo>
                  <a:lnTo>
                    <a:pt x="23934" y="549011"/>
                  </a:lnTo>
                  <a:lnTo>
                    <a:pt x="10842" y="504685"/>
                  </a:lnTo>
                  <a:lnTo>
                    <a:pt x="2762" y="458428"/>
                  </a:lnTo>
                  <a:lnTo>
                    <a:pt x="0" y="410549"/>
                  </a:lnTo>
                  <a:lnTo>
                    <a:pt x="2672" y="364225"/>
                  </a:lnTo>
                  <a:lnTo>
                    <a:pt x="2762" y="362671"/>
                  </a:lnTo>
                  <a:lnTo>
                    <a:pt x="10842" y="316414"/>
                  </a:lnTo>
                  <a:lnTo>
                    <a:pt x="23934" y="272088"/>
                  </a:lnTo>
                  <a:lnTo>
                    <a:pt x="41728" y="230000"/>
                  </a:lnTo>
                  <a:lnTo>
                    <a:pt x="63917" y="190458"/>
                  </a:lnTo>
                  <a:lnTo>
                    <a:pt x="90193" y="153771"/>
                  </a:lnTo>
                  <a:lnTo>
                    <a:pt x="120247" y="120247"/>
                  </a:lnTo>
                  <a:lnTo>
                    <a:pt x="153771" y="90193"/>
                  </a:lnTo>
                  <a:lnTo>
                    <a:pt x="190458" y="63917"/>
                  </a:lnTo>
                  <a:lnTo>
                    <a:pt x="230000" y="41728"/>
                  </a:lnTo>
                  <a:lnTo>
                    <a:pt x="272088" y="23934"/>
                  </a:lnTo>
                  <a:lnTo>
                    <a:pt x="316414" y="10842"/>
                  </a:lnTo>
                  <a:lnTo>
                    <a:pt x="362671" y="2762"/>
                  </a:lnTo>
                  <a:lnTo>
                    <a:pt x="410549" y="0"/>
                  </a:lnTo>
                  <a:lnTo>
                    <a:pt x="456874" y="2620"/>
                  </a:lnTo>
                  <a:lnTo>
                    <a:pt x="502251" y="10370"/>
                  </a:lnTo>
                  <a:lnTo>
                    <a:pt x="546278" y="23084"/>
                  </a:lnTo>
                  <a:lnTo>
                    <a:pt x="588554" y="40596"/>
                  </a:lnTo>
                  <a:lnTo>
                    <a:pt x="628676" y="62737"/>
                  </a:lnTo>
                  <a:lnTo>
                    <a:pt x="666243" y="89343"/>
                  </a:lnTo>
                  <a:lnTo>
                    <a:pt x="700852" y="120247"/>
                  </a:lnTo>
                  <a:lnTo>
                    <a:pt x="731756" y="154856"/>
                  </a:lnTo>
                  <a:lnTo>
                    <a:pt x="758362" y="192423"/>
                  </a:lnTo>
                  <a:lnTo>
                    <a:pt x="780503" y="232545"/>
                  </a:lnTo>
                  <a:lnTo>
                    <a:pt x="798015" y="274821"/>
                  </a:lnTo>
                  <a:lnTo>
                    <a:pt x="810729" y="318848"/>
                  </a:lnTo>
                  <a:lnTo>
                    <a:pt x="818479" y="364225"/>
                  </a:lnTo>
                  <a:lnTo>
                    <a:pt x="821099" y="410549"/>
                  </a:lnTo>
                  <a:lnTo>
                    <a:pt x="818337" y="458428"/>
                  </a:lnTo>
                  <a:lnTo>
                    <a:pt x="810257" y="504685"/>
                  </a:lnTo>
                  <a:lnTo>
                    <a:pt x="797165" y="549011"/>
                  </a:lnTo>
                  <a:lnTo>
                    <a:pt x="779371" y="591099"/>
                  </a:lnTo>
                  <a:lnTo>
                    <a:pt x="757182" y="630640"/>
                  </a:lnTo>
                  <a:lnTo>
                    <a:pt x="730906" y="667328"/>
                  </a:lnTo>
                  <a:lnTo>
                    <a:pt x="700852" y="700852"/>
                  </a:lnTo>
                  <a:lnTo>
                    <a:pt x="667328" y="730906"/>
                  </a:lnTo>
                  <a:lnTo>
                    <a:pt x="630640" y="757182"/>
                  </a:lnTo>
                  <a:lnTo>
                    <a:pt x="591099" y="779371"/>
                  </a:lnTo>
                  <a:lnTo>
                    <a:pt x="549011" y="797165"/>
                  </a:lnTo>
                  <a:lnTo>
                    <a:pt x="504685" y="810257"/>
                  </a:lnTo>
                  <a:lnTo>
                    <a:pt x="458428" y="818337"/>
                  </a:lnTo>
                  <a:lnTo>
                    <a:pt x="410549" y="821099"/>
                  </a:lnTo>
                  <a:close/>
                </a:path>
              </a:pathLst>
            </a:custGeom>
            <a:solidFill>
              <a:srgbClr val="381621"/>
            </a:solidFill>
          </p:spPr>
          <p:txBody>
            <a:bodyPr wrap="square" lIns="0" tIns="0" rIns="0" bIns="0" rtlCol="0"/>
            <a:lstStyle/>
            <a:p>
              <a:pPr defTabSz="1219170"/>
              <a:endParaRPr sz="2400" kern="0">
                <a:solidFill>
                  <a:sysClr val="windowText" lastClr="000000"/>
                </a:solidFill>
              </a:endParaRPr>
            </a:p>
          </p:txBody>
        </p:sp>
        <p:sp>
          <p:nvSpPr>
            <p:cNvPr id="17" name="object 17"/>
            <p:cNvSpPr/>
            <p:nvPr/>
          </p:nvSpPr>
          <p:spPr>
            <a:xfrm>
              <a:off x="2649639" y="1544369"/>
              <a:ext cx="163830" cy="162560"/>
            </a:xfrm>
            <a:custGeom>
              <a:avLst/>
              <a:gdLst/>
              <a:ahLst/>
              <a:cxnLst/>
              <a:rect l="l" t="t" r="r" b="b"/>
              <a:pathLst>
                <a:path w="163830" h="162560">
                  <a:moveTo>
                    <a:pt x="81899" y="162299"/>
                  </a:moveTo>
                  <a:lnTo>
                    <a:pt x="0" y="0"/>
                  </a:lnTo>
                  <a:lnTo>
                    <a:pt x="163799" y="0"/>
                  </a:lnTo>
                  <a:lnTo>
                    <a:pt x="81899" y="162299"/>
                  </a:lnTo>
                  <a:close/>
                </a:path>
              </a:pathLst>
            </a:custGeom>
            <a:solidFill>
              <a:srgbClr val="EEEEF3"/>
            </a:solidFill>
          </p:spPr>
          <p:txBody>
            <a:bodyPr wrap="square" lIns="0" tIns="0" rIns="0" bIns="0" rtlCol="0"/>
            <a:lstStyle/>
            <a:p>
              <a:pPr defTabSz="1219170"/>
              <a:endParaRPr sz="2400" kern="0">
                <a:solidFill>
                  <a:sysClr val="windowText" lastClr="000000"/>
                </a:solidFill>
              </a:endParaRPr>
            </a:p>
          </p:txBody>
        </p:sp>
        <p:pic>
          <p:nvPicPr>
            <p:cNvPr id="18" name="object 18"/>
            <p:cNvPicPr/>
            <p:nvPr/>
          </p:nvPicPr>
          <p:blipFill>
            <a:blip r:embed="rId4" cstate="print"/>
            <a:stretch>
              <a:fillRect/>
            </a:stretch>
          </p:blipFill>
          <p:spPr>
            <a:xfrm>
              <a:off x="2501713" y="802088"/>
              <a:ext cx="459323" cy="472833"/>
            </a:xfrm>
            <a:prstGeom prst="rect">
              <a:avLst/>
            </a:prstGeom>
          </p:spPr>
        </p:pic>
      </p:grpSp>
      <p:grpSp>
        <p:nvGrpSpPr>
          <p:cNvPr id="19" name="object 19">
            <a:extLst>
              <a:ext uri="{C183D7F6-B498-43B3-948B-1728B52AA6E4}">
                <adec:decorative xmlns:adec="http://schemas.microsoft.com/office/drawing/2017/decorative" val="1"/>
              </a:ext>
            </a:extLst>
          </p:cNvPr>
          <p:cNvGrpSpPr/>
          <p:nvPr/>
        </p:nvGrpSpPr>
        <p:grpSpPr>
          <a:xfrm>
            <a:off x="4883349" y="752169"/>
            <a:ext cx="1358900" cy="1524000"/>
            <a:chOff x="3662511" y="564127"/>
            <a:chExt cx="1019175" cy="1143000"/>
          </a:xfrm>
        </p:grpSpPr>
        <p:sp>
          <p:nvSpPr>
            <p:cNvPr id="20" name="object 20"/>
            <p:cNvSpPr/>
            <p:nvPr/>
          </p:nvSpPr>
          <p:spPr>
            <a:xfrm>
              <a:off x="3667273" y="568889"/>
              <a:ext cx="1009650" cy="1009650"/>
            </a:xfrm>
            <a:custGeom>
              <a:avLst/>
              <a:gdLst/>
              <a:ahLst/>
              <a:cxnLst/>
              <a:rect l="l" t="t" r="r" b="b"/>
              <a:pathLst>
                <a:path w="1009650" h="1009650">
                  <a:moveTo>
                    <a:pt x="504749" y="1009499"/>
                  </a:moveTo>
                  <a:lnTo>
                    <a:pt x="456139" y="1007189"/>
                  </a:lnTo>
                  <a:lnTo>
                    <a:pt x="408835" y="1000398"/>
                  </a:lnTo>
                  <a:lnTo>
                    <a:pt x="363051" y="989339"/>
                  </a:lnTo>
                  <a:lnTo>
                    <a:pt x="318997" y="974222"/>
                  </a:lnTo>
                  <a:lnTo>
                    <a:pt x="276884" y="955260"/>
                  </a:lnTo>
                  <a:lnTo>
                    <a:pt x="236925" y="932663"/>
                  </a:lnTo>
                  <a:lnTo>
                    <a:pt x="199331" y="906645"/>
                  </a:lnTo>
                  <a:lnTo>
                    <a:pt x="164314" y="877415"/>
                  </a:lnTo>
                  <a:lnTo>
                    <a:pt x="132084" y="845185"/>
                  </a:lnTo>
                  <a:lnTo>
                    <a:pt x="102854" y="810168"/>
                  </a:lnTo>
                  <a:lnTo>
                    <a:pt x="76836" y="772574"/>
                  </a:lnTo>
                  <a:lnTo>
                    <a:pt x="54239" y="732615"/>
                  </a:lnTo>
                  <a:lnTo>
                    <a:pt x="35277" y="690503"/>
                  </a:lnTo>
                  <a:lnTo>
                    <a:pt x="20160" y="646448"/>
                  </a:lnTo>
                  <a:lnTo>
                    <a:pt x="9101" y="600664"/>
                  </a:lnTo>
                  <a:lnTo>
                    <a:pt x="2310" y="553360"/>
                  </a:lnTo>
                  <a:lnTo>
                    <a:pt x="0" y="504749"/>
                  </a:lnTo>
                  <a:lnTo>
                    <a:pt x="2310" y="456139"/>
                  </a:lnTo>
                  <a:lnTo>
                    <a:pt x="9101" y="408835"/>
                  </a:lnTo>
                  <a:lnTo>
                    <a:pt x="20160" y="363051"/>
                  </a:lnTo>
                  <a:lnTo>
                    <a:pt x="35277" y="318996"/>
                  </a:lnTo>
                  <a:lnTo>
                    <a:pt x="54239" y="276884"/>
                  </a:lnTo>
                  <a:lnTo>
                    <a:pt x="76836" y="236925"/>
                  </a:lnTo>
                  <a:lnTo>
                    <a:pt x="102854" y="199331"/>
                  </a:lnTo>
                  <a:lnTo>
                    <a:pt x="132084" y="164314"/>
                  </a:lnTo>
                  <a:lnTo>
                    <a:pt x="164314" y="132084"/>
                  </a:lnTo>
                  <a:lnTo>
                    <a:pt x="199331" y="102854"/>
                  </a:lnTo>
                  <a:lnTo>
                    <a:pt x="236925" y="76836"/>
                  </a:lnTo>
                  <a:lnTo>
                    <a:pt x="276884" y="54239"/>
                  </a:lnTo>
                  <a:lnTo>
                    <a:pt x="318997" y="35277"/>
                  </a:lnTo>
                  <a:lnTo>
                    <a:pt x="363051" y="20160"/>
                  </a:lnTo>
                  <a:lnTo>
                    <a:pt x="408835" y="9101"/>
                  </a:lnTo>
                  <a:lnTo>
                    <a:pt x="456139" y="2310"/>
                  </a:lnTo>
                  <a:lnTo>
                    <a:pt x="504749" y="0"/>
                  </a:lnTo>
                  <a:lnTo>
                    <a:pt x="554638" y="2469"/>
                  </a:lnTo>
                  <a:lnTo>
                    <a:pt x="603681" y="9788"/>
                  </a:lnTo>
                  <a:lnTo>
                    <a:pt x="651549" y="21817"/>
                  </a:lnTo>
                  <a:lnTo>
                    <a:pt x="697909" y="38421"/>
                  </a:lnTo>
                  <a:lnTo>
                    <a:pt x="742432" y="59462"/>
                  </a:lnTo>
                  <a:lnTo>
                    <a:pt x="784786" y="84803"/>
                  </a:lnTo>
                  <a:lnTo>
                    <a:pt x="824639" y="114307"/>
                  </a:lnTo>
                  <a:lnTo>
                    <a:pt x="861662" y="147837"/>
                  </a:lnTo>
                  <a:lnTo>
                    <a:pt x="895192" y="184860"/>
                  </a:lnTo>
                  <a:lnTo>
                    <a:pt x="924696" y="224714"/>
                  </a:lnTo>
                  <a:lnTo>
                    <a:pt x="950037" y="267068"/>
                  </a:lnTo>
                  <a:lnTo>
                    <a:pt x="971078" y="311590"/>
                  </a:lnTo>
                  <a:lnTo>
                    <a:pt x="987682" y="357950"/>
                  </a:lnTo>
                  <a:lnTo>
                    <a:pt x="999711" y="405818"/>
                  </a:lnTo>
                  <a:lnTo>
                    <a:pt x="1007030" y="454861"/>
                  </a:lnTo>
                  <a:lnTo>
                    <a:pt x="1009499" y="504749"/>
                  </a:lnTo>
                  <a:lnTo>
                    <a:pt x="1007189" y="553360"/>
                  </a:lnTo>
                  <a:lnTo>
                    <a:pt x="1000398" y="600664"/>
                  </a:lnTo>
                  <a:lnTo>
                    <a:pt x="989339" y="646448"/>
                  </a:lnTo>
                  <a:lnTo>
                    <a:pt x="974222" y="690503"/>
                  </a:lnTo>
                  <a:lnTo>
                    <a:pt x="955260" y="732615"/>
                  </a:lnTo>
                  <a:lnTo>
                    <a:pt x="932664" y="772574"/>
                  </a:lnTo>
                  <a:lnTo>
                    <a:pt x="906645" y="810168"/>
                  </a:lnTo>
                  <a:lnTo>
                    <a:pt x="877415" y="845185"/>
                  </a:lnTo>
                  <a:lnTo>
                    <a:pt x="845185" y="877415"/>
                  </a:lnTo>
                  <a:lnTo>
                    <a:pt x="810168" y="906645"/>
                  </a:lnTo>
                  <a:lnTo>
                    <a:pt x="772574" y="932663"/>
                  </a:lnTo>
                  <a:lnTo>
                    <a:pt x="732615" y="955260"/>
                  </a:lnTo>
                  <a:lnTo>
                    <a:pt x="690503" y="974222"/>
                  </a:lnTo>
                  <a:lnTo>
                    <a:pt x="646449" y="989339"/>
                  </a:lnTo>
                  <a:lnTo>
                    <a:pt x="600664" y="1000398"/>
                  </a:lnTo>
                  <a:lnTo>
                    <a:pt x="553360" y="1007189"/>
                  </a:lnTo>
                  <a:lnTo>
                    <a:pt x="504749" y="1009499"/>
                  </a:lnTo>
                  <a:close/>
                </a:path>
              </a:pathLst>
            </a:custGeom>
            <a:solidFill>
              <a:srgbClr val="EEEEF3"/>
            </a:solidFill>
          </p:spPr>
          <p:txBody>
            <a:bodyPr wrap="square" lIns="0" tIns="0" rIns="0" bIns="0" rtlCol="0"/>
            <a:lstStyle/>
            <a:p>
              <a:pPr defTabSz="1219170"/>
              <a:endParaRPr sz="2400" kern="0">
                <a:solidFill>
                  <a:sysClr val="windowText" lastClr="000000"/>
                </a:solidFill>
              </a:endParaRPr>
            </a:p>
          </p:txBody>
        </p:sp>
        <p:sp>
          <p:nvSpPr>
            <p:cNvPr id="21" name="object 21"/>
            <p:cNvSpPr/>
            <p:nvPr/>
          </p:nvSpPr>
          <p:spPr>
            <a:xfrm>
              <a:off x="3667273" y="568889"/>
              <a:ext cx="1009650" cy="1009650"/>
            </a:xfrm>
            <a:custGeom>
              <a:avLst/>
              <a:gdLst/>
              <a:ahLst/>
              <a:cxnLst/>
              <a:rect l="l" t="t" r="r" b="b"/>
              <a:pathLst>
                <a:path w="1009650" h="1009650">
                  <a:moveTo>
                    <a:pt x="0" y="504749"/>
                  </a:moveTo>
                  <a:lnTo>
                    <a:pt x="2310" y="456139"/>
                  </a:lnTo>
                  <a:lnTo>
                    <a:pt x="9101" y="408835"/>
                  </a:lnTo>
                  <a:lnTo>
                    <a:pt x="20160" y="363051"/>
                  </a:lnTo>
                  <a:lnTo>
                    <a:pt x="35277" y="318996"/>
                  </a:lnTo>
                  <a:lnTo>
                    <a:pt x="54239" y="276884"/>
                  </a:lnTo>
                  <a:lnTo>
                    <a:pt x="76836" y="236925"/>
                  </a:lnTo>
                  <a:lnTo>
                    <a:pt x="102854" y="199331"/>
                  </a:lnTo>
                  <a:lnTo>
                    <a:pt x="132084" y="164314"/>
                  </a:lnTo>
                  <a:lnTo>
                    <a:pt x="164314" y="132084"/>
                  </a:lnTo>
                  <a:lnTo>
                    <a:pt x="199331" y="102854"/>
                  </a:lnTo>
                  <a:lnTo>
                    <a:pt x="236925" y="76836"/>
                  </a:lnTo>
                  <a:lnTo>
                    <a:pt x="276884" y="54239"/>
                  </a:lnTo>
                  <a:lnTo>
                    <a:pt x="318997" y="35277"/>
                  </a:lnTo>
                  <a:lnTo>
                    <a:pt x="363051" y="20160"/>
                  </a:lnTo>
                  <a:lnTo>
                    <a:pt x="408835" y="9101"/>
                  </a:lnTo>
                  <a:lnTo>
                    <a:pt x="456139" y="2310"/>
                  </a:lnTo>
                  <a:lnTo>
                    <a:pt x="504749" y="0"/>
                  </a:lnTo>
                  <a:lnTo>
                    <a:pt x="554638" y="2469"/>
                  </a:lnTo>
                  <a:lnTo>
                    <a:pt x="603681" y="9788"/>
                  </a:lnTo>
                  <a:lnTo>
                    <a:pt x="651549" y="21817"/>
                  </a:lnTo>
                  <a:lnTo>
                    <a:pt x="697909" y="38421"/>
                  </a:lnTo>
                  <a:lnTo>
                    <a:pt x="742432" y="59462"/>
                  </a:lnTo>
                  <a:lnTo>
                    <a:pt x="784786" y="84803"/>
                  </a:lnTo>
                  <a:lnTo>
                    <a:pt x="824639" y="114307"/>
                  </a:lnTo>
                  <a:lnTo>
                    <a:pt x="861662" y="147837"/>
                  </a:lnTo>
                  <a:lnTo>
                    <a:pt x="895192" y="184860"/>
                  </a:lnTo>
                  <a:lnTo>
                    <a:pt x="924696" y="224714"/>
                  </a:lnTo>
                  <a:lnTo>
                    <a:pt x="950037" y="267068"/>
                  </a:lnTo>
                  <a:lnTo>
                    <a:pt x="971078" y="311590"/>
                  </a:lnTo>
                  <a:lnTo>
                    <a:pt x="987682" y="357950"/>
                  </a:lnTo>
                  <a:lnTo>
                    <a:pt x="999711" y="405818"/>
                  </a:lnTo>
                  <a:lnTo>
                    <a:pt x="1007030" y="454861"/>
                  </a:lnTo>
                  <a:lnTo>
                    <a:pt x="1009499" y="504749"/>
                  </a:lnTo>
                  <a:lnTo>
                    <a:pt x="1007189" y="553360"/>
                  </a:lnTo>
                  <a:lnTo>
                    <a:pt x="1000398" y="600664"/>
                  </a:lnTo>
                  <a:lnTo>
                    <a:pt x="989339" y="646448"/>
                  </a:lnTo>
                  <a:lnTo>
                    <a:pt x="974222" y="690503"/>
                  </a:lnTo>
                  <a:lnTo>
                    <a:pt x="955260" y="732615"/>
                  </a:lnTo>
                  <a:lnTo>
                    <a:pt x="932664" y="772574"/>
                  </a:lnTo>
                  <a:lnTo>
                    <a:pt x="906645" y="810168"/>
                  </a:lnTo>
                  <a:lnTo>
                    <a:pt x="877415" y="845185"/>
                  </a:lnTo>
                  <a:lnTo>
                    <a:pt x="845185" y="877415"/>
                  </a:lnTo>
                  <a:lnTo>
                    <a:pt x="810168" y="906645"/>
                  </a:lnTo>
                  <a:lnTo>
                    <a:pt x="772574" y="932663"/>
                  </a:lnTo>
                  <a:lnTo>
                    <a:pt x="732615" y="955260"/>
                  </a:lnTo>
                  <a:lnTo>
                    <a:pt x="690503" y="974222"/>
                  </a:lnTo>
                  <a:lnTo>
                    <a:pt x="646449" y="989339"/>
                  </a:lnTo>
                  <a:lnTo>
                    <a:pt x="600664" y="1000398"/>
                  </a:lnTo>
                  <a:lnTo>
                    <a:pt x="553360" y="1007189"/>
                  </a:lnTo>
                  <a:lnTo>
                    <a:pt x="504749" y="1009499"/>
                  </a:lnTo>
                  <a:lnTo>
                    <a:pt x="456139" y="1007189"/>
                  </a:lnTo>
                  <a:lnTo>
                    <a:pt x="408835" y="1000398"/>
                  </a:lnTo>
                  <a:lnTo>
                    <a:pt x="363051" y="989339"/>
                  </a:lnTo>
                  <a:lnTo>
                    <a:pt x="318997" y="974222"/>
                  </a:lnTo>
                  <a:lnTo>
                    <a:pt x="276884" y="955260"/>
                  </a:lnTo>
                  <a:lnTo>
                    <a:pt x="236925" y="932663"/>
                  </a:lnTo>
                  <a:lnTo>
                    <a:pt x="199331" y="906645"/>
                  </a:lnTo>
                  <a:lnTo>
                    <a:pt x="164314" y="877415"/>
                  </a:lnTo>
                  <a:lnTo>
                    <a:pt x="132084" y="845185"/>
                  </a:lnTo>
                  <a:lnTo>
                    <a:pt x="102854" y="810168"/>
                  </a:lnTo>
                  <a:lnTo>
                    <a:pt x="76836" y="772574"/>
                  </a:lnTo>
                  <a:lnTo>
                    <a:pt x="54239" y="732615"/>
                  </a:lnTo>
                  <a:lnTo>
                    <a:pt x="35277" y="690503"/>
                  </a:lnTo>
                  <a:lnTo>
                    <a:pt x="20160" y="646448"/>
                  </a:lnTo>
                  <a:lnTo>
                    <a:pt x="9101" y="600664"/>
                  </a:lnTo>
                  <a:lnTo>
                    <a:pt x="2310" y="553360"/>
                  </a:lnTo>
                  <a:lnTo>
                    <a:pt x="0" y="504749"/>
                  </a:lnTo>
                  <a:close/>
                </a:path>
              </a:pathLst>
            </a:custGeom>
            <a:ln w="9524">
              <a:solidFill>
                <a:srgbClr val="BBCBCE"/>
              </a:solidFill>
            </a:ln>
          </p:spPr>
          <p:txBody>
            <a:bodyPr wrap="square" lIns="0" tIns="0" rIns="0" bIns="0" rtlCol="0"/>
            <a:lstStyle/>
            <a:p>
              <a:pPr defTabSz="1219170"/>
              <a:endParaRPr sz="2400" kern="0">
                <a:solidFill>
                  <a:sysClr val="windowText" lastClr="000000"/>
                </a:solidFill>
              </a:endParaRPr>
            </a:p>
          </p:txBody>
        </p:sp>
        <p:sp>
          <p:nvSpPr>
            <p:cNvPr id="22" name="object 22"/>
            <p:cNvSpPr/>
            <p:nvPr/>
          </p:nvSpPr>
          <p:spPr>
            <a:xfrm>
              <a:off x="3761498" y="663114"/>
              <a:ext cx="821690" cy="821690"/>
            </a:xfrm>
            <a:custGeom>
              <a:avLst/>
              <a:gdLst/>
              <a:ahLst/>
              <a:cxnLst/>
              <a:rect l="l" t="t" r="r" b="b"/>
              <a:pathLst>
                <a:path w="821689" h="821690">
                  <a:moveTo>
                    <a:pt x="410549" y="821099"/>
                  </a:moveTo>
                  <a:lnTo>
                    <a:pt x="362671" y="818337"/>
                  </a:lnTo>
                  <a:lnTo>
                    <a:pt x="316414" y="810257"/>
                  </a:lnTo>
                  <a:lnTo>
                    <a:pt x="272088" y="797165"/>
                  </a:lnTo>
                  <a:lnTo>
                    <a:pt x="230000" y="779371"/>
                  </a:lnTo>
                  <a:lnTo>
                    <a:pt x="190459" y="757182"/>
                  </a:lnTo>
                  <a:lnTo>
                    <a:pt x="153772" y="730906"/>
                  </a:lnTo>
                  <a:lnTo>
                    <a:pt x="120247" y="700852"/>
                  </a:lnTo>
                  <a:lnTo>
                    <a:pt x="90193" y="667328"/>
                  </a:lnTo>
                  <a:lnTo>
                    <a:pt x="63917" y="630640"/>
                  </a:lnTo>
                  <a:lnTo>
                    <a:pt x="41728" y="591099"/>
                  </a:lnTo>
                  <a:lnTo>
                    <a:pt x="23934" y="549011"/>
                  </a:lnTo>
                  <a:lnTo>
                    <a:pt x="10842" y="504685"/>
                  </a:lnTo>
                  <a:lnTo>
                    <a:pt x="2762" y="458428"/>
                  </a:lnTo>
                  <a:lnTo>
                    <a:pt x="0" y="410549"/>
                  </a:lnTo>
                  <a:lnTo>
                    <a:pt x="2672" y="364225"/>
                  </a:lnTo>
                  <a:lnTo>
                    <a:pt x="2762" y="362671"/>
                  </a:lnTo>
                  <a:lnTo>
                    <a:pt x="10842" y="316414"/>
                  </a:lnTo>
                  <a:lnTo>
                    <a:pt x="23934" y="272088"/>
                  </a:lnTo>
                  <a:lnTo>
                    <a:pt x="41728" y="230000"/>
                  </a:lnTo>
                  <a:lnTo>
                    <a:pt x="63917" y="190458"/>
                  </a:lnTo>
                  <a:lnTo>
                    <a:pt x="90193" y="153771"/>
                  </a:lnTo>
                  <a:lnTo>
                    <a:pt x="120247" y="120247"/>
                  </a:lnTo>
                  <a:lnTo>
                    <a:pt x="153772" y="90193"/>
                  </a:lnTo>
                  <a:lnTo>
                    <a:pt x="190459" y="63917"/>
                  </a:lnTo>
                  <a:lnTo>
                    <a:pt x="230000" y="41728"/>
                  </a:lnTo>
                  <a:lnTo>
                    <a:pt x="272088" y="23934"/>
                  </a:lnTo>
                  <a:lnTo>
                    <a:pt x="316414" y="10842"/>
                  </a:lnTo>
                  <a:lnTo>
                    <a:pt x="362671" y="2762"/>
                  </a:lnTo>
                  <a:lnTo>
                    <a:pt x="410549" y="0"/>
                  </a:lnTo>
                  <a:lnTo>
                    <a:pt x="456874" y="2620"/>
                  </a:lnTo>
                  <a:lnTo>
                    <a:pt x="502251" y="10370"/>
                  </a:lnTo>
                  <a:lnTo>
                    <a:pt x="546278" y="23084"/>
                  </a:lnTo>
                  <a:lnTo>
                    <a:pt x="588554" y="40596"/>
                  </a:lnTo>
                  <a:lnTo>
                    <a:pt x="628676" y="62737"/>
                  </a:lnTo>
                  <a:lnTo>
                    <a:pt x="666243" y="89343"/>
                  </a:lnTo>
                  <a:lnTo>
                    <a:pt x="700852" y="120247"/>
                  </a:lnTo>
                  <a:lnTo>
                    <a:pt x="731756" y="154856"/>
                  </a:lnTo>
                  <a:lnTo>
                    <a:pt x="758362" y="192423"/>
                  </a:lnTo>
                  <a:lnTo>
                    <a:pt x="780504" y="232545"/>
                  </a:lnTo>
                  <a:lnTo>
                    <a:pt x="798015" y="274821"/>
                  </a:lnTo>
                  <a:lnTo>
                    <a:pt x="810729" y="318848"/>
                  </a:lnTo>
                  <a:lnTo>
                    <a:pt x="818479" y="364225"/>
                  </a:lnTo>
                  <a:lnTo>
                    <a:pt x="821099" y="410549"/>
                  </a:lnTo>
                  <a:lnTo>
                    <a:pt x="818337" y="458428"/>
                  </a:lnTo>
                  <a:lnTo>
                    <a:pt x="810257" y="504685"/>
                  </a:lnTo>
                  <a:lnTo>
                    <a:pt x="797165" y="549011"/>
                  </a:lnTo>
                  <a:lnTo>
                    <a:pt x="779371" y="591099"/>
                  </a:lnTo>
                  <a:lnTo>
                    <a:pt x="757182" y="630640"/>
                  </a:lnTo>
                  <a:lnTo>
                    <a:pt x="730906" y="667328"/>
                  </a:lnTo>
                  <a:lnTo>
                    <a:pt x="700852" y="700852"/>
                  </a:lnTo>
                  <a:lnTo>
                    <a:pt x="667328" y="730906"/>
                  </a:lnTo>
                  <a:lnTo>
                    <a:pt x="630641" y="757182"/>
                  </a:lnTo>
                  <a:lnTo>
                    <a:pt x="591099" y="779371"/>
                  </a:lnTo>
                  <a:lnTo>
                    <a:pt x="549011" y="797165"/>
                  </a:lnTo>
                  <a:lnTo>
                    <a:pt x="504685" y="810257"/>
                  </a:lnTo>
                  <a:lnTo>
                    <a:pt x="458428" y="818337"/>
                  </a:lnTo>
                  <a:lnTo>
                    <a:pt x="410549" y="821099"/>
                  </a:lnTo>
                  <a:close/>
                </a:path>
              </a:pathLst>
            </a:custGeom>
            <a:solidFill>
              <a:srgbClr val="EE4523"/>
            </a:solidFill>
          </p:spPr>
          <p:txBody>
            <a:bodyPr wrap="square" lIns="0" tIns="0" rIns="0" bIns="0" rtlCol="0"/>
            <a:lstStyle/>
            <a:p>
              <a:pPr defTabSz="1219170"/>
              <a:endParaRPr sz="2400" kern="0">
                <a:solidFill>
                  <a:sysClr val="windowText" lastClr="000000"/>
                </a:solidFill>
              </a:endParaRPr>
            </a:p>
          </p:txBody>
        </p:sp>
        <p:sp>
          <p:nvSpPr>
            <p:cNvPr id="23" name="object 23"/>
            <p:cNvSpPr/>
            <p:nvPr/>
          </p:nvSpPr>
          <p:spPr>
            <a:xfrm>
              <a:off x="4090082" y="1544369"/>
              <a:ext cx="163830" cy="162560"/>
            </a:xfrm>
            <a:custGeom>
              <a:avLst/>
              <a:gdLst/>
              <a:ahLst/>
              <a:cxnLst/>
              <a:rect l="l" t="t" r="r" b="b"/>
              <a:pathLst>
                <a:path w="163829" h="162560">
                  <a:moveTo>
                    <a:pt x="81899" y="162299"/>
                  </a:moveTo>
                  <a:lnTo>
                    <a:pt x="0" y="0"/>
                  </a:lnTo>
                  <a:lnTo>
                    <a:pt x="163799" y="0"/>
                  </a:lnTo>
                  <a:lnTo>
                    <a:pt x="81899" y="162299"/>
                  </a:lnTo>
                  <a:close/>
                </a:path>
              </a:pathLst>
            </a:custGeom>
            <a:solidFill>
              <a:srgbClr val="EEEEF3"/>
            </a:solidFill>
          </p:spPr>
          <p:txBody>
            <a:bodyPr wrap="square" lIns="0" tIns="0" rIns="0" bIns="0" rtlCol="0"/>
            <a:lstStyle/>
            <a:p>
              <a:pPr defTabSz="1219170"/>
              <a:endParaRPr sz="2400" kern="0">
                <a:solidFill>
                  <a:sysClr val="windowText" lastClr="000000"/>
                </a:solidFill>
              </a:endParaRPr>
            </a:p>
          </p:txBody>
        </p:sp>
        <p:pic>
          <p:nvPicPr>
            <p:cNvPr id="24" name="object 24"/>
            <p:cNvPicPr/>
            <p:nvPr/>
          </p:nvPicPr>
          <p:blipFill>
            <a:blip r:embed="rId5" cstate="print"/>
            <a:stretch>
              <a:fillRect/>
            </a:stretch>
          </p:blipFill>
          <p:spPr>
            <a:xfrm>
              <a:off x="3949300" y="827444"/>
              <a:ext cx="441542" cy="454528"/>
            </a:xfrm>
            <a:prstGeom prst="rect">
              <a:avLst/>
            </a:prstGeom>
          </p:spPr>
        </p:pic>
      </p:grpSp>
      <p:grpSp>
        <p:nvGrpSpPr>
          <p:cNvPr id="25" name="object 25">
            <a:extLst>
              <a:ext uri="{C183D7F6-B498-43B3-948B-1728B52AA6E4}">
                <adec:decorative xmlns:adec="http://schemas.microsoft.com/office/drawing/2017/decorative" val="1"/>
              </a:ext>
            </a:extLst>
          </p:cNvPr>
          <p:cNvGrpSpPr/>
          <p:nvPr/>
        </p:nvGrpSpPr>
        <p:grpSpPr>
          <a:xfrm>
            <a:off x="8730884" y="758519"/>
            <a:ext cx="1346200" cy="1517227"/>
            <a:chOff x="6548163" y="568889"/>
            <a:chExt cx="1009650" cy="1137920"/>
          </a:xfrm>
        </p:grpSpPr>
        <p:sp>
          <p:nvSpPr>
            <p:cNvPr id="26" name="object 26"/>
            <p:cNvSpPr/>
            <p:nvPr/>
          </p:nvSpPr>
          <p:spPr>
            <a:xfrm>
              <a:off x="6548163" y="568889"/>
              <a:ext cx="1009650" cy="1009650"/>
            </a:xfrm>
            <a:custGeom>
              <a:avLst/>
              <a:gdLst/>
              <a:ahLst/>
              <a:cxnLst/>
              <a:rect l="l" t="t" r="r" b="b"/>
              <a:pathLst>
                <a:path w="1009650" h="1009650">
                  <a:moveTo>
                    <a:pt x="504750" y="1009499"/>
                  </a:moveTo>
                  <a:lnTo>
                    <a:pt x="456139" y="1007189"/>
                  </a:lnTo>
                  <a:lnTo>
                    <a:pt x="408835" y="1000398"/>
                  </a:lnTo>
                  <a:lnTo>
                    <a:pt x="363051" y="989339"/>
                  </a:lnTo>
                  <a:lnTo>
                    <a:pt x="318997" y="974222"/>
                  </a:lnTo>
                  <a:lnTo>
                    <a:pt x="276884" y="955260"/>
                  </a:lnTo>
                  <a:lnTo>
                    <a:pt x="236925" y="932663"/>
                  </a:lnTo>
                  <a:lnTo>
                    <a:pt x="199331" y="906645"/>
                  </a:lnTo>
                  <a:lnTo>
                    <a:pt x="164314" y="877415"/>
                  </a:lnTo>
                  <a:lnTo>
                    <a:pt x="132084" y="845185"/>
                  </a:lnTo>
                  <a:lnTo>
                    <a:pt x="102854" y="810168"/>
                  </a:lnTo>
                  <a:lnTo>
                    <a:pt x="76836" y="772574"/>
                  </a:lnTo>
                  <a:lnTo>
                    <a:pt x="54239" y="732615"/>
                  </a:lnTo>
                  <a:lnTo>
                    <a:pt x="35277" y="690503"/>
                  </a:lnTo>
                  <a:lnTo>
                    <a:pt x="20160" y="646448"/>
                  </a:lnTo>
                  <a:lnTo>
                    <a:pt x="9101" y="600664"/>
                  </a:lnTo>
                  <a:lnTo>
                    <a:pt x="2310" y="553360"/>
                  </a:lnTo>
                  <a:lnTo>
                    <a:pt x="0" y="504749"/>
                  </a:lnTo>
                  <a:lnTo>
                    <a:pt x="2310" y="456139"/>
                  </a:lnTo>
                  <a:lnTo>
                    <a:pt x="9101" y="408835"/>
                  </a:lnTo>
                  <a:lnTo>
                    <a:pt x="20160" y="363051"/>
                  </a:lnTo>
                  <a:lnTo>
                    <a:pt x="35277" y="318996"/>
                  </a:lnTo>
                  <a:lnTo>
                    <a:pt x="54239" y="276884"/>
                  </a:lnTo>
                  <a:lnTo>
                    <a:pt x="76836" y="236925"/>
                  </a:lnTo>
                  <a:lnTo>
                    <a:pt x="102854" y="199331"/>
                  </a:lnTo>
                  <a:lnTo>
                    <a:pt x="132084" y="164314"/>
                  </a:lnTo>
                  <a:lnTo>
                    <a:pt x="164314" y="132084"/>
                  </a:lnTo>
                  <a:lnTo>
                    <a:pt x="199331" y="102854"/>
                  </a:lnTo>
                  <a:lnTo>
                    <a:pt x="236925" y="76836"/>
                  </a:lnTo>
                  <a:lnTo>
                    <a:pt x="276884" y="54239"/>
                  </a:lnTo>
                  <a:lnTo>
                    <a:pt x="318997" y="35277"/>
                  </a:lnTo>
                  <a:lnTo>
                    <a:pt x="363051" y="20160"/>
                  </a:lnTo>
                  <a:lnTo>
                    <a:pt x="408835" y="9101"/>
                  </a:lnTo>
                  <a:lnTo>
                    <a:pt x="456139" y="2310"/>
                  </a:lnTo>
                  <a:lnTo>
                    <a:pt x="504750" y="0"/>
                  </a:lnTo>
                  <a:lnTo>
                    <a:pt x="554638" y="2469"/>
                  </a:lnTo>
                  <a:lnTo>
                    <a:pt x="603681" y="9788"/>
                  </a:lnTo>
                  <a:lnTo>
                    <a:pt x="651549" y="21817"/>
                  </a:lnTo>
                  <a:lnTo>
                    <a:pt x="697909" y="38421"/>
                  </a:lnTo>
                  <a:lnTo>
                    <a:pt x="742432" y="59462"/>
                  </a:lnTo>
                  <a:lnTo>
                    <a:pt x="784785" y="84803"/>
                  </a:lnTo>
                  <a:lnTo>
                    <a:pt x="824639" y="114307"/>
                  </a:lnTo>
                  <a:lnTo>
                    <a:pt x="861661" y="147837"/>
                  </a:lnTo>
                  <a:lnTo>
                    <a:pt x="895192" y="184860"/>
                  </a:lnTo>
                  <a:lnTo>
                    <a:pt x="924696" y="224714"/>
                  </a:lnTo>
                  <a:lnTo>
                    <a:pt x="950037" y="267068"/>
                  </a:lnTo>
                  <a:lnTo>
                    <a:pt x="971078" y="311590"/>
                  </a:lnTo>
                  <a:lnTo>
                    <a:pt x="987682" y="357950"/>
                  </a:lnTo>
                  <a:lnTo>
                    <a:pt x="999712" y="405818"/>
                  </a:lnTo>
                  <a:lnTo>
                    <a:pt x="1007030" y="454861"/>
                  </a:lnTo>
                  <a:lnTo>
                    <a:pt x="1009500" y="504749"/>
                  </a:lnTo>
                  <a:lnTo>
                    <a:pt x="1007189" y="553360"/>
                  </a:lnTo>
                  <a:lnTo>
                    <a:pt x="1000398" y="600664"/>
                  </a:lnTo>
                  <a:lnTo>
                    <a:pt x="989339" y="646448"/>
                  </a:lnTo>
                  <a:lnTo>
                    <a:pt x="974222" y="690503"/>
                  </a:lnTo>
                  <a:lnTo>
                    <a:pt x="955260" y="732615"/>
                  </a:lnTo>
                  <a:lnTo>
                    <a:pt x="932664" y="772574"/>
                  </a:lnTo>
                  <a:lnTo>
                    <a:pt x="906645" y="810168"/>
                  </a:lnTo>
                  <a:lnTo>
                    <a:pt x="877415" y="845185"/>
                  </a:lnTo>
                  <a:lnTo>
                    <a:pt x="845185" y="877415"/>
                  </a:lnTo>
                  <a:lnTo>
                    <a:pt x="810168" y="906645"/>
                  </a:lnTo>
                  <a:lnTo>
                    <a:pt x="772574" y="932663"/>
                  </a:lnTo>
                  <a:lnTo>
                    <a:pt x="732615" y="955260"/>
                  </a:lnTo>
                  <a:lnTo>
                    <a:pt x="690503" y="974222"/>
                  </a:lnTo>
                  <a:lnTo>
                    <a:pt x="646449" y="989339"/>
                  </a:lnTo>
                  <a:lnTo>
                    <a:pt x="600664" y="1000398"/>
                  </a:lnTo>
                  <a:lnTo>
                    <a:pt x="553361" y="1007189"/>
                  </a:lnTo>
                  <a:lnTo>
                    <a:pt x="504750" y="1009499"/>
                  </a:lnTo>
                  <a:close/>
                </a:path>
              </a:pathLst>
            </a:custGeom>
            <a:solidFill>
              <a:srgbClr val="BBCBCE"/>
            </a:solidFill>
          </p:spPr>
          <p:txBody>
            <a:bodyPr wrap="square" lIns="0" tIns="0" rIns="0" bIns="0" rtlCol="0"/>
            <a:lstStyle/>
            <a:p>
              <a:pPr defTabSz="1219170"/>
              <a:endParaRPr sz="2400" kern="0">
                <a:solidFill>
                  <a:sysClr val="windowText" lastClr="000000"/>
                </a:solidFill>
              </a:endParaRPr>
            </a:p>
          </p:txBody>
        </p:sp>
        <p:sp>
          <p:nvSpPr>
            <p:cNvPr id="27" name="object 27"/>
            <p:cNvSpPr/>
            <p:nvPr/>
          </p:nvSpPr>
          <p:spPr>
            <a:xfrm>
              <a:off x="6642386" y="663113"/>
              <a:ext cx="821690" cy="821690"/>
            </a:xfrm>
            <a:custGeom>
              <a:avLst/>
              <a:gdLst/>
              <a:ahLst/>
              <a:cxnLst/>
              <a:rect l="l" t="t" r="r" b="b"/>
              <a:pathLst>
                <a:path w="821690" h="821690">
                  <a:moveTo>
                    <a:pt x="410549" y="821099"/>
                  </a:moveTo>
                  <a:lnTo>
                    <a:pt x="362671" y="818337"/>
                  </a:lnTo>
                  <a:lnTo>
                    <a:pt x="316414" y="810257"/>
                  </a:lnTo>
                  <a:lnTo>
                    <a:pt x="272088" y="797165"/>
                  </a:lnTo>
                  <a:lnTo>
                    <a:pt x="230000" y="779371"/>
                  </a:lnTo>
                  <a:lnTo>
                    <a:pt x="190459" y="757182"/>
                  </a:lnTo>
                  <a:lnTo>
                    <a:pt x="153772" y="730906"/>
                  </a:lnTo>
                  <a:lnTo>
                    <a:pt x="120247" y="700852"/>
                  </a:lnTo>
                  <a:lnTo>
                    <a:pt x="90193" y="667328"/>
                  </a:lnTo>
                  <a:lnTo>
                    <a:pt x="63917" y="630640"/>
                  </a:lnTo>
                  <a:lnTo>
                    <a:pt x="41728" y="591099"/>
                  </a:lnTo>
                  <a:lnTo>
                    <a:pt x="23934" y="549011"/>
                  </a:lnTo>
                  <a:lnTo>
                    <a:pt x="10842" y="504685"/>
                  </a:lnTo>
                  <a:lnTo>
                    <a:pt x="2762" y="458428"/>
                  </a:lnTo>
                  <a:lnTo>
                    <a:pt x="0" y="410549"/>
                  </a:lnTo>
                  <a:lnTo>
                    <a:pt x="2672" y="364225"/>
                  </a:lnTo>
                  <a:lnTo>
                    <a:pt x="10842" y="316414"/>
                  </a:lnTo>
                  <a:lnTo>
                    <a:pt x="23934" y="272088"/>
                  </a:lnTo>
                  <a:lnTo>
                    <a:pt x="41728" y="230000"/>
                  </a:lnTo>
                  <a:lnTo>
                    <a:pt x="63917" y="190458"/>
                  </a:lnTo>
                  <a:lnTo>
                    <a:pt x="90193" y="153771"/>
                  </a:lnTo>
                  <a:lnTo>
                    <a:pt x="120247" y="120247"/>
                  </a:lnTo>
                  <a:lnTo>
                    <a:pt x="153772" y="90193"/>
                  </a:lnTo>
                  <a:lnTo>
                    <a:pt x="190459" y="63917"/>
                  </a:lnTo>
                  <a:lnTo>
                    <a:pt x="230000" y="41728"/>
                  </a:lnTo>
                  <a:lnTo>
                    <a:pt x="272088" y="23934"/>
                  </a:lnTo>
                  <a:lnTo>
                    <a:pt x="316414" y="10842"/>
                  </a:lnTo>
                  <a:lnTo>
                    <a:pt x="362671" y="2762"/>
                  </a:lnTo>
                  <a:lnTo>
                    <a:pt x="410549" y="0"/>
                  </a:lnTo>
                  <a:lnTo>
                    <a:pt x="456875" y="2620"/>
                  </a:lnTo>
                  <a:lnTo>
                    <a:pt x="502252" y="10370"/>
                  </a:lnTo>
                  <a:lnTo>
                    <a:pt x="546279" y="23084"/>
                  </a:lnTo>
                  <a:lnTo>
                    <a:pt x="588554" y="40596"/>
                  </a:lnTo>
                  <a:lnTo>
                    <a:pt x="628676" y="62737"/>
                  </a:lnTo>
                  <a:lnTo>
                    <a:pt x="666243" y="89343"/>
                  </a:lnTo>
                  <a:lnTo>
                    <a:pt x="700853" y="120247"/>
                  </a:lnTo>
                  <a:lnTo>
                    <a:pt x="731756" y="154856"/>
                  </a:lnTo>
                  <a:lnTo>
                    <a:pt x="758362" y="192423"/>
                  </a:lnTo>
                  <a:lnTo>
                    <a:pt x="780504" y="232545"/>
                  </a:lnTo>
                  <a:lnTo>
                    <a:pt x="798015" y="274821"/>
                  </a:lnTo>
                  <a:lnTo>
                    <a:pt x="810729" y="318848"/>
                  </a:lnTo>
                  <a:lnTo>
                    <a:pt x="818479" y="364225"/>
                  </a:lnTo>
                  <a:lnTo>
                    <a:pt x="821099" y="410549"/>
                  </a:lnTo>
                  <a:lnTo>
                    <a:pt x="818337" y="458428"/>
                  </a:lnTo>
                  <a:lnTo>
                    <a:pt x="810257" y="504685"/>
                  </a:lnTo>
                  <a:lnTo>
                    <a:pt x="797165" y="549011"/>
                  </a:lnTo>
                  <a:lnTo>
                    <a:pt x="779371" y="591099"/>
                  </a:lnTo>
                  <a:lnTo>
                    <a:pt x="757182" y="630640"/>
                  </a:lnTo>
                  <a:lnTo>
                    <a:pt x="730906" y="667328"/>
                  </a:lnTo>
                  <a:lnTo>
                    <a:pt x="700852" y="700852"/>
                  </a:lnTo>
                  <a:lnTo>
                    <a:pt x="667328" y="730906"/>
                  </a:lnTo>
                  <a:lnTo>
                    <a:pt x="630641" y="757182"/>
                  </a:lnTo>
                  <a:lnTo>
                    <a:pt x="591099" y="779371"/>
                  </a:lnTo>
                  <a:lnTo>
                    <a:pt x="549011" y="797165"/>
                  </a:lnTo>
                  <a:lnTo>
                    <a:pt x="504685" y="810257"/>
                  </a:lnTo>
                  <a:lnTo>
                    <a:pt x="458428" y="818337"/>
                  </a:lnTo>
                  <a:lnTo>
                    <a:pt x="410549" y="821099"/>
                  </a:lnTo>
                  <a:close/>
                </a:path>
              </a:pathLst>
            </a:custGeom>
            <a:solidFill>
              <a:srgbClr val="392A68"/>
            </a:solidFill>
          </p:spPr>
          <p:txBody>
            <a:bodyPr wrap="square" lIns="0" tIns="0" rIns="0" bIns="0" rtlCol="0"/>
            <a:lstStyle/>
            <a:p>
              <a:pPr defTabSz="1219170"/>
              <a:endParaRPr sz="2400" kern="0">
                <a:solidFill>
                  <a:sysClr val="windowText" lastClr="000000"/>
                </a:solidFill>
              </a:endParaRPr>
            </a:p>
          </p:txBody>
        </p:sp>
        <p:sp>
          <p:nvSpPr>
            <p:cNvPr id="28" name="object 28"/>
            <p:cNvSpPr/>
            <p:nvPr/>
          </p:nvSpPr>
          <p:spPr>
            <a:xfrm>
              <a:off x="6970971" y="1544369"/>
              <a:ext cx="163830" cy="162560"/>
            </a:xfrm>
            <a:custGeom>
              <a:avLst/>
              <a:gdLst/>
              <a:ahLst/>
              <a:cxnLst/>
              <a:rect l="l" t="t" r="r" b="b"/>
              <a:pathLst>
                <a:path w="163829" h="162560">
                  <a:moveTo>
                    <a:pt x="81899" y="162299"/>
                  </a:moveTo>
                  <a:lnTo>
                    <a:pt x="0" y="0"/>
                  </a:lnTo>
                  <a:lnTo>
                    <a:pt x="163799" y="0"/>
                  </a:lnTo>
                  <a:lnTo>
                    <a:pt x="81899" y="162299"/>
                  </a:lnTo>
                  <a:close/>
                </a:path>
              </a:pathLst>
            </a:custGeom>
            <a:solidFill>
              <a:srgbClr val="EEEEF3"/>
            </a:solidFill>
          </p:spPr>
          <p:txBody>
            <a:bodyPr wrap="square" lIns="0" tIns="0" rIns="0" bIns="0" rtlCol="0"/>
            <a:lstStyle/>
            <a:p>
              <a:pPr defTabSz="1219170"/>
              <a:endParaRPr sz="2400" kern="0">
                <a:solidFill>
                  <a:sysClr val="windowText" lastClr="000000"/>
                </a:solidFill>
              </a:endParaRPr>
            </a:p>
          </p:txBody>
        </p:sp>
        <p:pic>
          <p:nvPicPr>
            <p:cNvPr id="29" name="object 29"/>
            <p:cNvPicPr/>
            <p:nvPr/>
          </p:nvPicPr>
          <p:blipFill>
            <a:blip r:embed="rId6" cstate="print"/>
            <a:stretch>
              <a:fillRect/>
            </a:stretch>
          </p:blipFill>
          <p:spPr>
            <a:xfrm>
              <a:off x="6860664" y="840623"/>
              <a:ext cx="428467" cy="441068"/>
            </a:xfrm>
            <a:prstGeom prst="rect">
              <a:avLst/>
            </a:prstGeom>
          </p:spPr>
        </p:pic>
      </p:grpSp>
      <p:grpSp>
        <p:nvGrpSpPr>
          <p:cNvPr id="30" name="object 30">
            <a:extLst>
              <a:ext uri="{C183D7F6-B498-43B3-948B-1728B52AA6E4}">
                <adec:decorative xmlns:adec="http://schemas.microsoft.com/office/drawing/2017/decorative" val="1"/>
              </a:ext>
            </a:extLst>
          </p:cNvPr>
          <p:cNvGrpSpPr/>
          <p:nvPr/>
        </p:nvGrpSpPr>
        <p:grpSpPr>
          <a:xfrm>
            <a:off x="6803941" y="752169"/>
            <a:ext cx="1358900" cy="1524000"/>
            <a:chOff x="5102955" y="564127"/>
            <a:chExt cx="1019175" cy="1143000"/>
          </a:xfrm>
        </p:grpSpPr>
        <p:sp>
          <p:nvSpPr>
            <p:cNvPr id="31" name="object 31"/>
            <p:cNvSpPr/>
            <p:nvPr/>
          </p:nvSpPr>
          <p:spPr>
            <a:xfrm>
              <a:off x="5107718" y="568889"/>
              <a:ext cx="1009650" cy="1009650"/>
            </a:xfrm>
            <a:custGeom>
              <a:avLst/>
              <a:gdLst/>
              <a:ahLst/>
              <a:cxnLst/>
              <a:rect l="l" t="t" r="r" b="b"/>
              <a:pathLst>
                <a:path w="1009650" h="1009650">
                  <a:moveTo>
                    <a:pt x="504749" y="1009499"/>
                  </a:moveTo>
                  <a:lnTo>
                    <a:pt x="456139" y="1007189"/>
                  </a:lnTo>
                  <a:lnTo>
                    <a:pt x="408835" y="1000398"/>
                  </a:lnTo>
                  <a:lnTo>
                    <a:pt x="363051" y="989339"/>
                  </a:lnTo>
                  <a:lnTo>
                    <a:pt x="318997" y="974222"/>
                  </a:lnTo>
                  <a:lnTo>
                    <a:pt x="276884" y="955260"/>
                  </a:lnTo>
                  <a:lnTo>
                    <a:pt x="236925" y="932663"/>
                  </a:lnTo>
                  <a:lnTo>
                    <a:pt x="199331" y="906645"/>
                  </a:lnTo>
                  <a:lnTo>
                    <a:pt x="164314" y="877415"/>
                  </a:lnTo>
                  <a:lnTo>
                    <a:pt x="132084" y="845185"/>
                  </a:lnTo>
                  <a:lnTo>
                    <a:pt x="102854" y="810168"/>
                  </a:lnTo>
                  <a:lnTo>
                    <a:pt x="76836" y="772574"/>
                  </a:lnTo>
                  <a:lnTo>
                    <a:pt x="54239" y="732615"/>
                  </a:lnTo>
                  <a:lnTo>
                    <a:pt x="35277" y="690503"/>
                  </a:lnTo>
                  <a:lnTo>
                    <a:pt x="20160" y="646448"/>
                  </a:lnTo>
                  <a:lnTo>
                    <a:pt x="9101" y="600664"/>
                  </a:lnTo>
                  <a:lnTo>
                    <a:pt x="2310" y="553360"/>
                  </a:lnTo>
                  <a:lnTo>
                    <a:pt x="0" y="504749"/>
                  </a:lnTo>
                  <a:lnTo>
                    <a:pt x="2310" y="456139"/>
                  </a:lnTo>
                  <a:lnTo>
                    <a:pt x="9101" y="408835"/>
                  </a:lnTo>
                  <a:lnTo>
                    <a:pt x="20160" y="363051"/>
                  </a:lnTo>
                  <a:lnTo>
                    <a:pt x="35277" y="318996"/>
                  </a:lnTo>
                  <a:lnTo>
                    <a:pt x="54239" y="276884"/>
                  </a:lnTo>
                  <a:lnTo>
                    <a:pt x="76836" y="236925"/>
                  </a:lnTo>
                  <a:lnTo>
                    <a:pt x="102854" y="199331"/>
                  </a:lnTo>
                  <a:lnTo>
                    <a:pt x="132084" y="164314"/>
                  </a:lnTo>
                  <a:lnTo>
                    <a:pt x="164314" y="132084"/>
                  </a:lnTo>
                  <a:lnTo>
                    <a:pt x="199331" y="102854"/>
                  </a:lnTo>
                  <a:lnTo>
                    <a:pt x="236925" y="76836"/>
                  </a:lnTo>
                  <a:lnTo>
                    <a:pt x="276884" y="54239"/>
                  </a:lnTo>
                  <a:lnTo>
                    <a:pt x="318997" y="35277"/>
                  </a:lnTo>
                  <a:lnTo>
                    <a:pt x="363051" y="20160"/>
                  </a:lnTo>
                  <a:lnTo>
                    <a:pt x="408835" y="9101"/>
                  </a:lnTo>
                  <a:lnTo>
                    <a:pt x="456139" y="2310"/>
                  </a:lnTo>
                  <a:lnTo>
                    <a:pt x="504749" y="0"/>
                  </a:lnTo>
                  <a:lnTo>
                    <a:pt x="554638" y="2469"/>
                  </a:lnTo>
                  <a:lnTo>
                    <a:pt x="603681" y="9788"/>
                  </a:lnTo>
                  <a:lnTo>
                    <a:pt x="651548" y="21817"/>
                  </a:lnTo>
                  <a:lnTo>
                    <a:pt x="697909" y="38421"/>
                  </a:lnTo>
                  <a:lnTo>
                    <a:pt x="742431" y="59462"/>
                  </a:lnTo>
                  <a:lnTo>
                    <a:pt x="784785" y="84803"/>
                  </a:lnTo>
                  <a:lnTo>
                    <a:pt x="824639" y="114307"/>
                  </a:lnTo>
                  <a:lnTo>
                    <a:pt x="861661" y="147837"/>
                  </a:lnTo>
                  <a:lnTo>
                    <a:pt x="895191" y="184860"/>
                  </a:lnTo>
                  <a:lnTo>
                    <a:pt x="924695" y="224714"/>
                  </a:lnTo>
                  <a:lnTo>
                    <a:pt x="950037" y="267068"/>
                  </a:lnTo>
                  <a:lnTo>
                    <a:pt x="971078" y="311590"/>
                  </a:lnTo>
                  <a:lnTo>
                    <a:pt x="987682" y="357950"/>
                  </a:lnTo>
                  <a:lnTo>
                    <a:pt x="999711" y="405818"/>
                  </a:lnTo>
                  <a:lnTo>
                    <a:pt x="1007030" y="454861"/>
                  </a:lnTo>
                  <a:lnTo>
                    <a:pt x="1009499" y="504749"/>
                  </a:lnTo>
                  <a:lnTo>
                    <a:pt x="1007189" y="553360"/>
                  </a:lnTo>
                  <a:lnTo>
                    <a:pt x="1000398" y="600664"/>
                  </a:lnTo>
                  <a:lnTo>
                    <a:pt x="989339" y="646448"/>
                  </a:lnTo>
                  <a:lnTo>
                    <a:pt x="974222" y="690503"/>
                  </a:lnTo>
                  <a:lnTo>
                    <a:pt x="955260" y="732615"/>
                  </a:lnTo>
                  <a:lnTo>
                    <a:pt x="932663" y="772574"/>
                  </a:lnTo>
                  <a:lnTo>
                    <a:pt x="906645" y="810168"/>
                  </a:lnTo>
                  <a:lnTo>
                    <a:pt x="877415" y="845185"/>
                  </a:lnTo>
                  <a:lnTo>
                    <a:pt x="845185" y="877415"/>
                  </a:lnTo>
                  <a:lnTo>
                    <a:pt x="810168" y="906645"/>
                  </a:lnTo>
                  <a:lnTo>
                    <a:pt x="772574" y="932663"/>
                  </a:lnTo>
                  <a:lnTo>
                    <a:pt x="732615" y="955260"/>
                  </a:lnTo>
                  <a:lnTo>
                    <a:pt x="690502" y="974222"/>
                  </a:lnTo>
                  <a:lnTo>
                    <a:pt x="646448" y="989339"/>
                  </a:lnTo>
                  <a:lnTo>
                    <a:pt x="600664" y="1000398"/>
                  </a:lnTo>
                  <a:lnTo>
                    <a:pt x="553360" y="1007189"/>
                  </a:lnTo>
                  <a:lnTo>
                    <a:pt x="504749" y="1009499"/>
                  </a:lnTo>
                  <a:close/>
                </a:path>
              </a:pathLst>
            </a:custGeom>
            <a:solidFill>
              <a:srgbClr val="EEEEF3"/>
            </a:solidFill>
          </p:spPr>
          <p:txBody>
            <a:bodyPr wrap="square" lIns="0" tIns="0" rIns="0" bIns="0" rtlCol="0"/>
            <a:lstStyle/>
            <a:p>
              <a:pPr defTabSz="1219170"/>
              <a:endParaRPr sz="2400" kern="0">
                <a:solidFill>
                  <a:sysClr val="windowText" lastClr="000000"/>
                </a:solidFill>
              </a:endParaRPr>
            </a:p>
          </p:txBody>
        </p:sp>
        <p:sp>
          <p:nvSpPr>
            <p:cNvPr id="32" name="object 32"/>
            <p:cNvSpPr/>
            <p:nvPr/>
          </p:nvSpPr>
          <p:spPr>
            <a:xfrm>
              <a:off x="5107718" y="568889"/>
              <a:ext cx="1009650" cy="1009650"/>
            </a:xfrm>
            <a:custGeom>
              <a:avLst/>
              <a:gdLst/>
              <a:ahLst/>
              <a:cxnLst/>
              <a:rect l="l" t="t" r="r" b="b"/>
              <a:pathLst>
                <a:path w="1009650" h="1009650">
                  <a:moveTo>
                    <a:pt x="0" y="504749"/>
                  </a:moveTo>
                  <a:lnTo>
                    <a:pt x="2310" y="456139"/>
                  </a:lnTo>
                  <a:lnTo>
                    <a:pt x="9101" y="408835"/>
                  </a:lnTo>
                  <a:lnTo>
                    <a:pt x="20160" y="363051"/>
                  </a:lnTo>
                  <a:lnTo>
                    <a:pt x="35277" y="318996"/>
                  </a:lnTo>
                  <a:lnTo>
                    <a:pt x="54239" y="276884"/>
                  </a:lnTo>
                  <a:lnTo>
                    <a:pt x="76836" y="236925"/>
                  </a:lnTo>
                  <a:lnTo>
                    <a:pt x="102854" y="199331"/>
                  </a:lnTo>
                  <a:lnTo>
                    <a:pt x="132084" y="164314"/>
                  </a:lnTo>
                  <a:lnTo>
                    <a:pt x="164314" y="132084"/>
                  </a:lnTo>
                  <a:lnTo>
                    <a:pt x="199331" y="102854"/>
                  </a:lnTo>
                  <a:lnTo>
                    <a:pt x="236925" y="76836"/>
                  </a:lnTo>
                  <a:lnTo>
                    <a:pt x="276884" y="54239"/>
                  </a:lnTo>
                  <a:lnTo>
                    <a:pt x="318997" y="35277"/>
                  </a:lnTo>
                  <a:lnTo>
                    <a:pt x="363051" y="20160"/>
                  </a:lnTo>
                  <a:lnTo>
                    <a:pt x="408835" y="9101"/>
                  </a:lnTo>
                  <a:lnTo>
                    <a:pt x="456139" y="2310"/>
                  </a:lnTo>
                  <a:lnTo>
                    <a:pt x="504749" y="0"/>
                  </a:lnTo>
                  <a:lnTo>
                    <a:pt x="554638" y="2469"/>
                  </a:lnTo>
                  <a:lnTo>
                    <a:pt x="603681" y="9788"/>
                  </a:lnTo>
                  <a:lnTo>
                    <a:pt x="651548" y="21817"/>
                  </a:lnTo>
                  <a:lnTo>
                    <a:pt x="697909" y="38421"/>
                  </a:lnTo>
                  <a:lnTo>
                    <a:pt x="742431" y="59462"/>
                  </a:lnTo>
                  <a:lnTo>
                    <a:pt x="784785" y="84803"/>
                  </a:lnTo>
                  <a:lnTo>
                    <a:pt x="824639" y="114307"/>
                  </a:lnTo>
                  <a:lnTo>
                    <a:pt x="861661" y="147837"/>
                  </a:lnTo>
                  <a:lnTo>
                    <a:pt x="895191" y="184860"/>
                  </a:lnTo>
                  <a:lnTo>
                    <a:pt x="924695" y="224714"/>
                  </a:lnTo>
                  <a:lnTo>
                    <a:pt x="950037" y="267068"/>
                  </a:lnTo>
                  <a:lnTo>
                    <a:pt x="971078" y="311590"/>
                  </a:lnTo>
                  <a:lnTo>
                    <a:pt x="987682" y="357950"/>
                  </a:lnTo>
                  <a:lnTo>
                    <a:pt x="999711" y="405818"/>
                  </a:lnTo>
                  <a:lnTo>
                    <a:pt x="1007030" y="454861"/>
                  </a:lnTo>
                  <a:lnTo>
                    <a:pt x="1009499" y="504749"/>
                  </a:lnTo>
                  <a:lnTo>
                    <a:pt x="1007189" y="553360"/>
                  </a:lnTo>
                  <a:lnTo>
                    <a:pt x="1000398" y="600664"/>
                  </a:lnTo>
                  <a:lnTo>
                    <a:pt x="989339" y="646448"/>
                  </a:lnTo>
                  <a:lnTo>
                    <a:pt x="974222" y="690503"/>
                  </a:lnTo>
                  <a:lnTo>
                    <a:pt x="955260" y="732615"/>
                  </a:lnTo>
                  <a:lnTo>
                    <a:pt x="932663" y="772574"/>
                  </a:lnTo>
                  <a:lnTo>
                    <a:pt x="906645" y="810168"/>
                  </a:lnTo>
                  <a:lnTo>
                    <a:pt x="877415" y="845185"/>
                  </a:lnTo>
                  <a:lnTo>
                    <a:pt x="845185" y="877415"/>
                  </a:lnTo>
                  <a:lnTo>
                    <a:pt x="810168" y="906645"/>
                  </a:lnTo>
                  <a:lnTo>
                    <a:pt x="772574" y="932663"/>
                  </a:lnTo>
                  <a:lnTo>
                    <a:pt x="732615" y="955260"/>
                  </a:lnTo>
                  <a:lnTo>
                    <a:pt x="690502" y="974222"/>
                  </a:lnTo>
                  <a:lnTo>
                    <a:pt x="646448" y="989339"/>
                  </a:lnTo>
                  <a:lnTo>
                    <a:pt x="600664" y="1000398"/>
                  </a:lnTo>
                  <a:lnTo>
                    <a:pt x="553360" y="1007189"/>
                  </a:lnTo>
                  <a:lnTo>
                    <a:pt x="504749" y="1009499"/>
                  </a:lnTo>
                  <a:lnTo>
                    <a:pt x="456139" y="1007189"/>
                  </a:lnTo>
                  <a:lnTo>
                    <a:pt x="408835" y="1000398"/>
                  </a:lnTo>
                  <a:lnTo>
                    <a:pt x="363051" y="989339"/>
                  </a:lnTo>
                  <a:lnTo>
                    <a:pt x="318997" y="974222"/>
                  </a:lnTo>
                  <a:lnTo>
                    <a:pt x="276884" y="955260"/>
                  </a:lnTo>
                  <a:lnTo>
                    <a:pt x="236925" y="932663"/>
                  </a:lnTo>
                  <a:lnTo>
                    <a:pt x="199331" y="906645"/>
                  </a:lnTo>
                  <a:lnTo>
                    <a:pt x="164314" y="877415"/>
                  </a:lnTo>
                  <a:lnTo>
                    <a:pt x="132084" y="845185"/>
                  </a:lnTo>
                  <a:lnTo>
                    <a:pt x="102854" y="810168"/>
                  </a:lnTo>
                  <a:lnTo>
                    <a:pt x="76836" y="772574"/>
                  </a:lnTo>
                  <a:lnTo>
                    <a:pt x="54239" y="732615"/>
                  </a:lnTo>
                  <a:lnTo>
                    <a:pt x="35277" y="690503"/>
                  </a:lnTo>
                  <a:lnTo>
                    <a:pt x="20160" y="646448"/>
                  </a:lnTo>
                  <a:lnTo>
                    <a:pt x="9101" y="600664"/>
                  </a:lnTo>
                  <a:lnTo>
                    <a:pt x="2310" y="553360"/>
                  </a:lnTo>
                  <a:lnTo>
                    <a:pt x="0" y="504749"/>
                  </a:lnTo>
                  <a:close/>
                </a:path>
              </a:pathLst>
            </a:custGeom>
            <a:ln w="9524">
              <a:solidFill>
                <a:srgbClr val="BBCBCE"/>
              </a:solidFill>
            </a:ln>
          </p:spPr>
          <p:txBody>
            <a:bodyPr wrap="square" lIns="0" tIns="0" rIns="0" bIns="0" rtlCol="0"/>
            <a:lstStyle/>
            <a:p>
              <a:pPr defTabSz="1219170"/>
              <a:endParaRPr sz="2400" kern="0">
                <a:solidFill>
                  <a:sysClr val="windowText" lastClr="000000"/>
                </a:solidFill>
              </a:endParaRPr>
            </a:p>
          </p:txBody>
        </p:sp>
        <p:sp>
          <p:nvSpPr>
            <p:cNvPr id="33" name="object 33"/>
            <p:cNvSpPr/>
            <p:nvPr/>
          </p:nvSpPr>
          <p:spPr>
            <a:xfrm>
              <a:off x="5201943" y="663114"/>
              <a:ext cx="821690" cy="821690"/>
            </a:xfrm>
            <a:custGeom>
              <a:avLst/>
              <a:gdLst/>
              <a:ahLst/>
              <a:cxnLst/>
              <a:rect l="l" t="t" r="r" b="b"/>
              <a:pathLst>
                <a:path w="821689" h="821690">
                  <a:moveTo>
                    <a:pt x="410549" y="821099"/>
                  </a:moveTo>
                  <a:lnTo>
                    <a:pt x="362671" y="818337"/>
                  </a:lnTo>
                  <a:lnTo>
                    <a:pt x="316414" y="810257"/>
                  </a:lnTo>
                  <a:lnTo>
                    <a:pt x="272088" y="797165"/>
                  </a:lnTo>
                  <a:lnTo>
                    <a:pt x="230000" y="779371"/>
                  </a:lnTo>
                  <a:lnTo>
                    <a:pt x="190458" y="757182"/>
                  </a:lnTo>
                  <a:lnTo>
                    <a:pt x="153771" y="730906"/>
                  </a:lnTo>
                  <a:lnTo>
                    <a:pt x="120247" y="700852"/>
                  </a:lnTo>
                  <a:lnTo>
                    <a:pt x="90193" y="667328"/>
                  </a:lnTo>
                  <a:lnTo>
                    <a:pt x="63917" y="630640"/>
                  </a:lnTo>
                  <a:lnTo>
                    <a:pt x="41728" y="591099"/>
                  </a:lnTo>
                  <a:lnTo>
                    <a:pt x="23934" y="549011"/>
                  </a:lnTo>
                  <a:lnTo>
                    <a:pt x="10842" y="504685"/>
                  </a:lnTo>
                  <a:lnTo>
                    <a:pt x="2762" y="458428"/>
                  </a:lnTo>
                  <a:lnTo>
                    <a:pt x="0" y="410549"/>
                  </a:lnTo>
                  <a:lnTo>
                    <a:pt x="2672" y="364225"/>
                  </a:lnTo>
                  <a:lnTo>
                    <a:pt x="10842" y="316414"/>
                  </a:lnTo>
                  <a:lnTo>
                    <a:pt x="23934" y="272088"/>
                  </a:lnTo>
                  <a:lnTo>
                    <a:pt x="41728" y="230000"/>
                  </a:lnTo>
                  <a:lnTo>
                    <a:pt x="63917" y="190458"/>
                  </a:lnTo>
                  <a:lnTo>
                    <a:pt x="90193" y="153771"/>
                  </a:lnTo>
                  <a:lnTo>
                    <a:pt x="120247" y="120247"/>
                  </a:lnTo>
                  <a:lnTo>
                    <a:pt x="153771" y="90193"/>
                  </a:lnTo>
                  <a:lnTo>
                    <a:pt x="190458" y="63917"/>
                  </a:lnTo>
                  <a:lnTo>
                    <a:pt x="230000" y="41728"/>
                  </a:lnTo>
                  <a:lnTo>
                    <a:pt x="272088" y="23934"/>
                  </a:lnTo>
                  <a:lnTo>
                    <a:pt x="316414" y="10842"/>
                  </a:lnTo>
                  <a:lnTo>
                    <a:pt x="362671" y="2762"/>
                  </a:lnTo>
                  <a:lnTo>
                    <a:pt x="410549" y="0"/>
                  </a:lnTo>
                  <a:lnTo>
                    <a:pt x="456874" y="2620"/>
                  </a:lnTo>
                  <a:lnTo>
                    <a:pt x="502251" y="10370"/>
                  </a:lnTo>
                  <a:lnTo>
                    <a:pt x="546278" y="23084"/>
                  </a:lnTo>
                  <a:lnTo>
                    <a:pt x="588554" y="40596"/>
                  </a:lnTo>
                  <a:lnTo>
                    <a:pt x="628676" y="62737"/>
                  </a:lnTo>
                  <a:lnTo>
                    <a:pt x="666243" y="89343"/>
                  </a:lnTo>
                  <a:lnTo>
                    <a:pt x="700852" y="120247"/>
                  </a:lnTo>
                  <a:lnTo>
                    <a:pt x="731756" y="154856"/>
                  </a:lnTo>
                  <a:lnTo>
                    <a:pt x="758362" y="192423"/>
                  </a:lnTo>
                  <a:lnTo>
                    <a:pt x="780503" y="232545"/>
                  </a:lnTo>
                  <a:lnTo>
                    <a:pt x="798015" y="274821"/>
                  </a:lnTo>
                  <a:lnTo>
                    <a:pt x="810729" y="318848"/>
                  </a:lnTo>
                  <a:lnTo>
                    <a:pt x="818479" y="364225"/>
                  </a:lnTo>
                  <a:lnTo>
                    <a:pt x="821099" y="410549"/>
                  </a:lnTo>
                  <a:lnTo>
                    <a:pt x="818337" y="458428"/>
                  </a:lnTo>
                  <a:lnTo>
                    <a:pt x="810257" y="504685"/>
                  </a:lnTo>
                  <a:lnTo>
                    <a:pt x="797165" y="549011"/>
                  </a:lnTo>
                  <a:lnTo>
                    <a:pt x="779371" y="591099"/>
                  </a:lnTo>
                  <a:lnTo>
                    <a:pt x="757182" y="630640"/>
                  </a:lnTo>
                  <a:lnTo>
                    <a:pt x="730906" y="667328"/>
                  </a:lnTo>
                  <a:lnTo>
                    <a:pt x="700852" y="700852"/>
                  </a:lnTo>
                  <a:lnTo>
                    <a:pt x="667328" y="730906"/>
                  </a:lnTo>
                  <a:lnTo>
                    <a:pt x="630640" y="757182"/>
                  </a:lnTo>
                  <a:lnTo>
                    <a:pt x="591099" y="779371"/>
                  </a:lnTo>
                  <a:lnTo>
                    <a:pt x="549011" y="797165"/>
                  </a:lnTo>
                  <a:lnTo>
                    <a:pt x="504685" y="810257"/>
                  </a:lnTo>
                  <a:lnTo>
                    <a:pt x="458428" y="818337"/>
                  </a:lnTo>
                  <a:lnTo>
                    <a:pt x="410549" y="821099"/>
                  </a:lnTo>
                  <a:close/>
                </a:path>
              </a:pathLst>
            </a:custGeom>
            <a:solidFill>
              <a:srgbClr val="00293C"/>
            </a:solidFill>
          </p:spPr>
          <p:txBody>
            <a:bodyPr wrap="square" lIns="0" tIns="0" rIns="0" bIns="0" rtlCol="0"/>
            <a:lstStyle/>
            <a:p>
              <a:pPr defTabSz="1219170"/>
              <a:endParaRPr sz="2400" kern="0">
                <a:solidFill>
                  <a:sysClr val="windowText" lastClr="000000"/>
                </a:solidFill>
              </a:endParaRPr>
            </a:p>
          </p:txBody>
        </p:sp>
        <p:sp>
          <p:nvSpPr>
            <p:cNvPr id="34" name="object 34"/>
            <p:cNvSpPr/>
            <p:nvPr/>
          </p:nvSpPr>
          <p:spPr>
            <a:xfrm>
              <a:off x="5530528" y="1544369"/>
              <a:ext cx="163830" cy="162560"/>
            </a:xfrm>
            <a:custGeom>
              <a:avLst/>
              <a:gdLst/>
              <a:ahLst/>
              <a:cxnLst/>
              <a:rect l="l" t="t" r="r" b="b"/>
              <a:pathLst>
                <a:path w="163829" h="162560">
                  <a:moveTo>
                    <a:pt x="81899" y="162299"/>
                  </a:moveTo>
                  <a:lnTo>
                    <a:pt x="0" y="0"/>
                  </a:lnTo>
                  <a:lnTo>
                    <a:pt x="163799" y="0"/>
                  </a:lnTo>
                  <a:lnTo>
                    <a:pt x="81899" y="162299"/>
                  </a:lnTo>
                  <a:close/>
                </a:path>
              </a:pathLst>
            </a:custGeom>
            <a:solidFill>
              <a:srgbClr val="EEEEF3"/>
            </a:solidFill>
          </p:spPr>
          <p:txBody>
            <a:bodyPr wrap="square" lIns="0" tIns="0" rIns="0" bIns="0" rtlCol="0"/>
            <a:lstStyle/>
            <a:p>
              <a:pPr defTabSz="1219170"/>
              <a:endParaRPr sz="2400" kern="0">
                <a:solidFill>
                  <a:sysClr val="windowText" lastClr="000000"/>
                </a:solidFill>
              </a:endParaRPr>
            </a:p>
          </p:txBody>
        </p:sp>
        <p:pic>
          <p:nvPicPr>
            <p:cNvPr id="35" name="object 35"/>
            <p:cNvPicPr/>
            <p:nvPr/>
          </p:nvPicPr>
          <p:blipFill>
            <a:blip r:embed="rId7" cstate="print"/>
            <a:stretch>
              <a:fillRect/>
            </a:stretch>
          </p:blipFill>
          <p:spPr>
            <a:xfrm>
              <a:off x="5418217" y="819717"/>
              <a:ext cx="435958" cy="448781"/>
            </a:xfrm>
            <a:prstGeom prst="rect">
              <a:avLst/>
            </a:prstGeom>
          </p:spPr>
        </p:pic>
      </p:grpSp>
      <p:sp>
        <p:nvSpPr>
          <p:cNvPr id="36" name="object 36">
            <a:extLst>
              <a:ext uri="{C183D7F6-B498-43B3-948B-1728B52AA6E4}">
                <adec:decorative xmlns:adec="http://schemas.microsoft.com/office/drawing/2017/decorative" val="1"/>
              </a:ext>
            </a:extLst>
          </p:cNvPr>
          <p:cNvSpPr/>
          <p:nvPr/>
        </p:nvSpPr>
        <p:spPr>
          <a:xfrm>
            <a:off x="1536401" y="3347796"/>
            <a:ext cx="496993" cy="481753"/>
          </a:xfrm>
          <a:custGeom>
            <a:avLst/>
            <a:gdLst/>
            <a:ahLst/>
            <a:cxnLst/>
            <a:rect l="l" t="t" r="r" b="b"/>
            <a:pathLst>
              <a:path w="372744" h="361314">
                <a:moveTo>
                  <a:pt x="369881" y="360701"/>
                </a:moveTo>
                <a:lnTo>
                  <a:pt x="2623" y="360701"/>
                </a:lnTo>
                <a:lnTo>
                  <a:pt x="0" y="358077"/>
                </a:lnTo>
                <a:lnTo>
                  <a:pt x="0" y="351781"/>
                </a:lnTo>
                <a:lnTo>
                  <a:pt x="2623" y="349158"/>
                </a:lnTo>
                <a:lnTo>
                  <a:pt x="369881" y="349158"/>
                </a:lnTo>
                <a:lnTo>
                  <a:pt x="372504" y="351781"/>
                </a:lnTo>
                <a:lnTo>
                  <a:pt x="372504" y="358077"/>
                </a:lnTo>
                <a:lnTo>
                  <a:pt x="369881" y="360701"/>
                </a:lnTo>
                <a:close/>
              </a:path>
              <a:path w="372744" h="361314">
                <a:moveTo>
                  <a:pt x="23084" y="337353"/>
                </a:moveTo>
                <a:lnTo>
                  <a:pt x="19936" y="337353"/>
                </a:lnTo>
                <a:lnTo>
                  <a:pt x="19149" y="337091"/>
                </a:lnTo>
                <a:lnTo>
                  <a:pt x="18362" y="336566"/>
                </a:lnTo>
                <a:lnTo>
                  <a:pt x="15214" y="335255"/>
                </a:lnTo>
                <a:lnTo>
                  <a:pt x="14165" y="331845"/>
                </a:lnTo>
                <a:lnTo>
                  <a:pt x="15739" y="328959"/>
                </a:lnTo>
                <a:lnTo>
                  <a:pt x="143230" y="91552"/>
                </a:lnTo>
                <a:lnTo>
                  <a:pt x="143230" y="2623"/>
                </a:lnTo>
                <a:lnTo>
                  <a:pt x="145853" y="0"/>
                </a:lnTo>
                <a:lnTo>
                  <a:pt x="152149" y="0"/>
                </a:lnTo>
                <a:lnTo>
                  <a:pt x="154773" y="2623"/>
                </a:lnTo>
                <a:lnTo>
                  <a:pt x="154773" y="15215"/>
                </a:lnTo>
                <a:lnTo>
                  <a:pt x="189999" y="27544"/>
                </a:lnTo>
                <a:lnTo>
                  <a:pt x="154773" y="27544"/>
                </a:lnTo>
                <a:lnTo>
                  <a:pt x="154773" y="54039"/>
                </a:lnTo>
                <a:lnTo>
                  <a:pt x="190749" y="54039"/>
                </a:lnTo>
                <a:lnTo>
                  <a:pt x="154773" y="66631"/>
                </a:lnTo>
                <a:lnTo>
                  <a:pt x="154773" y="91552"/>
                </a:lnTo>
                <a:lnTo>
                  <a:pt x="162471" y="104931"/>
                </a:lnTo>
                <a:lnTo>
                  <a:pt x="149002" y="104931"/>
                </a:lnTo>
                <a:lnTo>
                  <a:pt x="121457" y="156085"/>
                </a:lnTo>
                <a:lnTo>
                  <a:pt x="129456" y="167365"/>
                </a:lnTo>
                <a:lnTo>
                  <a:pt x="115948" y="167365"/>
                </a:lnTo>
                <a:lnTo>
                  <a:pt x="26232" y="334205"/>
                </a:lnTo>
                <a:lnTo>
                  <a:pt x="25183" y="336042"/>
                </a:lnTo>
                <a:lnTo>
                  <a:pt x="23084" y="337353"/>
                </a:lnTo>
                <a:close/>
              </a:path>
              <a:path w="372744" h="361314">
                <a:moveTo>
                  <a:pt x="190749" y="54039"/>
                </a:moveTo>
                <a:lnTo>
                  <a:pt x="154773" y="54039"/>
                </a:lnTo>
                <a:lnTo>
                  <a:pt x="192810" y="40660"/>
                </a:lnTo>
                <a:lnTo>
                  <a:pt x="154773" y="27544"/>
                </a:lnTo>
                <a:lnTo>
                  <a:pt x="189999" y="27544"/>
                </a:lnTo>
                <a:lnTo>
                  <a:pt x="212485" y="35414"/>
                </a:lnTo>
                <a:lnTo>
                  <a:pt x="214846" y="36201"/>
                </a:lnTo>
                <a:lnTo>
                  <a:pt x="216420" y="38299"/>
                </a:lnTo>
                <a:lnTo>
                  <a:pt x="216420" y="43546"/>
                </a:lnTo>
                <a:lnTo>
                  <a:pt x="214846" y="45645"/>
                </a:lnTo>
                <a:lnTo>
                  <a:pt x="212485" y="46432"/>
                </a:lnTo>
                <a:lnTo>
                  <a:pt x="190749" y="54039"/>
                </a:lnTo>
                <a:close/>
              </a:path>
              <a:path w="372744" h="361314">
                <a:moveTo>
                  <a:pt x="181320" y="171037"/>
                </a:moveTo>
                <a:lnTo>
                  <a:pt x="166578" y="171037"/>
                </a:lnTo>
                <a:lnTo>
                  <a:pt x="178382" y="155822"/>
                </a:lnTo>
                <a:lnTo>
                  <a:pt x="149002" y="104931"/>
                </a:lnTo>
                <a:lnTo>
                  <a:pt x="162471" y="104931"/>
                </a:lnTo>
                <a:lnTo>
                  <a:pt x="198093" y="166840"/>
                </a:lnTo>
                <a:lnTo>
                  <a:pt x="184678" y="166840"/>
                </a:lnTo>
                <a:lnTo>
                  <a:pt x="181320" y="171037"/>
                </a:lnTo>
                <a:close/>
              </a:path>
              <a:path w="372744" h="361314">
                <a:moveTo>
                  <a:pt x="146358" y="170513"/>
                </a:moveTo>
                <a:lnTo>
                  <a:pt x="131688" y="170513"/>
                </a:lnTo>
                <a:lnTo>
                  <a:pt x="144280" y="153724"/>
                </a:lnTo>
                <a:lnTo>
                  <a:pt x="145329" y="152150"/>
                </a:lnTo>
                <a:lnTo>
                  <a:pt x="147165" y="151363"/>
                </a:lnTo>
                <a:lnTo>
                  <a:pt x="150838" y="151363"/>
                </a:lnTo>
                <a:lnTo>
                  <a:pt x="152674" y="152150"/>
                </a:lnTo>
                <a:lnTo>
                  <a:pt x="153723" y="153724"/>
                </a:lnTo>
                <a:lnTo>
                  <a:pt x="163267" y="166578"/>
                </a:lnTo>
                <a:lnTo>
                  <a:pt x="149264" y="166578"/>
                </a:lnTo>
                <a:lnTo>
                  <a:pt x="146358" y="170513"/>
                </a:lnTo>
                <a:close/>
              </a:path>
              <a:path w="372744" h="361314">
                <a:moveTo>
                  <a:pt x="168151" y="185990"/>
                </a:moveTo>
                <a:lnTo>
                  <a:pt x="164741" y="185990"/>
                </a:lnTo>
                <a:lnTo>
                  <a:pt x="163167" y="185203"/>
                </a:lnTo>
                <a:lnTo>
                  <a:pt x="162118" y="183629"/>
                </a:lnTo>
                <a:lnTo>
                  <a:pt x="149264" y="166578"/>
                </a:lnTo>
                <a:lnTo>
                  <a:pt x="163267" y="166578"/>
                </a:lnTo>
                <a:lnTo>
                  <a:pt x="166578" y="171037"/>
                </a:lnTo>
                <a:lnTo>
                  <a:pt x="181320" y="171037"/>
                </a:lnTo>
                <a:lnTo>
                  <a:pt x="169988" y="185203"/>
                </a:lnTo>
                <a:lnTo>
                  <a:pt x="168151" y="185990"/>
                </a:lnTo>
                <a:close/>
              </a:path>
              <a:path w="372744" h="361314">
                <a:moveTo>
                  <a:pt x="282789" y="332632"/>
                </a:moveTo>
                <a:lnTo>
                  <a:pt x="279378" y="331582"/>
                </a:lnTo>
                <a:lnTo>
                  <a:pt x="277804" y="328959"/>
                </a:lnTo>
                <a:lnTo>
                  <a:pt x="184678" y="166840"/>
                </a:lnTo>
                <a:lnTo>
                  <a:pt x="198093" y="166840"/>
                </a:lnTo>
                <a:lnTo>
                  <a:pt x="230848" y="223765"/>
                </a:lnTo>
                <a:lnTo>
                  <a:pt x="249874" y="223765"/>
                </a:lnTo>
                <a:lnTo>
                  <a:pt x="250260" y="224290"/>
                </a:lnTo>
                <a:lnTo>
                  <a:pt x="272365" y="224290"/>
                </a:lnTo>
                <a:lnTo>
                  <a:pt x="272558" y="224552"/>
                </a:lnTo>
                <a:lnTo>
                  <a:pt x="295857" y="224552"/>
                </a:lnTo>
                <a:lnTo>
                  <a:pt x="298491" y="228749"/>
                </a:lnTo>
                <a:lnTo>
                  <a:pt x="284625" y="228749"/>
                </a:lnTo>
                <a:lnTo>
                  <a:pt x="284415" y="229012"/>
                </a:lnTo>
                <a:lnTo>
                  <a:pt x="261540" y="229012"/>
                </a:lnTo>
                <a:lnTo>
                  <a:pt x="260586" y="230323"/>
                </a:lnTo>
                <a:lnTo>
                  <a:pt x="240291" y="230323"/>
                </a:lnTo>
                <a:lnTo>
                  <a:pt x="237406" y="235308"/>
                </a:lnTo>
                <a:lnTo>
                  <a:pt x="287773" y="323188"/>
                </a:lnTo>
                <a:lnTo>
                  <a:pt x="289347" y="326073"/>
                </a:lnTo>
                <a:lnTo>
                  <a:pt x="288297" y="329483"/>
                </a:lnTo>
                <a:lnTo>
                  <a:pt x="285674" y="331057"/>
                </a:lnTo>
                <a:lnTo>
                  <a:pt x="282789" y="332632"/>
                </a:lnTo>
                <a:close/>
              </a:path>
              <a:path w="372744" h="361314">
                <a:moveTo>
                  <a:pt x="131950" y="185990"/>
                </a:moveTo>
                <a:lnTo>
                  <a:pt x="130114" y="185990"/>
                </a:lnTo>
                <a:lnTo>
                  <a:pt x="128278" y="184941"/>
                </a:lnTo>
                <a:lnTo>
                  <a:pt x="127228" y="183629"/>
                </a:lnTo>
                <a:lnTo>
                  <a:pt x="115948" y="167365"/>
                </a:lnTo>
                <a:lnTo>
                  <a:pt x="129456" y="167365"/>
                </a:lnTo>
                <a:lnTo>
                  <a:pt x="131688" y="170513"/>
                </a:lnTo>
                <a:lnTo>
                  <a:pt x="146358" y="170513"/>
                </a:lnTo>
                <a:lnTo>
                  <a:pt x="136672" y="183629"/>
                </a:lnTo>
                <a:lnTo>
                  <a:pt x="135623" y="185203"/>
                </a:lnTo>
                <a:lnTo>
                  <a:pt x="134049" y="185728"/>
                </a:lnTo>
                <a:lnTo>
                  <a:pt x="131950" y="185990"/>
                </a:lnTo>
                <a:close/>
              </a:path>
              <a:path w="372744" h="361314">
                <a:moveTo>
                  <a:pt x="249874" y="223765"/>
                </a:moveTo>
                <a:lnTo>
                  <a:pt x="230848" y="223765"/>
                </a:lnTo>
                <a:lnTo>
                  <a:pt x="257081" y="178907"/>
                </a:lnTo>
                <a:lnTo>
                  <a:pt x="258130" y="177071"/>
                </a:lnTo>
                <a:lnTo>
                  <a:pt x="259966" y="176022"/>
                </a:lnTo>
                <a:lnTo>
                  <a:pt x="263901" y="176022"/>
                </a:lnTo>
                <a:lnTo>
                  <a:pt x="266000" y="177071"/>
                </a:lnTo>
                <a:lnTo>
                  <a:pt x="267049" y="178645"/>
                </a:lnTo>
                <a:lnTo>
                  <a:pt x="275938" y="192811"/>
                </a:lnTo>
                <a:lnTo>
                  <a:pt x="262064" y="192811"/>
                </a:lnTo>
                <a:lnTo>
                  <a:pt x="246587" y="219306"/>
                </a:lnTo>
                <a:lnTo>
                  <a:pt x="249874" y="223765"/>
                </a:lnTo>
                <a:close/>
              </a:path>
              <a:path w="372744" h="361314">
                <a:moveTo>
                  <a:pt x="295857" y="224552"/>
                </a:moveTo>
                <a:lnTo>
                  <a:pt x="272558" y="224552"/>
                </a:lnTo>
                <a:lnTo>
                  <a:pt x="277804" y="217994"/>
                </a:lnTo>
                <a:lnTo>
                  <a:pt x="262064" y="192811"/>
                </a:lnTo>
                <a:lnTo>
                  <a:pt x="275938" y="192811"/>
                </a:lnTo>
                <a:lnTo>
                  <a:pt x="295857" y="224552"/>
                </a:lnTo>
                <a:close/>
              </a:path>
              <a:path w="372744" h="361314">
                <a:moveTo>
                  <a:pt x="272365" y="224290"/>
                </a:moveTo>
                <a:lnTo>
                  <a:pt x="250260" y="224290"/>
                </a:lnTo>
                <a:lnTo>
                  <a:pt x="256556" y="215633"/>
                </a:lnTo>
                <a:lnTo>
                  <a:pt x="257605" y="214059"/>
                </a:lnTo>
                <a:lnTo>
                  <a:pt x="259441" y="213272"/>
                </a:lnTo>
                <a:lnTo>
                  <a:pt x="263114" y="213272"/>
                </a:lnTo>
                <a:lnTo>
                  <a:pt x="264950" y="214059"/>
                </a:lnTo>
                <a:lnTo>
                  <a:pt x="266000" y="215633"/>
                </a:lnTo>
                <a:lnTo>
                  <a:pt x="272365" y="224290"/>
                </a:lnTo>
                <a:close/>
              </a:path>
              <a:path w="372744" h="361314">
                <a:moveTo>
                  <a:pt x="352830" y="330533"/>
                </a:moveTo>
                <a:lnTo>
                  <a:pt x="349944" y="330533"/>
                </a:lnTo>
                <a:lnTo>
                  <a:pt x="347846" y="329483"/>
                </a:lnTo>
                <a:lnTo>
                  <a:pt x="346796" y="327910"/>
                </a:lnTo>
                <a:lnTo>
                  <a:pt x="284625" y="228749"/>
                </a:lnTo>
                <a:lnTo>
                  <a:pt x="298491" y="228749"/>
                </a:lnTo>
                <a:lnTo>
                  <a:pt x="356765" y="321614"/>
                </a:lnTo>
                <a:lnTo>
                  <a:pt x="358601" y="324237"/>
                </a:lnTo>
                <a:lnTo>
                  <a:pt x="357552" y="327910"/>
                </a:lnTo>
                <a:lnTo>
                  <a:pt x="354928" y="329746"/>
                </a:lnTo>
                <a:lnTo>
                  <a:pt x="353879" y="330271"/>
                </a:lnTo>
                <a:lnTo>
                  <a:pt x="352830" y="330533"/>
                </a:lnTo>
                <a:close/>
              </a:path>
              <a:path w="372744" h="361314">
                <a:moveTo>
                  <a:pt x="274656" y="240030"/>
                </a:moveTo>
                <a:lnTo>
                  <a:pt x="270722" y="240030"/>
                </a:lnTo>
                <a:lnTo>
                  <a:pt x="269147" y="239243"/>
                </a:lnTo>
                <a:lnTo>
                  <a:pt x="268098" y="237669"/>
                </a:lnTo>
                <a:lnTo>
                  <a:pt x="261540" y="229012"/>
                </a:lnTo>
                <a:lnTo>
                  <a:pt x="284415" y="229012"/>
                </a:lnTo>
                <a:lnTo>
                  <a:pt x="276230" y="239243"/>
                </a:lnTo>
                <a:lnTo>
                  <a:pt x="274656" y="240030"/>
                </a:lnTo>
                <a:close/>
              </a:path>
              <a:path w="372744" h="361314">
                <a:moveTo>
                  <a:pt x="252359" y="240030"/>
                </a:moveTo>
                <a:lnTo>
                  <a:pt x="248686" y="240030"/>
                </a:lnTo>
                <a:lnTo>
                  <a:pt x="246850" y="239243"/>
                </a:lnTo>
                <a:lnTo>
                  <a:pt x="245800" y="237669"/>
                </a:lnTo>
                <a:lnTo>
                  <a:pt x="240291" y="230323"/>
                </a:lnTo>
                <a:lnTo>
                  <a:pt x="260586" y="230323"/>
                </a:lnTo>
                <a:lnTo>
                  <a:pt x="255244" y="237669"/>
                </a:lnTo>
                <a:lnTo>
                  <a:pt x="254195" y="239243"/>
                </a:lnTo>
                <a:lnTo>
                  <a:pt x="252359" y="240030"/>
                </a:lnTo>
                <a:close/>
              </a:path>
              <a:path w="372744" h="361314">
                <a:moveTo>
                  <a:pt x="81059" y="337615"/>
                </a:moveTo>
                <a:lnTo>
                  <a:pt x="78173" y="337615"/>
                </a:lnTo>
                <a:lnTo>
                  <a:pt x="77124" y="337353"/>
                </a:lnTo>
                <a:lnTo>
                  <a:pt x="76337" y="336829"/>
                </a:lnTo>
                <a:lnTo>
                  <a:pt x="73451" y="335255"/>
                </a:lnTo>
                <a:lnTo>
                  <a:pt x="72402" y="331845"/>
                </a:lnTo>
                <a:lnTo>
                  <a:pt x="73976" y="328959"/>
                </a:lnTo>
                <a:lnTo>
                  <a:pt x="102045" y="276493"/>
                </a:lnTo>
                <a:lnTo>
                  <a:pt x="103619" y="273608"/>
                </a:lnTo>
                <a:lnTo>
                  <a:pt x="107029" y="272558"/>
                </a:lnTo>
                <a:lnTo>
                  <a:pt x="112800" y="275706"/>
                </a:lnTo>
                <a:lnTo>
                  <a:pt x="113850" y="279117"/>
                </a:lnTo>
                <a:lnTo>
                  <a:pt x="112276" y="282002"/>
                </a:lnTo>
                <a:lnTo>
                  <a:pt x="84206" y="334468"/>
                </a:lnTo>
                <a:lnTo>
                  <a:pt x="83157" y="336566"/>
                </a:lnTo>
                <a:lnTo>
                  <a:pt x="81059" y="337615"/>
                </a:lnTo>
                <a:close/>
              </a:path>
              <a:path w="372744" h="361314">
                <a:moveTo>
                  <a:pt x="105980" y="337615"/>
                </a:moveTo>
                <a:lnTo>
                  <a:pt x="103094" y="337615"/>
                </a:lnTo>
                <a:lnTo>
                  <a:pt x="102045" y="337353"/>
                </a:lnTo>
                <a:lnTo>
                  <a:pt x="101258" y="336829"/>
                </a:lnTo>
                <a:lnTo>
                  <a:pt x="98635" y="335255"/>
                </a:lnTo>
                <a:lnTo>
                  <a:pt x="97323" y="331845"/>
                </a:lnTo>
                <a:lnTo>
                  <a:pt x="98897" y="328959"/>
                </a:lnTo>
                <a:lnTo>
                  <a:pt x="109652" y="309022"/>
                </a:lnTo>
                <a:lnTo>
                  <a:pt x="111226" y="306136"/>
                </a:lnTo>
                <a:lnTo>
                  <a:pt x="114636" y="305087"/>
                </a:lnTo>
                <a:lnTo>
                  <a:pt x="120408" y="308235"/>
                </a:lnTo>
                <a:lnTo>
                  <a:pt x="121457" y="311645"/>
                </a:lnTo>
                <a:lnTo>
                  <a:pt x="119883" y="314531"/>
                </a:lnTo>
                <a:lnTo>
                  <a:pt x="109128" y="334468"/>
                </a:lnTo>
                <a:lnTo>
                  <a:pt x="108078" y="336566"/>
                </a:lnTo>
                <a:lnTo>
                  <a:pt x="105980" y="337615"/>
                </a:lnTo>
                <a:close/>
              </a:path>
            </a:pathLst>
          </a:custGeom>
          <a:solidFill>
            <a:srgbClr val="101820"/>
          </a:solidFill>
        </p:spPr>
        <p:txBody>
          <a:bodyPr wrap="square" lIns="0" tIns="0" rIns="0" bIns="0" rtlCol="0"/>
          <a:lstStyle/>
          <a:p>
            <a:pPr defTabSz="1219170"/>
            <a:endParaRPr sz="2400" kern="0">
              <a:solidFill>
                <a:sysClr val="windowText" lastClr="000000"/>
              </a:solidFill>
            </a:endParaRPr>
          </a:p>
        </p:txBody>
      </p:sp>
      <p:sp>
        <p:nvSpPr>
          <p:cNvPr id="37" name="object 37">
            <a:extLst>
              <a:ext uri="{C183D7F6-B498-43B3-948B-1728B52AA6E4}">
                <adec:decorative xmlns:adec="http://schemas.microsoft.com/office/drawing/2017/decorative" val="1"/>
              </a:ext>
            </a:extLst>
          </p:cNvPr>
          <p:cNvSpPr/>
          <p:nvPr/>
        </p:nvSpPr>
        <p:spPr>
          <a:xfrm>
            <a:off x="5345158" y="3314874"/>
            <a:ext cx="510540" cy="479213"/>
          </a:xfrm>
          <a:custGeom>
            <a:avLst/>
            <a:gdLst/>
            <a:ahLst/>
            <a:cxnLst/>
            <a:rect l="l" t="t" r="r" b="b"/>
            <a:pathLst>
              <a:path w="382904" h="359410">
                <a:moveTo>
                  <a:pt x="380011" y="111544"/>
                </a:moveTo>
                <a:lnTo>
                  <a:pt x="2534" y="111544"/>
                </a:lnTo>
                <a:lnTo>
                  <a:pt x="0" y="109009"/>
                </a:lnTo>
                <a:lnTo>
                  <a:pt x="0" y="55265"/>
                </a:lnTo>
                <a:lnTo>
                  <a:pt x="1600" y="47390"/>
                </a:lnTo>
                <a:lnTo>
                  <a:pt x="5957" y="40941"/>
                </a:lnTo>
                <a:lnTo>
                  <a:pt x="12406" y="36584"/>
                </a:lnTo>
                <a:lnTo>
                  <a:pt x="20280" y="34984"/>
                </a:lnTo>
                <a:lnTo>
                  <a:pt x="87714" y="34984"/>
                </a:lnTo>
                <a:lnTo>
                  <a:pt x="87714" y="20534"/>
                </a:lnTo>
                <a:lnTo>
                  <a:pt x="89314" y="12513"/>
                </a:lnTo>
                <a:lnTo>
                  <a:pt x="93672" y="5989"/>
                </a:lnTo>
                <a:lnTo>
                  <a:pt x="100120" y="1604"/>
                </a:lnTo>
                <a:lnTo>
                  <a:pt x="107995" y="0"/>
                </a:lnTo>
                <a:lnTo>
                  <a:pt x="116016" y="1604"/>
                </a:lnTo>
                <a:lnTo>
                  <a:pt x="122540" y="5989"/>
                </a:lnTo>
                <a:lnTo>
                  <a:pt x="126182" y="11407"/>
                </a:lnTo>
                <a:lnTo>
                  <a:pt x="102924" y="11407"/>
                </a:lnTo>
                <a:lnTo>
                  <a:pt x="98868" y="15463"/>
                </a:lnTo>
                <a:lnTo>
                  <a:pt x="98868" y="46138"/>
                </a:lnTo>
                <a:lnTo>
                  <a:pt x="15210" y="46138"/>
                </a:lnTo>
                <a:lnTo>
                  <a:pt x="11154" y="50194"/>
                </a:lnTo>
                <a:lnTo>
                  <a:pt x="11154" y="100390"/>
                </a:lnTo>
                <a:lnTo>
                  <a:pt x="382546" y="100390"/>
                </a:lnTo>
                <a:lnTo>
                  <a:pt x="382546" y="109009"/>
                </a:lnTo>
                <a:lnTo>
                  <a:pt x="380011" y="111544"/>
                </a:lnTo>
                <a:close/>
              </a:path>
              <a:path w="382904" h="359410">
                <a:moveTo>
                  <a:pt x="266438" y="34984"/>
                </a:moveTo>
                <a:lnTo>
                  <a:pt x="255284" y="34984"/>
                </a:lnTo>
                <a:lnTo>
                  <a:pt x="255284" y="20534"/>
                </a:lnTo>
                <a:lnTo>
                  <a:pt x="256885" y="12513"/>
                </a:lnTo>
                <a:lnTo>
                  <a:pt x="261242" y="5989"/>
                </a:lnTo>
                <a:lnTo>
                  <a:pt x="267690" y="1604"/>
                </a:lnTo>
                <a:lnTo>
                  <a:pt x="275565" y="0"/>
                </a:lnTo>
                <a:lnTo>
                  <a:pt x="283440" y="1604"/>
                </a:lnTo>
                <a:lnTo>
                  <a:pt x="289888" y="5989"/>
                </a:lnTo>
                <a:lnTo>
                  <a:pt x="293507" y="11407"/>
                </a:lnTo>
                <a:lnTo>
                  <a:pt x="270495" y="11407"/>
                </a:lnTo>
                <a:lnTo>
                  <a:pt x="266438" y="15463"/>
                </a:lnTo>
                <a:lnTo>
                  <a:pt x="266438" y="34984"/>
                </a:lnTo>
                <a:close/>
              </a:path>
              <a:path w="382904" h="359410">
                <a:moveTo>
                  <a:pt x="126074" y="68954"/>
                </a:moveTo>
                <a:lnTo>
                  <a:pt x="113065" y="68954"/>
                </a:lnTo>
                <a:lnTo>
                  <a:pt x="117121" y="64898"/>
                </a:lnTo>
                <a:lnTo>
                  <a:pt x="117121" y="15463"/>
                </a:lnTo>
                <a:lnTo>
                  <a:pt x="113065" y="11407"/>
                </a:lnTo>
                <a:lnTo>
                  <a:pt x="126182" y="11407"/>
                </a:lnTo>
                <a:lnTo>
                  <a:pt x="126925" y="12513"/>
                </a:lnTo>
                <a:lnTo>
                  <a:pt x="128529" y="20534"/>
                </a:lnTo>
                <a:lnTo>
                  <a:pt x="128529" y="34984"/>
                </a:lnTo>
                <a:lnTo>
                  <a:pt x="266438" y="34984"/>
                </a:lnTo>
                <a:lnTo>
                  <a:pt x="266438" y="46138"/>
                </a:lnTo>
                <a:lnTo>
                  <a:pt x="128529" y="46138"/>
                </a:lnTo>
                <a:lnTo>
                  <a:pt x="128529" y="59828"/>
                </a:lnTo>
                <a:lnTo>
                  <a:pt x="126925" y="67703"/>
                </a:lnTo>
                <a:lnTo>
                  <a:pt x="126074" y="68954"/>
                </a:lnTo>
                <a:close/>
              </a:path>
              <a:path w="382904" h="359410">
                <a:moveTo>
                  <a:pt x="293400" y="68954"/>
                </a:moveTo>
                <a:lnTo>
                  <a:pt x="280635" y="68954"/>
                </a:lnTo>
                <a:lnTo>
                  <a:pt x="284691" y="64898"/>
                </a:lnTo>
                <a:lnTo>
                  <a:pt x="284691" y="15463"/>
                </a:lnTo>
                <a:lnTo>
                  <a:pt x="280635" y="11407"/>
                </a:lnTo>
                <a:lnTo>
                  <a:pt x="293507" y="11407"/>
                </a:lnTo>
                <a:lnTo>
                  <a:pt x="294245" y="12513"/>
                </a:lnTo>
                <a:lnTo>
                  <a:pt x="295845" y="20534"/>
                </a:lnTo>
                <a:lnTo>
                  <a:pt x="295845" y="34984"/>
                </a:lnTo>
                <a:lnTo>
                  <a:pt x="362265" y="34984"/>
                </a:lnTo>
                <a:lnTo>
                  <a:pt x="370282" y="36584"/>
                </a:lnTo>
                <a:lnTo>
                  <a:pt x="376779" y="40941"/>
                </a:lnTo>
                <a:lnTo>
                  <a:pt x="380252" y="46138"/>
                </a:lnTo>
                <a:lnTo>
                  <a:pt x="295845" y="46138"/>
                </a:lnTo>
                <a:lnTo>
                  <a:pt x="295845" y="59828"/>
                </a:lnTo>
                <a:lnTo>
                  <a:pt x="294245" y="67703"/>
                </a:lnTo>
                <a:lnTo>
                  <a:pt x="293400" y="68954"/>
                </a:lnTo>
                <a:close/>
              </a:path>
              <a:path w="382904" h="359410">
                <a:moveTo>
                  <a:pt x="107995" y="80109"/>
                </a:moveTo>
                <a:lnTo>
                  <a:pt x="100120" y="78508"/>
                </a:lnTo>
                <a:lnTo>
                  <a:pt x="93672" y="74151"/>
                </a:lnTo>
                <a:lnTo>
                  <a:pt x="89314" y="67703"/>
                </a:lnTo>
                <a:lnTo>
                  <a:pt x="87714" y="59828"/>
                </a:lnTo>
                <a:lnTo>
                  <a:pt x="87714" y="46138"/>
                </a:lnTo>
                <a:lnTo>
                  <a:pt x="98868" y="46138"/>
                </a:lnTo>
                <a:lnTo>
                  <a:pt x="98868" y="64898"/>
                </a:lnTo>
                <a:lnTo>
                  <a:pt x="102924" y="68954"/>
                </a:lnTo>
                <a:lnTo>
                  <a:pt x="126074" y="68954"/>
                </a:lnTo>
                <a:lnTo>
                  <a:pt x="122540" y="74151"/>
                </a:lnTo>
                <a:lnTo>
                  <a:pt x="116016" y="78508"/>
                </a:lnTo>
                <a:lnTo>
                  <a:pt x="107995" y="80109"/>
                </a:lnTo>
                <a:close/>
              </a:path>
              <a:path w="382904" h="359410">
                <a:moveTo>
                  <a:pt x="275565" y="80109"/>
                </a:moveTo>
                <a:lnTo>
                  <a:pt x="267690" y="78508"/>
                </a:lnTo>
                <a:lnTo>
                  <a:pt x="261242" y="74151"/>
                </a:lnTo>
                <a:lnTo>
                  <a:pt x="256885" y="67703"/>
                </a:lnTo>
                <a:lnTo>
                  <a:pt x="255284" y="59828"/>
                </a:lnTo>
                <a:lnTo>
                  <a:pt x="255284" y="46138"/>
                </a:lnTo>
                <a:lnTo>
                  <a:pt x="266438" y="46138"/>
                </a:lnTo>
                <a:lnTo>
                  <a:pt x="266438" y="64898"/>
                </a:lnTo>
                <a:lnTo>
                  <a:pt x="270495" y="68954"/>
                </a:lnTo>
                <a:lnTo>
                  <a:pt x="293400" y="68954"/>
                </a:lnTo>
                <a:lnTo>
                  <a:pt x="289888" y="74151"/>
                </a:lnTo>
                <a:lnTo>
                  <a:pt x="283440" y="78508"/>
                </a:lnTo>
                <a:lnTo>
                  <a:pt x="275565" y="80109"/>
                </a:lnTo>
                <a:close/>
              </a:path>
              <a:path w="382904" h="359410">
                <a:moveTo>
                  <a:pt x="382546" y="100390"/>
                </a:moveTo>
                <a:lnTo>
                  <a:pt x="371391" y="100390"/>
                </a:lnTo>
                <a:lnTo>
                  <a:pt x="371391" y="50194"/>
                </a:lnTo>
                <a:lnTo>
                  <a:pt x="367335" y="46138"/>
                </a:lnTo>
                <a:lnTo>
                  <a:pt x="380252" y="46138"/>
                </a:lnTo>
                <a:lnTo>
                  <a:pt x="381088" y="47390"/>
                </a:lnTo>
                <a:lnTo>
                  <a:pt x="382546" y="55265"/>
                </a:lnTo>
                <a:lnTo>
                  <a:pt x="382546" y="100390"/>
                </a:lnTo>
                <a:close/>
              </a:path>
              <a:path w="382904" h="359410">
                <a:moveTo>
                  <a:pt x="362518" y="358969"/>
                </a:moveTo>
                <a:lnTo>
                  <a:pt x="20280" y="358969"/>
                </a:lnTo>
                <a:lnTo>
                  <a:pt x="12406" y="357369"/>
                </a:lnTo>
                <a:lnTo>
                  <a:pt x="5957" y="353012"/>
                </a:lnTo>
                <a:lnTo>
                  <a:pt x="1600" y="346563"/>
                </a:lnTo>
                <a:lnTo>
                  <a:pt x="0" y="338689"/>
                </a:lnTo>
                <a:lnTo>
                  <a:pt x="0" y="136641"/>
                </a:lnTo>
                <a:lnTo>
                  <a:pt x="2534" y="134106"/>
                </a:lnTo>
                <a:lnTo>
                  <a:pt x="8618" y="134106"/>
                </a:lnTo>
                <a:lnTo>
                  <a:pt x="11154" y="136641"/>
                </a:lnTo>
                <a:lnTo>
                  <a:pt x="11154" y="343759"/>
                </a:lnTo>
                <a:lnTo>
                  <a:pt x="15210" y="347815"/>
                </a:lnTo>
                <a:lnTo>
                  <a:pt x="380354" y="347815"/>
                </a:lnTo>
                <a:lnTo>
                  <a:pt x="376842" y="353012"/>
                </a:lnTo>
                <a:lnTo>
                  <a:pt x="370393" y="357369"/>
                </a:lnTo>
                <a:lnTo>
                  <a:pt x="362518" y="358969"/>
                </a:lnTo>
                <a:close/>
              </a:path>
              <a:path w="382904" h="359410">
                <a:moveTo>
                  <a:pt x="380354" y="347815"/>
                </a:moveTo>
                <a:lnTo>
                  <a:pt x="367335" y="347815"/>
                </a:lnTo>
                <a:lnTo>
                  <a:pt x="371391" y="343759"/>
                </a:lnTo>
                <a:lnTo>
                  <a:pt x="371391" y="136641"/>
                </a:lnTo>
                <a:lnTo>
                  <a:pt x="373927" y="134106"/>
                </a:lnTo>
                <a:lnTo>
                  <a:pt x="380264" y="134106"/>
                </a:lnTo>
                <a:lnTo>
                  <a:pt x="382799" y="136641"/>
                </a:lnTo>
                <a:lnTo>
                  <a:pt x="382799" y="338689"/>
                </a:lnTo>
                <a:lnTo>
                  <a:pt x="381199" y="346563"/>
                </a:lnTo>
                <a:lnTo>
                  <a:pt x="380354" y="347815"/>
                </a:lnTo>
                <a:close/>
              </a:path>
              <a:path w="382904" h="359410">
                <a:moveTo>
                  <a:pt x="121684" y="218525"/>
                </a:moveTo>
                <a:lnTo>
                  <a:pt x="59321" y="218525"/>
                </a:lnTo>
                <a:lnTo>
                  <a:pt x="56786" y="215990"/>
                </a:lnTo>
                <a:lnTo>
                  <a:pt x="56786" y="159204"/>
                </a:lnTo>
                <a:lnTo>
                  <a:pt x="59321" y="156668"/>
                </a:lnTo>
                <a:lnTo>
                  <a:pt x="121684" y="156668"/>
                </a:lnTo>
                <a:lnTo>
                  <a:pt x="124219" y="159204"/>
                </a:lnTo>
                <a:lnTo>
                  <a:pt x="124219" y="167823"/>
                </a:lnTo>
                <a:lnTo>
                  <a:pt x="67940" y="167823"/>
                </a:lnTo>
                <a:lnTo>
                  <a:pt x="67940" y="207117"/>
                </a:lnTo>
                <a:lnTo>
                  <a:pt x="124219" y="207117"/>
                </a:lnTo>
                <a:lnTo>
                  <a:pt x="124219" y="215990"/>
                </a:lnTo>
                <a:lnTo>
                  <a:pt x="121684" y="218525"/>
                </a:lnTo>
                <a:close/>
              </a:path>
              <a:path w="382904" h="359410">
                <a:moveTo>
                  <a:pt x="223088" y="218525"/>
                </a:moveTo>
                <a:lnTo>
                  <a:pt x="160471" y="218525"/>
                </a:lnTo>
                <a:lnTo>
                  <a:pt x="157936" y="215990"/>
                </a:lnTo>
                <a:lnTo>
                  <a:pt x="158190" y="212948"/>
                </a:lnTo>
                <a:lnTo>
                  <a:pt x="158190" y="159204"/>
                </a:lnTo>
                <a:lnTo>
                  <a:pt x="160725" y="156668"/>
                </a:lnTo>
                <a:lnTo>
                  <a:pt x="223088" y="156668"/>
                </a:lnTo>
                <a:lnTo>
                  <a:pt x="225623" y="159204"/>
                </a:lnTo>
                <a:lnTo>
                  <a:pt x="225623" y="167823"/>
                </a:lnTo>
                <a:lnTo>
                  <a:pt x="169344" y="167823"/>
                </a:lnTo>
                <a:lnTo>
                  <a:pt x="169344" y="207117"/>
                </a:lnTo>
                <a:lnTo>
                  <a:pt x="225623" y="207117"/>
                </a:lnTo>
                <a:lnTo>
                  <a:pt x="225623" y="215990"/>
                </a:lnTo>
                <a:lnTo>
                  <a:pt x="223088" y="218525"/>
                </a:lnTo>
                <a:close/>
              </a:path>
              <a:path w="382904" h="359410">
                <a:moveTo>
                  <a:pt x="324238" y="218525"/>
                </a:moveTo>
                <a:lnTo>
                  <a:pt x="261875" y="218525"/>
                </a:lnTo>
                <a:lnTo>
                  <a:pt x="259340" y="215990"/>
                </a:lnTo>
                <a:lnTo>
                  <a:pt x="259340" y="159204"/>
                </a:lnTo>
                <a:lnTo>
                  <a:pt x="261875" y="156668"/>
                </a:lnTo>
                <a:lnTo>
                  <a:pt x="324238" y="156668"/>
                </a:lnTo>
                <a:lnTo>
                  <a:pt x="326774" y="159204"/>
                </a:lnTo>
                <a:lnTo>
                  <a:pt x="326774" y="167823"/>
                </a:lnTo>
                <a:lnTo>
                  <a:pt x="270748" y="167823"/>
                </a:lnTo>
                <a:lnTo>
                  <a:pt x="270748" y="207117"/>
                </a:lnTo>
                <a:lnTo>
                  <a:pt x="326774" y="207117"/>
                </a:lnTo>
                <a:lnTo>
                  <a:pt x="326774" y="215990"/>
                </a:lnTo>
                <a:lnTo>
                  <a:pt x="324238" y="218525"/>
                </a:lnTo>
                <a:close/>
              </a:path>
              <a:path w="382904" h="359410">
                <a:moveTo>
                  <a:pt x="124219" y="207117"/>
                </a:moveTo>
                <a:lnTo>
                  <a:pt x="113065" y="207117"/>
                </a:lnTo>
                <a:lnTo>
                  <a:pt x="113065" y="167823"/>
                </a:lnTo>
                <a:lnTo>
                  <a:pt x="124219" y="167823"/>
                </a:lnTo>
                <a:lnTo>
                  <a:pt x="124219" y="207117"/>
                </a:lnTo>
                <a:close/>
              </a:path>
              <a:path w="382904" h="359410">
                <a:moveTo>
                  <a:pt x="225623" y="207117"/>
                </a:moveTo>
                <a:lnTo>
                  <a:pt x="214469" y="207117"/>
                </a:lnTo>
                <a:lnTo>
                  <a:pt x="214469" y="167823"/>
                </a:lnTo>
                <a:lnTo>
                  <a:pt x="225623" y="167823"/>
                </a:lnTo>
                <a:lnTo>
                  <a:pt x="225623" y="207117"/>
                </a:lnTo>
                <a:close/>
              </a:path>
              <a:path w="382904" h="359410">
                <a:moveTo>
                  <a:pt x="326774" y="207117"/>
                </a:moveTo>
                <a:lnTo>
                  <a:pt x="315873" y="207117"/>
                </a:lnTo>
                <a:lnTo>
                  <a:pt x="315873" y="167823"/>
                </a:lnTo>
                <a:lnTo>
                  <a:pt x="326774" y="167823"/>
                </a:lnTo>
                <a:lnTo>
                  <a:pt x="326774" y="207117"/>
                </a:lnTo>
                <a:close/>
              </a:path>
              <a:path w="382904" h="359410">
                <a:moveTo>
                  <a:pt x="121684" y="302944"/>
                </a:moveTo>
                <a:lnTo>
                  <a:pt x="59321" y="302944"/>
                </a:lnTo>
                <a:lnTo>
                  <a:pt x="56786" y="300408"/>
                </a:lnTo>
                <a:lnTo>
                  <a:pt x="56786" y="243623"/>
                </a:lnTo>
                <a:lnTo>
                  <a:pt x="59321" y="241087"/>
                </a:lnTo>
                <a:lnTo>
                  <a:pt x="121684" y="241087"/>
                </a:lnTo>
                <a:lnTo>
                  <a:pt x="124219" y="243623"/>
                </a:lnTo>
                <a:lnTo>
                  <a:pt x="124219" y="252495"/>
                </a:lnTo>
                <a:lnTo>
                  <a:pt x="67940" y="252495"/>
                </a:lnTo>
                <a:lnTo>
                  <a:pt x="67940" y="291789"/>
                </a:lnTo>
                <a:lnTo>
                  <a:pt x="124219" y="291789"/>
                </a:lnTo>
                <a:lnTo>
                  <a:pt x="124219" y="300408"/>
                </a:lnTo>
                <a:lnTo>
                  <a:pt x="121684" y="302944"/>
                </a:lnTo>
                <a:close/>
              </a:path>
              <a:path w="382904" h="359410">
                <a:moveTo>
                  <a:pt x="222835" y="302944"/>
                </a:moveTo>
                <a:lnTo>
                  <a:pt x="160471" y="302944"/>
                </a:lnTo>
                <a:lnTo>
                  <a:pt x="157936" y="300408"/>
                </a:lnTo>
                <a:lnTo>
                  <a:pt x="157936" y="297366"/>
                </a:lnTo>
                <a:lnTo>
                  <a:pt x="158190" y="297366"/>
                </a:lnTo>
                <a:lnTo>
                  <a:pt x="158190" y="243623"/>
                </a:lnTo>
                <a:lnTo>
                  <a:pt x="160725" y="241087"/>
                </a:lnTo>
                <a:lnTo>
                  <a:pt x="222835" y="241087"/>
                </a:lnTo>
                <a:lnTo>
                  <a:pt x="225370" y="243623"/>
                </a:lnTo>
                <a:lnTo>
                  <a:pt x="225370" y="252495"/>
                </a:lnTo>
                <a:lnTo>
                  <a:pt x="169344" y="252495"/>
                </a:lnTo>
                <a:lnTo>
                  <a:pt x="169344" y="291789"/>
                </a:lnTo>
                <a:lnTo>
                  <a:pt x="225370" y="291789"/>
                </a:lnTo>
                <a:lnTo>
                  <a:pt x="225370" y="300408"/>
                </a:lnTo>
                <a:lnTo>
                  <a:pt x="222835" y="302944"/>
                </a:lnTo>
                <a:close/>
              </a:path>
              <a:path w="382904" h="359410">
                <a:moveTo>
                  <a:pt x="324238" y="302944"/>
                </a:moveTo>
                <a:lnTo>
                  <a:pt x="261875" y="302944"/>
                </a:lnTo>
                <a:lnTo>
                  <a:pt x="259340" y="300408"/>
                </a:lnTo>
                <a:lnTo>
                  <a:pt x="259340" y="243623"/>
                </a:lnTo>
                <a:lnTo>
                  <a:pt x="261875" y="241087"/>
                </a:lnTo>
                <a:lnTo>
                  <a:pt x="324238" y="241087"/>
                </a:lnTo>
                <a:lnTo>
                  <a:pt x="326774" y="243623"/>
                </a:lnTo>
                <a:lnTo>
                  <a:pt x="326774" y="252495"/>
                </a:lnTo>
                <a:lnTo>
                  <a:pt x="270748" y="252495"/>
                </a:lnTo>
                <a:lnTo>
                  <a:pt x="270748" y="291789"/>
                </a:lnTo>
                <a:lnTo>
                  <a:pt x="326774" y="291789"/>
                </a:lnTo>
                <a:lnTo>
                  <a:pt x="326774" y="300408"/>
                </a:lnTo>
                <a:lnTo>
                  <a:pt x="324238" y="302944"/>
                </a:lnTo>
                <a:close/>
              </a:path>
              <a:path w="382904" h="359410">
                <a:moveTo>
                  <a:pt x="124219" y="291789"/>
                </a:moveTo>
                <a:lnTo>
                  <a:pt x="113065" y="291789"/>
                </a:lnTo>
                <a:lnTo>
                  <a:pt x="113065" y="252495"/>
                </a:lnTo>
                <a:lnTo>
                  <a:pt x="124219" y="252495"/>
                </a:lnTo>
                <a:lnTo>
                  <a:pt x="124219" y="291789"/>
                </a:lnTo>
                <a:close/>
              </a:path>
              <a:path w="382904" h="359410">
                <a:moveTo>
                  <a:pt x="225370" y="291789"/>
                </a:moveTo>
                <a:lnTo>
                  <a:pt x="214469" y="291789"/>
                </a:lnTo>
                <a:lnTo>
                  <a:pt x="214469" y="252495"/>
                </a:lnTo>
                <a:lnTo>
                  <a:pt x="225370" y="252495"/>
                </a:lnTo>
                <a:lnTo>
                  <a:pt x="225370" y="291789"/>
                </a:lnTo>
                <a:close/>
              </a:path>
              <a:path w="382904" h="359410">
                <a:moveTo>
                  <a:pt x="326774" y="291789"/>
                </a:moveTo>
                <a:lnTo>
                  <a:pt x="315873" y="291789"/>
                </a:lnTo>
                <a:lnTo>
                  <a:pt x="315873" y="252495"/>
                </a:lnTo>
                <a:lnTo>
                  <a:pt x="326774" y="252495"/>
                </a:lnTo>
                <a:lnTo>
                  <a:pt x="326774" y="291789"/>
                </a:lnTo>
                <a:close/>
              </a:path>
            </a:pathLst>
          </a:custGeom>
          <a:solidFill>
            <a:srgbClr val="EE4523"/>
          </a:solidFill>
        </p:spPr>
        <p:txBody>
          <a:bodyPr wrap="square" lIns="0" tIns="0" rIns="0" bIns="0" rtlCol="0"/>
          <a:lstStyle/>
          <a:p>
            <a:pPr defTabSz="1219170"/>
            <a:endParaRPr sz="2400" kern="0">
              <a:solidFill>
                <a:sysClr val="windowText" lastClr="000000"/>
              </a:solidFill>
            </a:endParaRPr>
          </a:p>
        </p:txBody>
      </p:sp>
      <p:sp>
        <p:nvSpPr>
          <p:cNvPr id="38" name="object 38">
            <a:extLst>
              <a:ext uri="{C183D7F6-B498-43B3-948B-1728B52AA6E4}">
                <adec:decorative xmlns:adec="http://schemas.microsoft.com/office/drawing/2017/decorative" val="1"/>
              </a:ext>
            </a:extLst>
          </p:cNvPr>
          <p:cNvSpPr/>
          <p:nvPr/>
        </p:nvSpPr>
        <p:spPr>
          <a:xfrm>
            <a:off x="3335625" y="3304625"/>
            <a:ext cx="501227" cy="497840"/>
          </a:xfrm>
          <a:custGeom>
            <a:avLst/>
            <a:gdLst/>
            <a:ahLst/>
            <a:cxnLst/>
            <a:rect l="l" t="t" r="r" b="b"/>
            <a:pathLst>
              <a:path w="375919" h="373380">
                <a:moveTo>
                  <a:pt x="272033" y="262065"/>
                </a:moveTo>
                <a:lnTo>
                  <a:pt x="201729" y="262065"/>
                </a:lnTo>
                <a:lnTo>
                  <a:pt x="199106" y="259442"/>
                </a:lnTo>
                <a:lnTo>
                  <a:pt x="199106" y="2623"/>
                </a:lnTo>
                <a:lnTo>
                  <a:pt x="201729" y="0"/>
                </a:lnTo>
                <a:lnTo>
                  <a:pt x="272033" y="0"/>
                </a:lnTo>
                <a:lnTo>
                  <a:pt x="274657" y="2623"/>
                </a:lnTo>
                <a:lnTo>
                  <a:pt x="274657" y="11542"/>
                </a:lnTo>
                <a:lnTo>
                  <a:pt x="263114" y="11542"/>
                </a:lnTo>
                <a:lnTo>
                  <a:pt x="263114" y="11804"/>
                </a:lnTo>
                <a:lnTo>
                  <a:pt x="210649" y="11804"/>
                </a:lnTo>
                <a:lnTo>
                  <a:pt x="210649" y="33053"/>
                </a:lnTo>
                <a:lnTo>
                  <a:pt x="242915" y="33053"/>
                </a:lnTo>
                <a:lnTo>
                  <a:pt x="245538" y="35676"/>
                </a:lnTo>
                <a:lnTo>
                  <a:pt x="245538" y="41972"/>
                </a:lnTo>
                <a:lnTo>
                  <a:pt x="242915" y="44595"/>
                </a:lnTo>
                <a:lnTo>
                  <a:pt x="210649" y="44595"/>
                </a:lnTo>
                <a:lnTo>
                  <a:pt x="210649" y="63745"/>
                </a:lnTo>
                <a:lnTo>
                  <a:pt x="225339" y="63745"/>
                </a:lnTo>
                <a:lnTo>
                  <a:pt x="227962" y="66368"/>
                </a:lnTo>
                <a:lnTo>
                  <a:pt x="227962" y="72664"/>
                </a:lnTo>
                <a:lnTo>
                  <a:pt x="225339" y="75287"/>
                </a:lnTo>
                <a:lnTo>
                  <a:pt x="210649" y="75287"/>
                </a:lnTo>
                <a:lnTo>
                  <a:pt x="210649" y="94700"/>
                </a:lnTo>
                <a:lnTo>
                  <a:pt x="242915" y="94700"/>
                </a:lnTo>
                <a:lnTo>
                  <a:pt x="245538" y="97323"/>
                </a:lnTo>
                <a:lnTo>
                  <a:pt x="245538" y="103619"/>
                </a:lnTo>
                <a:lnTo>
                  <a:pt x="242915" y="106242"/>
                </a:lnTo>
                <a:lnTo>
                  <a:pt x="210649" y="106242"/>
                </a:lnTo>
                <a:lnTo>
                  <a:pt x="210649" y="125392"/>
                </a:lnTo>
                <a:lnTo>
                  <a:pt x="225339" y="125392"/>
                </a:lnTo>
                <a:lnTo>
                  <a:pt x="227962" y="128016"/>
                </a:lnTo>
                <a:lnTo>
                  <a:pt x="227962" y="134311"/>
                </a:lnTo>
                <a:lnTo>
                  <a:pt x="225339" y="136935"/>
                </a:lnTo>
                <a:lnTo>
                  <a:pt x="210649" y="136935"/>
                </a:lnTo>
                <a:lnTo>
                  <a:pt x="210649" y="156085"/>
                </a:lnTo>
                <a:lnTo>
                  <a:pt x="242915" y="156085"/>
                </a:lnTo>
                <a:lnTo>
                  <a:pt x="245538" y="158708"/>
                </a:lnTo>
                <a:lnTo>
                  <a:pt x="245538" y="165004"/>
                </a:lnTo>
                <a:lnTo>
                  <a:pt x="242915" y="167627"/>
                </a:lnTo>
                <a:lnTo>
                  <a:pt x="210649" y="167627"/>
                </a:lnTo>
                <a:lnTo>
                  <a:pt x="210649" y="186777"/>
                </a:lnTo>
                <a:lnTo>
                  <a:pt x="225339" y="186777"/>
                </a:lnTo>
                <a:lnTo>
                  <a:pt x="227962" y="189400"/>
                </a:lnTo>
                <a:lnTo>
                  <a:pt x="227962" y="195696"/>
                </a:lnTo>
                <a:lnTo>
                  <a:pt x="225339" y="198319"/>
                </a:lnTo>
                <a:lnTo>
                  <a:pt x="210649" y="198319"/>
                </a:lnTo>
                <a:lnTo>
                  <a:pt x="210649" y="217469"/>
                </a:lnTo>
                <a:lnTo>
                  <a:pt x="242915" y="217469"/>
                </a:lnTo>
                <a:lnTo>
                  <a:pt x="245538" y="220093"/>
                </a:lnTo>
                <a:lnTo>
                  <a:pt x="245538" y="226388"/>
                </a:lnTo>
                <a:lnTo>
                  <a:pt x="242915" y="229012"/>
                </a:lnTo>
                <a:lnTo>
                  <a:pt x="210649" y="229012"/>
                </a:lnTo>
                <a:lnTo>
                  <a:pt x="210649" y="250260"/>
                </a:lnTo>
                <a:lnTo>
                  <a:pt x="274657" y="250260"/>
                </a:lnTo>
                <a:lnTo>
                  <a:pt x="274657" y="259442"/>
                </a:lnTo>
                <a:lnTo>
                  <a:pt x="272033" y="262065"/>
                </a:lnTo>
                <a:close/>
              </a:path>
              <a:path w="375919" h="373380">
                <a:moveTo>
                  <a:pt x="149526" y="262065"/>
                </a:moveTo>
                <a:lnTo>
                  <a:pt x="126179" y="262065"/>
                </a:lnTo>
                <a:lnTo>
                  <a:pt x="116379" y="260085"/>
                </a:lnTo>
                <a:lnTo>
                  <a:pt x="108373" y="254687"/>
                </a:lnTo>
                <a:lnTo>
                  <a:pt x="102975" y="246682"/>
                </a:lnTo>
                <a:lnTo>
                  <a:pt x="100995" y="236882"/>
                </a:lnTo>
                <a:lnTo>
                  <a:pt x="100995" y="49055"/>
                </a:lnTo>
                <a:lnTo>
                  <a:pt x="101258" y="48530"/>
                </a:lnTo>
                <a:lnTo>
                  <a:pt x="101520" y="48268"/>
                </a:lnTo>
                <a:lnTo>
                  <a:pt x="101520" y="47218"/>
                </a:lnTo>
                <a:lnTo>
                  <a:pt x="101782" y="46956"/>
                </a:lnTo>
                <a:lnTo>
                  <a:pt x="133000" y="3410"/>
                </a:lnTo>
                <a:lnTo>
                  <a:pt x="135098" y="262"/>
                </a:lnTo>
                <a:lnTo>
                  <a:pt x="140345" y="262"/>
                </a:lnTo>
                <a:lnTo>
                  <a:pt x="142443" y="3410"/>
                </a:lnTo>
                <a:lnTo>
                  <a:pt x="152115" y="16789"/>
                </a:lnTo>
                <a:lnTo>
                  <a:pt x="137721" y="16789"/>
                </a:lnTo>
                <a:lnTo>
                  <a:pt x="118047" y="44333"/>
                </a:lnTo>
                <a:lnTo>
                  <a:pt x="172026" y="44333"/>
                </a:lnTo>
                <a:lnTo>
                  <a:pt x="173923" y="46956"/>
                </a:lnTo>
                <a:lnTo>
                  <a:pt x="174710" y="48268"/>
                </a:lnTo>
                <a:lnTo>
                  <a:pt x="174972" y="49842"/>
                </a:lnTo>
                <a:lnTo>
                  <a:pt x="174815" y="50629"/>
                </a:lnTo>
                <a:lnTo>
                  <a:pt x="174710" y="56138"/>
                </a:lnTo>
                <a:lnTo>
                  <a:pt x="112538" y="56138"/>
                </a:lnTo>
                <a:lnTo>
                  <a:pt x="112538" y="205140"/>
                </a:lnTo>
                <a:lnTo>
                  <a:pt x="174710" y="205140"/>
                </a:lnTo>
                <a:lnTo>
                  <a:pt x="174710" y="216944"/>
                </a:lnTo>
                <a:lnTo>
                  <a:pt x="112800" y="216944"/>
                </a:lnTo>
                <a:lnTo>
                  <a:pt x="112800" y="244227"/>
                </a:lnTo>
                <a:lnTo>
                  <a:pt x="118834" y="250260"/>
                </a:lnTo>
                <a:lnTo>
                  <a:pt x="170317" y="250260"/>
                </a:lnTo>
                <a:lnTo>
                  <a:pt x="167332" y="254687"/>
                </a:lnTo>
                <a:lnTo>
                  <a:pt x="159327" y="260085"/>
                </a:lnTo>
                <a:lnTo>
                  <a:pt x="149526" y="262065"/>
                </a:lnTo>
                <a:close/>
              </a:path>
              <a:path w="375919" h="373380">
                <a:moveTo>
                  <a:pt x="274657" y="250260"/>
                </a:moveTo>
                <a:lnTo>
                  <a:pt x="263114" y="250260"/>
                </a:lnTo>
                <a:lnTo>
                  <a:pt x="263114" y="11542"/>
                </a:lnTo>
                <a:lnTo>
                  <a:pt x="274657" y="11542"/>
                </a:lnTo>
                <a:lnTo>
                  <a:pt x="274657" y="250260"/>
                </a:lnTo>
                <a:close/>
              </a:path>
              <a:path w="375919" h="373380">
                <a:moveTo>
                  <a:pt x="172026" y="44333"/>
                </a:moveTo>
                <a:lnTo>
                  <a:pt x="157658" y="44333"/>
                </a:lnTo>
                <a:lnTo>
                  <a:pt x="137721" y="16789"/>
                </a:lnTo>
                <a:lnTo>
                  <a:pt x="152115" y="16789"/>
                </a:lnTo>
                <a:lnTo>
                  <a:pt x="172026" y="44333"/>
                </a:lnTo>
                <a:close/>
              </a:path>
              <a:path w="375919" h="373380">
                <a:moveTo>
                  <a:pt x="174710" y="205140"/>
                </a:moveTo>
                <a:lnTo>
                  <a:pt x="162905" y="205140"/>
                </a:lnTo>
                <a:lnTo>
                  <a:pt x="162905" y="56138"/>
                </a:lnTo>
                <a:lnTo>
                  <a:pt x="174710" y="56138"/>
                </a:lnTo>
                <a:lnTo>
                  <a:pt x="174710" y="205140"/>
                </a:lnTo>
                <a:close/>
              </a:path>
              <a:path w="375919" h="373380">
                <a:moveTo>
                  <a:pt x="375653" y="285675"/>
                </a:moveTo>
                <a:lnTo>
                  <a:pt x="362012" y="285675"/>
                </a:lnTo>
                <a:lnTo>
                  <a:pt x="363848" y="284363"/>
                </a:lnTo>
                <a:lnTo>
                  <a:pt x="363848" y="82633"/>
                </a:lnTo>
                <a:lnTo>
                  <a:pt x="362274" y="81059"/>
                </a:lnTo>
                <a:lnTo>
                  <a:pt x="309808" y="81059"/>
                </a:lnTo>
                <a:lnTo>
                  <a:pt x="307185" y="78436"/>
                </a:lnTo>
                <a:lnTo>
                  <a:pt x="307185" y="72140"/>
                </a:lnTo>
                <a:lnTo>
                  <a:pt x="309808" y="69516"/>
                </a:lnTo>
                <a:lnTo>
                  <a:pt x="368570" y="69516"/>
                </a:lnTo>
                <a:lnTo>
                  <a:pt x="375390" y="76075"/>
                </a:lnTo>
                <a:lnTo>
                  <a:pt x="375470" y="78698"/>
                </a:lnTo>
                <a:lnTo>
                  <a:pt x="375589" y="82633"/>
                </a:lnTo>
                <a:lnTo>
                  <a:pt x="375653" y="285675"/>
                </a:lnTo>
                <a:close/>
              </a:path>
              <a:path w="375919" h="373380">
                <a:moveTo>
                  <a:pt x="272558" y="372767"/>
                </a:moveTo>
                <a:lnTo>
                  <a:pt x="103094" y="372767"/>
                </a:lnTo>
                <a:lnTo>
                  <a:pt x="100471" y="370144"/>
                </a:lnTo>
                <a:lnTo>
                  <a:pt x="100471" y="349420"/>
                </a:lnTo>
                <a:lnTo>
                  <a:pt x="102238" y="340128"/>
                </a:lnTo>
                <a:lnTo>
                  <a:pt x="107128" y="332730"/>
                </a:lnTo>
                <a:lnTo>
                  <a:pt x="114526" y="327840"/>
                </a:lnTo>
                <a:lnTo>
                  <a:pt x="123818" y="326073"/>
                </a:lnTo>
                <a:lnTo>
                  <a:pt x="206714" y="326073"/>
                </a:lnTo>
                <a:lnTo>
                  <a:pt x="206714" y="297217"/>
                </a:lnTo>
                <a:lnTo>
                  <a:pt x="6820" y="297217"/>
                </a:lnTo>
                <a:lnTo>
                  <a:pt x="0" y="290659"/>
                </a:lnTo>
                <a:lnTo>
                  <a:pt x="0" y="76599"/>
                </a:lnTo>
                <a:lnTo>
                  <a:pt x="7082" y="69779"/>
                </a:lnTo>
                <a:lnTo>
                  <a:pt x="65581" y="69779"/>
                </a:lnTo>
                <a:lnTo>
                  <a:pt x="68204" y="72402"/>
                </a:lnTo>
                <a:lnTo>
                  <a:pt x="68204" y="78698"/>
                </a:lnTo>
                <a:lnTo>
                  <a:pt x="65581" y="81321"/>
                </a:lnTo>
                <a:lnTo>
                  <a:pt x="13378" y="81321"/>
                </a:lnTo>
                <a:lnTo>
                  <a:pt x="11804" y="82633"/>
                </a:lnTo>
                <a:lnTo>
                  <a:pt x="11804" y="284101"/>
                </a:lnTo>
                <a:lnTo>
                  <a:pt x="13378" y="285675"/>
                </a:lnTo>
                <a:lnTo>
                  <a:pt x="375653" y="285675"/>
                </a:lnTo>
                <a:lnTo>
                  <a:pt x="375653" y="290921"/>
                </a:lnTo>
                <a:lnTo>
                  <a:pt x="368570" y="297479"/>
                </a:lnTo>
                <a:lnTo>
                  <a:pt x="218256" y="297479"/>
                </a:lnTo>
                <a:lnTo>
                  <a:pt x="218256" y="326335"/>
                </a:lnTo>
                <a:lnTo>
                  <a:pt x="251834" y="326335"/>
                </a:lnTo>
                <a:lnTo>
                  <a:pt x="261015" y="328188"/>
                </a:lnTo>
                <a:lnTo>
                  <a:pt x="268426" y="333287"/>
                </a:lnTo>
                <a:lnTo>
                  <a:pt x="271225" y="337615"/>
                </a:lnTo>
                <a:lnTo>
                  <a:pt x="258654" y="337615"/>
                </a:lnTo>
                <a:lnTo>
                  <a:pt x="251834" y="337878"/>
                </a:lnTo>
                <a:lnTo>
                  <a:pt x="116997" y="337878"/>
                </a:lnTo>
                <a:lnTo>
                  <a:pt x="112276" y="342600"/>
                </a:lnTo>
                <a:lnTo>
                  <a:pt x="112276" y="360963"/>
                </a:lnTo>
                <a:lnTo>
                  <a:pt x="275181" y="360963"/>
                </a:lnTo>
                <a:lnTo>
                  <a:pt x="275181" y="370144"/>
                </a:lnTo>
                <a:lnTo>
                  <a:pt x="272558" y="372767"/>
                </a:lnTo>
                <a:close/>
              </a:path>
              <a:path w="375919" h="373380">
                <a:moveTo>
                  <a:pt x="143493" y="205140"/>
                </a:moveTo>
                <a:lnTo>
                  <a:pt x="131950" y="205140"/>
                </a:lnTo>
                <a:lnTo>
                  <a:pt x="131950" y="72402"/>
                </a:lnTo>
                <a:lnTo>
                  <a:pt x="134573" y="69779"/>
                </a:lnTo>
                <a:lnTo>
                  <a:pt x="140869" y="69779"/>
                </a:lnTo>
                <a:lnTo>
                  <a:pt x="143493" y="72402"/>
                </a:lnTo>
                <a:lnTo>
                  <a:pt x="143493" y="205140"/>
                </a:lnTo>
                <a:close/>
              </a:path>
              <a:path w="375919" h="373380">
                <a:moveTo>
                  <a:pt x="170317" y="250260"/>
                </a:moveTo>
                <a:lnTo>
                  <a:pt x="156871" y="250260"/>
                </a:lnTo>
                <a:lnTo>
                  <a:pt x="162905" y="244227"/>
                </a:lnTo>
                <a:lnTo>
                  <a:pt x="163167" y="236882"/>
                </a:lnTo>
                <a:lnTo>
                  <a:pt x="163167" y="216944"/>
                </a:lnTo>
                <a:lnTo>
                  <a:pt x="174710" y="216944"/>
                </a:lnTo>
                <a:lnTo>
                  <a:pt x="174710" y="236882"/>
                </a:lnTo>
                <a:lnTo>
                  <a:pt x="172730" y="246682"/>
                </a:lnTo>
                <a:lnTo>
                  <a:pt x="170317" y="250260"/>
                </a:lnTo>
                <a:close/>
              </a:path>
              <a:path w="375919" h="373380">
                <a:moveTo>
                  <a:pt x="169201" y="326073"/>
                </a:moveTo>
                <a:lnTo>
                  <a:pt x="157396" y="326073"/>
                </a:lnTo>
                <a:lnTo>
                  <a:pt x="157396" y="297217"/>
                </a:lnTo>
                <a:lnTo>
                  <a:pt x="169201" y="297217"/>
                </a:lnTo>
                <a:lnTo>
                  <a:pt x="169201" y="326073"/>
                </a:lnTo>
                <a:close/>
              </a:path>
              <a:path w="375919" h="373380">
                <a:moveTo>
                  <a:pt x="275181" y="360963"/>
                </a:moveTo>
                <a:lnTo>
                  <a:pt x="263639" y="360963"/>
                </a:lnTo>
                <a:lnTo>
                  <a:pt x="263639" y="343125"/>
                </a:lnTo>
                <a:lnTo>
                  <a:pt x="258654" y="337615"/>
                </a:lnTo>
                <a:lnTo>
                  <a:pt x="271225" y="337615"/>
                </a:lnTo>
                <a:lnTo>
                  <a:pt x="273378" y="340944"/>
                </a:lnTo>
                <a:lnTo>
                  <a:pt x="275131" y="350207"/>
                </a:lnTo>
                <a:lnTo>
                  <a:pt x="275181" y="360963"/>
                </a:lnTo>
                <a:close/>
              </a:path>
            </a:pathLst>
          </a:custGeom>
          <a:solidFill>
            <a:srgbClr val="381621"/>
          </a:solidFill>
        </p:spPr>
        <p:txBody>
          <a:bodyPr wrap="square" lIns="0" tIns="0" rIns="0" bIns="0" rtlCol="0"/>
          <a:lstStyle/>
          <a:p>
            <a:pPr defTabSz="1219170"/>
            <a:endParaRPr sz="2400" kern="0">
              <a:solidFill>
                <a:sysClr val="windowText" lastClr="000000"/>
              </a:solidFill>
            </a:endParaRPr>
          </a:p>
        </p:txBody>
      </p:sp>
      <p:sp>
        <p:nvSpPr>
          <p:cNvPr id="39" name="object 39">
            <a:extLst>
              <a:ext uri="{C183D7F6-B498-43B3-948B-1728B52AA6E4}">
                <adec:decorative xmlns:adec="http://schemas.microsoft.com/office/drawing/2017/decorative" val="1"/>
              </a:ext>
            </a:extLst>
          </p:cNvPr>
          <p:cNvSpPr/>
          <p:nvPr/>
        </p:nvSpPr>
        <p:spPr>
          <a:xfrm>
            <a:off x="7256823" y="3293487"/>
            <a:ext cx="497840" cy="497840"/>
          </a:xfrm>
          <a:custGeom>
            <a:avLst/>
            <a:gdLst/>
            <a:ahLst/>
            <a:cxnLst/>
            <a:rect l="l" t="t" r="r" b="b"/>
            <a:pathLst>
              <a:path w="373379" h="373380">
                <a:moveTo>
                  <a:pt x="181005" y="23347"/>
                </a:moveTo>
                <a:lnTo>
                  <a:pt x="168938" y="23347"/>
                </a:lnTo>
                <a:lnTo>
                  <a:pt x="168938" y="7869"/>
                </a:lnTo>
                <a:lnTo>
                  <a:pt x="176808" y="0"/>
                </a:lnTo>
                <a:lnTo>
                  <a:pt x="196745" y="0"/>
                </a:lnTo>
                <a:lnTo>
                  <a:pt x="204615" y="8132"/>
                </a:lnTo>
                <a:lnTo>
                  <a:pt x="204615" y="11804"/>
                </a:lnTo>
                <a:lnTo>
                  <a:pt x="183629" y="11804"/>
                </a:lnTo>
                <a:lnTo>
                  <a:pt x="181005" y="14428"/>
                </a:lnTo>
                <a:lnTo>
                  <a:pt x="181005" y="23347"/>
                </a:lnTo>
                <a:close/>
              </a:path>
              <a:path w="373379" h="373380">
                <a:moveTo>
                  <a:pt x="204615" y="23347"/>
                </a:moveTo>
                <a:lnTo>
                  <a:pt x="193072" y="23347"/>
                </a:lnTo>
                <a:lnTo>
                  <a:pt x="193072" y="14428"/>
                </a:lnTo>
                <a:lnTo>
                  <a:pt x="190449" y="11804"/>
                </a:lnTo>
                <a:lnTo>
                  <a:pt x="204615" y="11804"/>
                </a:lnTo>
                <a:lnTo>
                  <a:pt x="204615" y="23347"/>
                </a:lnTo>
                <a:close/>
              </a:path>
              <a:path w="373379" h="373380">
                <a:moveTo>
                  <a:pt x="370143" y="58236"/>
                </a:moveTo>
                <a:lnTo>
                  <a:pt x="2622" y="58236"/>
                </a:lnTo>
                <a:lnTo>
                  <a:pt x="0" y="55613"/>
                </a:lnTo>
                <a:lnTo>
                  <a:pt x="0" y="25970"/>
                </a:lnTo>
                <a:lnTo>
                  <a:pt x="2622" y="23347"/>
                </a:lnTo>
                <a:lnTo>
                  <a:pt x="370406" y="23347"/>
                </a:lnTo>
                <a:lnTo>
                  <a:pt x="373029" y="25970"/>
                </a:lnTo>
                <a:lnTo>
                  <a:pt x="372767" y="29118"/>
                </a:lnTo>
                <a:lnTo>
                  <a:pt x="372767" y="35151"/>
                </a:lnTo>
                <a:lnTo>
                  <a:pt x="12066" y="35151"/>
                </a:lnTo>
                <a:lnTo>
                  <a:pt x="12066" y="46694"/>
                </a:lnTo>
                <a:lnTo>
                  <a:pt x="372767" y="46694"/>
                </a:lnTo>
                <a:lnTo>
                  <a:pt x="372767" y="55613"/>
                </a:lnTo>
                <a:lnTo>
                  <a:pt x="370143" y="58236"/>
                </a:lnTo>
                <a:close/>
              </a:path>
              <a:path w="373379" h="373380">
                <a:moveTo>
                  <a:pt x="372767" y="46694"/>
                </a:moveTo>
                <a:lnTo>
                  <a:pt x="361487" y="46694"/>
                </a:lnTo>
                <a:lnTo>
                  <a:pt x="361487" y="35151"/>
                </a:lnTo>
                <a:lnTo>
                  <a:pt x="372767" y="35151"/>
                </a:lnTo>
                <a:lnTo>
                  <a:pt x="372767" y="46694"/>
                </a:lnTo>
                <a:close/>
              </a:path>
              <a:path w="373379" h="373380">
                <a:moveTo>
                  <a:pt x="20461" y="267836"/>
                </a:moveTo>
                <a:lnTo>
                  <a:pt x="14165" y="267836"/>
                </a:lnTo>
                <a:lnTo>
                  <a:pt x="11542" y="265213"/>
                </a:lnTo>
                <a:lnTo>
                  <a:pt x="11542" y="58236"/>
                </a:lnTo>
                <a:lnTo>
                  <a:pt x="23084" y="58236"/>
                </a:lnTo>
                <a:lnTo>
                  <a:pt x="23084" y="265213"/>
                </a:lnTo>
                <a:lnTo>
                  <a:pt x="20461" y="267836"/>
                </a:lnTo>
                <a:close/>
              </a:path>
              <a:path w="373379" h="373380">
                <a:moveTo>
                  <a:pt x="358601" y="267836"/>
                </a:moveTo>
                <a:lnTo>
                  <a:pt x="352305" y="267836"/>
                </a:lnTo>
                <a:lnTo>
                  <a:pt x="349682" y="265213"/>
                </a:lnTo>
                <a:lnTo>
                  <a:pt x="349682" y="58236"/>
                </a:lnTo>
                <a:lnTo>
                  <a:pt x="361224" y="58236"/>
                </a:lnTo>
                <a:lnTo>
                  <a:pt x="361224" y="265213"/>
                </a:lnTo>
                <a:lnTo>
                  <a:pt x="358601" y="267836"/>
                </a:lnTo>
                <a:close/>
              </a:path>
              <a:path w="373379" h="373380">
                <a:moveTo>
                  <a:pt x="303250" y="116473"/>
                </a:moveTo>
                <a:lnTo>
                  <a:pt x="294179" y="114633"/>
                </a:lnTo>
                <a:lnTo>
                  <a:pt x="286756" y="109620"/>
                </a:lnTo>
                <a:lnTo>
                  <a:pt x="281743" y="102197"/>
                </a:lnTo>
                <a:lnTo>
                  <a:pt x="279903" y="93126"/>
                </a:lnTo>
                <a:lnTo>
                  <a:pt x="281743" y="84055"/>
                </a:lnTo>
                <a:lnTo>
                  <a:pt x="286756" y="76632"/>
                </a:lnTo>
                <a:lnTo>
                  <a:pt x="294179" y="71619"/>
                </a:lnTo>
                <a:lnTo>
                  <a:pt x="303250" y="69779"/>
                </a:lnTo>
                <a:lnTo>
                  <a:pt x="312321" y="71619"/>
                </a:lnTo>
                <a:lnTo>
                  <a:pt x="319744" y="76632"/>
                </a:lnTo>
                <a:lnTo>
                  <a:pt x="323088" y="81583"/>
                </a:lnTo>
                <a:lnTo>
                  <a:pt x="296692" y="81583"/>
                </a:lnTo>
                <a:lnTo>
                  <a:pt x="291708" y="86830"/>
                </a:lnTo>
                <a:lnTo>
                  <a:pt x="291708" y="99421"/>
                </a:lnTo>
                <a:lnTo>
                  <a:pt x="296692" y="104668"/>
                </a:lnTo>
                <a:lnTo>
                  <a:pt x="323088" y="104668"/>
                </a:lnTo>
                <a:lnTo>
                  <a:pt x="319744" y="109620"/>
                </a:lnTo>
                <a:lnTo>
                  <a:pt x="312321" y="114633"/>
                </a:lnTo>
                <a:lnTo>
                  <a:pt x="303250" y="116473"/>
                </a:lnTo>
                <a:close/>
              </a:path>
              <a:path w="373379" h="373380">
                <a:moveTo>
                  <a:pt x="323088" y="104668"/>
                </a:moveTo>
                <a:lnTo>
                  <a:pt x="309546" y="104668"/>
                </a:lnTo>
                <a:lnTo>
                  <a:pt x="314792" y="99421"/>
                </a:lnTo>
                <a:lnTo>
                  <a:pt x="314792" y="86830"/>
                </a:lnTo>
                <a:lnTo>
                  <a:pt x="309546" y="81583"/>
                </a:lnTo>
                <a:lnTo>
                  <a:pt x="323088" y="81583"/>
                </a:lnTo>
                <a:lnTo>
                  <a:pt x="324757" y="84055"/>
                </a:lnTo>
                <a:lnTo>
                  <a:pt x="326597" y="93126"/>
                </a:lnTo>
                <a:lnTo>
                  <a:pt x="324757" y="102197"/>
                </a:lnTo>
                <a:lnTo>
                  <a:pt x="323088" y="104668"/>
                </a:lnTo>
                <a:close/>
              </a:path>
              <a:path w="373379" h="373380">
                <a:moveTo>
                  <a:pt x="186776" y="139820"/>
                </a:moveTo>
                <a:lnTo>
                  <a:pt x="163429" y="116473"/>
                </a:lnTo>
                <a:lnTo>
                  <a:pt x="165270" y="107402"/>
                </a:lnTo>
                <a:lnTo>
                  <a:pt x="170283" y="99979"/>
                </a:lnTo>
                <a:lnTo>
                  <a:pt x="177706" y="94966"/>
                </a:lnTo>
                <a:lnTo>
                  <a:pt x="186776" y="93126"/>
                </a:lnTo>
                <a:lnTo>
                  <a:pt x="195847" y="94966"/>
                </a:lnTo>
                <a:lnTo>
                  <a:pt x="203270" y="99979"/>
                </a:lnTo>
                <a:lnTo>
                  <a:pt x="206614" y="104931"/>
                </a:lnTo>
                <a:lnTo>
                  <a:pt x="180218" y="104931"/>
                </a:lnTo>
                <a:lnTo>
                  <a:pt x="174972" y="110177"/>
                </a:lnTo>
                <a:lnTo>
                  <a:pt x="174972" y="123031"/>
                </a:lnTo>
                <a:lnTo>
                  <a:pt x="180218" y="128015"/>
                </a:lnTo>
                <a:lnTo>
                  <a:pt x="206614" y="128015"/>
                </a:lnTo>
                <a:lnTo>
                  <a:pt x="203270" y="132967"/>
                </a:lnTo>
                <a:lnTo>
                  <a:pt x="195847" y="137980"/>
                </a:lnTo>
                <a:lnTo>
                  <a:pt x="186776" y="139820"/>
                </a:lnTo>
                <a:close/>
              </a:path>
              <a:path w="373379" h="373380">
                <a:moveTo>
                  <a:pt x="206614" y="128015"/>
                </a:moveTo>
                <a:lnTo>
                  <a:pt x="192810" y="128015"/>
                </a:lnTo>
                <a:lnTo>
                  <a:pt x="198057" y="122769"/>
                </a:lnTo>
                <a:lnTo>
                  <a:pt x="198057" y="110177"/>
                </a:lnTo>
                <a:lnTo>
                  <a:pt x="193072" y="104931"/>
                </a:lnTo>
                <a:lnTo>
                  <a:pt x="206614" y="104931"/>
                </a:lnTo>
                <a:lnTo>
                  <a:pt x="208283" y="107402"/>
                </a:lnTo>
                <a:lnTo>
                  <a:pt x="210124" y="116473"/>
                </a:lnTo>
                <a:lnTo>
                  <a:pt x="208283" y="125544"/>
                </a:lnTo>
                <a:lnTo>
                  <a:pt x="206614" y="128015"/>
                </a:lnTo>
                <a:close/>
              </a:path>
              <a:path w="373379" h="373380">
                <a:moveTo>
                  <a:pt x="77386" y="157396"/>
                </a:moveTo>
                <a:lnTo>
                  <a:pt x="74238" y="157396"/>
                </a:lnTo>
                <a:lnTo>
                  <a:pt x="72926" y="156871"/>
                </a:lnTo>
                <a:lnTo>
                  <a:pt x="71615" y="155560"/>
                </a:lnTo>
                <a:lnTo>
                  <a:pt x="70041" y="153199"/>
                </a:lnTo>
                <a:lnTo>
                  <a:pt x="70041" y="149526"/>
                </a:lnTo>
                <a:lnTo>
                  <a:pt x="82370" y="137197"/>
                </a:lnTo>
                <a:lnTo>
                  <a:pt x="69778" y="124605"/>
                </a:lnTo>
                <a:lnTo>
                  <a:pt x="69778" y="120933"/>
                </a:lnTo>
                <a:lnTo>
                  <a:pt x="74500" y="116736"/>
                </a:lnTo>
                <a:lnTo>
                  <a:pt x="78173" y="116473"/>
                </a:lnTo>
                <a:lnTo>
                  <a:pt x="80272" y="118834"/>
                </a:lnTo>
                <a:lnTo>
                  <a:pt x="90502" y="129065"/>
                </a:lnTo>
                <a:lnTo>
                  <a:pt x="106766" y="129065"/>
                </a:lnTo>
                <a:lnTo>
                  <a:pt x="98635" y="137197"/>
                </a:lnTo>
                <a:lnTo>
                  <a:pt x="106767" y="145329"/>
                </a:lnTo>
                <a:lnTo>
                  <a:pt x="90240" y="145329"/>
                </a:lnTo>
                <a:lnTo>
                  <a:pt x="78960" y="156609"/>
                </a:lnTo>
                <a:lnTo>
                  <a:pt x="77386" y="157396"/>
                </a:lnTo>
                <a:close/>
              </a:path>
              <a:path w="373379" h="373380">
                <a:moveTo>
                  <a:pt x="106766" y="129065"/>
                </a:moveTo>
                <a:lnTo>
                  <a:pt x="90502" y="129065"/>
                </a:lnTo>
                <a:lnTo>
                  <a:pt x="103094" y="116473"/>
                </a:lnTo>
                <a:lnTo>
                  <a:pt x="106767" y="116473"/>
                </a:lnTo>
                <a:lnTo>
                  <a:pt x="110964" y="121195"/>
                </a:lnTo>
                <a:lnTo>
                  <a:pt x="111076" y="122769"/>
                </a:lnTo>
                <a:lnTo>
                  <a:pt x="111189" y="124343"/>
                </a:lnTo>
                <a:lnTo>
                  <a:pt x="111226" y="124867"/>
                </a:lnTo>
                <a:lnTo>
                  <a:pt x="108865" y="126966"/>
                </a:lnTo>
                <a:lnTo>
                  <a:pt x="106766" y="129065"/>
                </a:lnTo>
                <a:close/>
              </a:path>
              <a:path w="373379" h="373380">
                <a:moveTo>
                  <a:pt x="233209" y="180219"/>
                </a:moveTo>
                <a:lnTo>
                  <a:pt x="212747" y="180219"/>
                </a:lnTo>
                <a:lnTo>
                  <a:pt x="219567" y="177595"/>
                </a:lnTo>
                <a:lnTo>
                  <a:pt x="266262" y="130901"/>
                </a:lnTo>
                <a:lnTo>
                  <a:pt x="242128" y="130901"/>
                </a:lnTo>
                <a:lnTo>
                  <a:pt x="239504" y="128278"/>
                </a:lnTo>
                <a:lnTo>
                  <a:pt x="239504" y="121982"/>
                </a:lnTo>
                <a:lnTo>
                  <a:pt x="242128" y="119359"/>
                </a:lnTo>
                <a:lnTo>
                  <a:pt x="280690" y="119359"/>
                </a:lnTo>
                <a:lnTo>
                  <a:pt x="282264" y="119883"/>
                </a:lnTo>
                <a:lnTo>
                  <a:pt x="283575" y="120408"/>
                </a:lnTo>
                <a:lnTo>
                  <a:pt x="284887" y="121720"/>
                </a:lnTo>
                <a:lnTo>
                  <a:pt x="285307" y="122769"/>
                </a:lnTo>
                <a:lnTo>
                  <a:pt x="285411" y="123031"/>
                </a:lnTo>
                <a:lnTo>
                  <a:pt x="285674" y="123556"/>
                </a:lnTo>
                <a:lnTo>
                  <a:pt x="285936" y="124343"/>
                </a:lnTo>
                <a:lnTo>
                  <a:pt x="285936" y="139033"/>
                </a:lnTo>
                <a:lnTo>
                  <a:pt x="274394" y="139033"/>
                </a:lnTo>
                <a:lnTo>
                  <a:pt x="233209" y="180219"/>
                </a:lnTo>
                <a:close/>
              </a:path>
              <a:path w="373379" h="373380">
                <a:moveTo>
                  <a:pt x="283313" y="165791"/>
                </a:moveTo>
                <a:lnTo>
                  <a:pt x="277017" y="165791"/>
                </a:lnTo>
                <a:lnTo>
                  <a:pt x="274394" y="163168"/>
                </a:lnTo>
                <a:lnTo>
                  <a:pt x="274394" y="139033"/>
                </a:lnTo>
                <a:lnTo>
                  <a:pt x="285936" y="139033"/>
                </a:lnTo>
                <a:lnTo>
                  <a:pt x="285936" y="163168"/>
                </a:lnTo>
                <a:lnTo>
                  <a:pt x="283313" y="165791"/>
                </a:lnTo>
                <a:close/>
              </a:path>
              <a:path w="373379" h="373380">
                <a:moveTo>
                  <a:pt x="106242" y="157396"/>
                </a:moveTo>
                <a:lnTo>
                  <a:pt x="103094" y="157396"/>
                </a:lnTo>
                <a:lnTo>
                  <a:pt x="101782" y="156871"/>
                </a:lnTo>
                <a:lnTo>
                  <a:pt x="90240" y="145329"/>
                </a:lnTo>
                <a:lnTo>
                  <a:pt x="106767" y="145329"/>
                </a:lnTo>
                <a:lnTo>
                  <a:pt x="111226" y="149789"/>
                </a:lnTo>
                <a:lnTo>
                  <a:pt x="111226" y="153461"/>
                </a:lnTo>
                <a:lnTo>
                  <a:pt x="108865" y="155560"/>
                </a:lnTo>
                <a:lnTo>
                  <a:pt x="107816" y="156609"/>
                </a:lnTo>
                <a:lnTo>
                  <a:pt x="106242" y="157396"/>
                </a:lnTo>
                <a:close/>
              </a:path>
              <a:path w="373379" h="373380">
                <a:moveTo>
                  <a:pt x="99422" y="219305"/>
                </a:moveTo>
                <a:lnTo>
                  <a:pt x="83157" y="219305"/>
                </a:lnTo>
                <a:lnTo>
                  <a:pt x="135622" y="166840"/>
                </a:lnTo>
                <a:lnTo>
                  <a:pt x="141435" y="162143"/>
                </a:lnTo>
                <a:lnTo>
                  <a:pt x="148083" y="158773"/>
                </a:lnTo>
                <a:lnTo>
                  <a:pt x="155354" y="156871"/>
                </a:lnTo>
                <a:lnTo>
                  <a:pt x="162905" y="156609"/>
                </a:lnTo>
                <a:lnTo>
                  <a:pt x="170389" y="157970"/>
                </a:lnTo>
                <a:lnTo>
                  <a:pt x="177333" y="160807"/>
                </a:lnTo>
                <a:lnTo>
                  <a:pt x="183489" y="165020"/>
                </a:lnTo>
                <a:lnTo>
                  <a:pt x="185921" y="167627"/>
                </a:lnTo>
                <a:lnTo>
                  <a:pt x="155297" y="167627"/>
                </a:lnTo>
                <a:lnTo>
                  <a:pt x="148477" y="170250"/>
                </a:lnTo>
                <a:lnTo>
                  <a:pt x="99422" y="219305"/>
                </a:lnTo>
                <a:close/>
              </a:path>
              <a:path w="373379" h="373380">
                <a:moveTo>
                  <a:pt x="205140" y="191236"/>
                </a:moveTo>
                <a:lnTo>
                  <a:pt x="175234" y="172087"/>
                </a:lnTo>
                <a:lnTo>
                  <a:pt x="168938" y="168676"/>
                </a:lnTo>
                <a:lnTo>
                  <a:pt x="155297" y="167627"/>
                </a:lnTo>
                <a:lnTo>
                  <a:pt x="185921" y="167627"/>
                </a:lnTo>
                <a:lnTo>
                  <a:pt x="188613" y="170513"/>
                </a:lnTo>
                <a:lnTo>
                  <a:pt x="192810" y="175759"/>
                </a:lnTo>
                <a:lnTo>
                  <a:pt x="199106" y="179170"/>
                </a:lnTo>
                <a:lnTo>
                  <a:pt x="212747" y="180219"/>
                </a:lnTo>
                <a:lnTo>
                  <a:pt x="233209" y="180219"/>
                </a:lnTo>
                <a:lnTo>
                  <a:pt x="232422" y="181006"/>
                </a:lnTo>
                <a:lnTo>
                  <a:pt x="226610" y="185703"/>
                </a:lnTo>
                <a:lnTo>
                  <a:pt x="219961" y="189072"/>
                </a:lnTo>
                <a:lnTo>
                  <a:pt x="212723" y="190966"/>
                </a:lnTo>
                <a:lnTo>
                  <a:pt x="205140" y="191236"/>
                </a:lnTo>
                <a:close/>
              </a:path>
              <a:path w="373379" h="373380">
                <a:moveTo>
                  <a:pt x="165266" y="250260"/>
                </a:moveTo>
                <a:lnTo>
                  <a:pt x="162118" y="250260"/>
                </a:lnTo>
                <a:lnTo>
                  <a:pt x="160806" y="249736"/>
                </a:lnTo>
                <a:lnTo>
                  <a:pt x="157133" y="246063"/>
                </a:lnTo>
                <a:lnTo>
                  <a:pt x="157133" y="242390"/>
                </a:lnTo>
                <a:lnTo>
                  <a:pt x="159495" y="240292"/>
                </a:lnTo>
                <a:lnTo>
                  <a:pt x="169725" y="230061"/>
                </a:lnTo>
                <a:lnTo>
                  <a:pt x="157133" y="217469"/>
                </a:lnTo>
                <a:lnTo>
                  <a:pt x="157133" y="213797"/>
                </a:lnTo>
                <a:lnTo>
                  <a:pt x="159495" y="211698"/>
                </a:lnTo>
                <a:lnTo>
                  <a:pt x="161856" y="209337"/>
                </a:lnTo>
                <a:lnTo>
                  <a:pt x="165528" y="209337"/>
                </a:lnTo>
                <a:lnTo>
                  <a:pt x="167626" y="211698"/>
                </a:lnTo>
                <a:lnTo>
                  <a:pt x="177858" y="221929"/>
                </a:lnTo>
                <a:lnTo>
                  <a:pt x="194647" y="221929"/>
                </a:lnTo>
                <a:lnTo>
                  <a:pt x="186514" y="230061"/>
                </a:lnTo>
                <a:lnTo>
                  <a:pt x="194646" y="238193"/>
                </a:lnTo>
                <a:lnTo>
                  <a:pt x="178119" y="238193"/>
                </a:lnTo>
                <a:lnTo>
                  <a:pt x="166840" y="249473"/>
                </a:lnTo>
                <a:lnTo>
                  <a:pt x="165266" y="250260"/>
                </a:lnTo>
                <a:close/>
              </a:path>
              <a:path w="373379" h="373380">
                <a:moveTo>
                  <a:pt x="194647" y="221929"/>
                </a:moveTo>
                <a:lnTo>
                  <a:pt x="177858" y="221929"/>
                </a:lnTo>
                <a:lnTo>
                  <a:pt x="190449" y="209337"/>
                </a:lnTo>
                <a:lnTo>
                  <a:pt x="194122" y="209337"/>
                </a:lnTo>
                <a:lnTo>
                  <a:pt x="196220" y="211698"/>
                </a:lnTo>
                <a:lnTo>
                  <a:pt x="198843" y="214059"/>
                </a:lnTo>
                <a:lnTo>
                  <a:pt x="198843" y="217732"/>
                </a:lnTo>
                <a:lnTo>
                  <a:pt x="194647" y="221929"/>
                </a:lnTo>
                <a:close/>
              </a:path>
              <a:path w="373379" h="373380">
                <a:moveTo>
                  <a:pt x="70303" y="262065"/>
                </a:moveTo>
                <a:lnTo>
                  <a:pt x="61232" y="260225"/>
                </a:lnTo>
                <a:lnTo>
                  <a:pt x="53809" y="255212"/>
                </a:lnTo>
                <a:lnTo>
                  <a:pt x="48796" y="247789"/>
                </a:lnTo>
                <a:lnTo>
                  <a:pt x="46956" y="238718"/>
                </a:lnTo>
                <a:lnTo>
                  <a:pt x="48716" y="230061"/>
                </a:lnTo>
                <a:lnTo>
                  <a:pt x="48800" y="229647"/>
                </a:lnTo>
                <a:lnTo>
                  <a:pt x="53842" y="222224"/>
                </a:lnTo>
                <a:lnTo>
                  <a:pt x="61343" y="217211"/>
                </a:lnTo>
                <a:lnTo>
                  <a:pt x="70565" y="215371"/>
                </a:lnTo>
                <a:lnTo>
                  <a:pt x="75025" y="215371"/>
                </a:lnTo>
                <a:lnTo>
                  <a:pt x="79484" y="216945"/>
                </a:lnTo>
                <a:lnTo>
                  <a:pt x="83157" y="219305"/>
                </a:lnTo>
                <a:lnTo>
                  <a:pt x="99422" y="219305"/>
                </a:lnTo>
                <a:lnTo>
                  <a:pt x="91290" y="227438"/>
                </a:lnTo>
                <a:lnTo>
                  <a:pt x="64007" y="227438"/>
                </a:lnTo>
                <a:lnTo>
                  <a:pt x="58760" y="232684"/>
                </a:lnTo>
                <a:lnTo>
                  <a:pt x="58760" y="245276"/>
                </a:lnTo>
                <a:lnTo>
                  <a:pt x="63745" y="250522"/>
                </a:lnTo>
                <a:lnTo>
                  <a:pt x="89964" y="250522"/>
                </a:lnTo>
                <a:lnTo>
                  <a:pt x="86797" y="255212"/>
                </a:lnTo>
                <a:lnTo>
                  <a:pt x="79374" y="260225"/>
                </a:lnTo>
                <a:lnTo>
                  <a:pt x="70303" y="262065"/>
                </a:lnTo>
                <a:close/>
              </a:path>
              <a:path w="373379" h="373380">
                <a:moveTo>
                  <a:pt x="89964" y="250522"/>
                </a:moveTo>
                <a:lnTo>
                  <a:pt x="76599" y="250522"/>
                </a:lnTo>
                <a:lnTo>
                  <a:pt x="81845" y="245276"/>
                </a:lnTo>
                <a:lnTo>
                  <a:pt x="81845" y="232684"/>
                </a:lnTo>
                <a:lnTo>
                  <a:pt x="76599" y="227438"/>
                </a:lnTo>
                <a:lnTo>
                  <a:pt x="91290" y="227438"/>
                </a:lnTo>
                <a:lnTo>
                  <a:pt x="90765" y="227963"/>
                </a:lnTo>
                <a:lnTo>
                  <a:pt x="92601" y="231110"/>
                </a:lnTo>
                <a:lnTo>
                  <a:pt x="93650" y="234783"/>
                </a:lnTo>
                <a:lnTo>
                  <a:pt x="93650" y="238718"/>
                </a:lnTo>
                <a:lnTo>
                  <a:pt x="91810" y="247789"/>
                </a:lnTo>
                <a:lnTo>
                  <a:pt x="89964" y="250522"/>
                </a:lnTo>
                <a:close/>
              </a:path>
              <a:path w="373379" h="373380">
                <a:moveTo>
                  <a:pt x="194122" y="250260"/>
                </a:moveTo>
                <a:lnTo>
                  <a:pt x="190974" y="250260"/>
                </a:lnTo>
                <a:lnTo>
                  <a:pt x="189662" y="249736"/>
                </a:lnTo>
                <a:lnTo>
                  <a:pt x="178119" y="238193"/>
                </a:lnTo>
                <a:lnTo>
                  <a:pt x="194646" y="238193"/>
                </a:lnTo>
                <a:lnTo>
                  <a:pt x="199106" y="242653"/>
                </a:lnTo>
                <a:lnTo>
                  <a:pt x="199106" y="246325"/>
                </a:lnTo>
                <a:lnTo>
                  <a:pt x="196745" y="248424"/>
                </a:lnTo>
                <a:lnTo>
                  <a:pt x="195695" y="249473"/>
                </a:lnTo>
                <a:lnTo>
                  <a:pt x="194122" y="250260"/>
                </a:lnTo>
                <a:close/>
              </a:path>
              <a:path w="373379" h="373380">
                <a:moveTo>
                  <a:pt x="370406" y="296954"/>
                </a:moveTo>
                <a:lnTo>
                  <a:pt x="3147" y="296954"/>
                </a:lnTo>
                <a:lnTo>
                  <a:pt x="524" y="294331"/>
                </a:lnTo>
                <a:lnTo>
                  <a:pt x="524" y="288036"/>
                </a:lnTo>
                <a:lnTo>
                  <a:pt x="3147" y="285412"/>
                </a:lnTo>
                <a:lnTo>
                  <a:pt x="370406" y="285412"/>
                </a:lnTo>
                <a:lnTo>
                  <a:pt x="373029" y="288036"/>
                </a:lnTo>
                <a:lnTo>
                  <a:pt x="373029" y="294331"/>
                </a:lnTo>
                <a:lnTo>
                  <a:pt x="370406" y="296954"/>
                </a:lnTo>
                <a:close/>
              </a:path>
              <a:path w="373379" h="373380">
                <a:moveTo>
                  <a:pt x="189924" y="372767"/>
                </a:moveTo>
                <a:lnTo>
                  <a:pt x="183629" y="372767"/>
                </a:lnTo>
                <a:lnTo>
                  <a:pt x="181005" y="370144"/>
                </a:lnTo>
                <a:lnTo>
                  <a:pt x="181005" y="317154"/>
                </a:lnTo>
                <a:lnTo>
                  <a:pt x="183629" y="314530"/>
                </a:lnTo>
                <a:lnTo>
                  <a:pt x="189924" y="314530"/>
                </a:lnTo>
                <a:lnTo>
                  <a:pt x="192548" y="317154"/>
                </a:lnTo>
                <a:lnTo>
                  <a:pt x="192548" y="370144"/>
                </a:lnTo>
                <a:lnTo>
                  <a:pt x="189924" y="372767"/>
                </a:lnTo>
                <a:close/>
              </a:path>
              <a:path w="373379" h="373380">
                <a:moveTo>
                  <a:pt x="107291" y="372505"/>
                </a:moveTo>
                <a:lnTo>
                  <a:pt x="104143" y="372505"/>
                </a:lnTo>
                <a:lnTo>
                  <a:pt x="103094" y="372243"/>
                </a:lnTo>
                <a:lnTo>
                  <a:pt x="102045" y="371718"/>
                </a:lnTo>
                <a:lnTo>
                  <a:pt x="99421" y="370144"/>
                </a:lnTo>
                <a:lnTo>
                  <a:pt x="98372" y="366471"/>
                </a:lnTo>
                <a:lnTo>
                  <a:pt x="100208" y="363586"/>
                </a:lnTo>
                <a:lnTo>
                  <a:pt x="129327" y="316892"/>
                </a:lnTo>
                <a:lnTo>
                  <a:pt x="131163" y="314268"/>
                </a:lnTo>
                <a:lnTo>
                  <a:pt x="134573" y="313219"/>
                </a:lnTo>
                <a:lnTo>
                  <a:pt x="137459" y="315055"/>
                </a:lnTo>
                <a:lnTo>
                  <a:pt x="140082" y="317154"/>
                </a:lnTo>
                <a:lnTo>
                  <a:pt x="140869" y="320564"/>
                </a:lnTo>
                <a:lnTo>
                  <a:pt x="139295" y="323450"/>
                </a:lnTo>
                <a:lnTo>
                  <a:pt x="110177" y="369882"/>
                </a:lnTo>
                <a:lnTo>
                  <a:pt x="109127" y="371718"/>
                </a:lnTo>
                <a:lnTo>
                  <a:pt x="107291" y="372505"/>
                </a:lnTo>
                <a:close/>
              </a:path>
              <a:path w="373379" h="373380">
                <a:moveTo>
                  <a:pt x="264163" y="372767"/>
                </a:moveTo>
                <a:lnTo>
                  <a:pt x="260228" y="372767"/>
                </a:lnTo>
                <a:lnTo>
                  <a:pt x="258130" y="371718"/>
                </a:lnTo>
                <a:lnTo>
                  <a:pt x="233733" y="322925"/>
                </a:lnTo>
                <a:lnTo>
                  <a:pt x="232422" y="320040"/>
                </a:lnTo>
                <a:lnTo>
                  <a:pt x="233471" y="316629"/>
                </a:lnTo>
                <a:lnTo>
                  <a:pt x="236356" y="315055"/>
                </a:lnTo>
                <a:lnTo>
                  <a:pt x="239242" y="313744"/>
                </a:lnTo>
                <a:lnTo>
                  <a:pt x="242652" y="314793"/>
                </a:lnTo>
                <a:lnTo>
                  <a:pt x="244226" y="317679"/>
                </a:lnTo>
                <a:lnTo>
                  <a:pt x="267574" y="364373"/>
                </a:lnTo>
                <a:lnTo>
                  <a:pt x="268885" y="367259"/>
                </a:lnTo>
                <a:lnTo>
                  <a:pt x="267836" y="370669"/>
                </a:lnTo>
                <a:lnTo>
                  <a:pt x="264950" y="372243"/>
                </a:lnTo>
                <a:lnTo>
                  <a:pt x="264163" y="372767"/>
                </a:lnTo>
                <a:close/>
              </a:path>
            </a:pathLst>
          </a:custGeom>
          <a:solidFill>
            <a:srgbClr val="00293C"/>
          </a:solidFill>
        </p:spPr>
        <p:txBody>
          <a:bodyPr wrap="square" lIns="0" tIns="0" rIns="0" bIns="0" rtlCol="0"/>
          <a:lstStyle/>
          <a:p>
            <a:pPr defTabSz="1219170"/>
            <a:endParaRPr sz="2400" kern="0">
              <a:solidFill>
                <a:sysClr val="windowText" lastClr="000000"/>
              </a:solidFill>
            </a:endParaRPr>
          </a:p>
        </p:txBody>
      </p:sp>
      <p:sp>
        <p:nvSpPr>
          <p:cNvPr id="49" name="object 49"/>
          <p:cNvSpPr txBox="1">
            <a:spLocks noGrp="1"/>
          </p:cNvSpPr>
          <p:nvPr>
            <p:ph type="title"/>
          </p:nvPr>
        </p:nvSpPr>
        <p:spPr>
          <a:xfrm>
            <a:off x="2282561" y="238185"/>
            <a:ext cx="7495540" cy="509541"/>
          </a:xfrm>
          <a:prstGeom prst="rect">
            <a:avLst/>
          </a:prstGeom>
        </p:spPr>
        <p:txBody>
          <a:bodyPr vert="horz" wrap="square" lIns="0" tIns="16933" rIns="0" bIns="0" rtlCol="0">
            <a:spAutoFit/>
          </a:bodyPr>
          <a:lstStyle/>
          <a:p>
            <a:pPr marL="16933">
              <a:spcBef>
                <a:spcPts val="133"/>
              </a:spcBef>
            </a:pPr>
            <a:r>
              <a:rPr sz="3200" spc="380" dirty="0">
                <a:solidFill>
                  <a:srgbClr val="00293C"/>
                </a:solidFill>
              </a:rPr>
              <a:t>Create</a:t>
            </a:r>
            <a:r>
              <a:rPr sz="3200" spc="-20" dirty="0">
                <a:solidFill>
                  <a:srgbClr val="00293C"/>
                </a:solidFill>
              </a:rPr>
              <a:t> </a:t>
            </a:r>
            <a:r>
              <a:rPr sz="3200" spc="280" dirty="0">
                <a:solidFill>
                  <a:srgbClr val="00293C"/>
                </a:solidFill>
              </a:rPr>
              <a:t>a</a:t>
            </a:r>
            <a:r>
              <a:rPr sz="3200" spc="-20" dirty="0">
                <a:solidFill>
                  <a:srgbClr val="00293C"/>
                </a:solidFill>
              </a:rPr>
              <a:t> </a:t>
            </a:r>
            <a:r>
              <a:rPr sz="3200" spc="440" dirty="0">
                <a:solidFill>
                  <a:srgbClr val="00293C"/>
                </a:solidFill>
              </a:rPr>
              <a:t>Cyber</a:t>
            </a:r>
            <a:r>
              <a:rPr sz="3200" spc="-20" dirty="0">
                <a:solidFill>
                  <a:srgbClr val="00293C"/>
                </a:solidFill>
              </a:rPr>
              <a:t> </a:t>
            </a:r>
            <a:r>
              <a:rPr sz="3200" spc="440" dirty="0">
                <a:solidFill>
                  <a:srgbClr val="00293C"/>
                </a:solidFill>
              </a:rPr>
              <a:t>Champions</a:t>
            </a:r>
            <a:r>
              <a:rPr sz="3200" spc="-20" dirty="0">
                <a:solidFill>
                  <a:srgbClr val="00293C"/>
                </a:solidFill>
              </a:rPr>
              <a:t> </a:t>
            </a:r>
            <a:r>
              <a:rPr sz="3200" spc="367" dirty="0">
                <a:solidFill>
                  <a:srgbClr val="00293C"/>
                </a:solidFill>
              </a:rPr>
              <a:t>Program</a:t>
            </a:r>
            <a:endParaRPr sz="3200" dirty="0"/>
          </a:p>
        </p:txBody>
      </p:sp>
      <p:sp>
        <p:nvSpPr>
          <p:cNvPr id="54" name="object 54"/>
          <p:cNvSpPr txBox="1"/>
          <p:nvPr/>
        </p:nvSpPr>
        <p:spPr>
          <a:xfrm>
            <a:off x="1149808" y="2882596"/>
            <a:ext cx="1143000" cy="201764"/>
          </a:xfrm>
          <a:prstGeom prst="rect">
            <a:avLst/>
          </a:prstGeom>
        </p:spPr>
        <p:txBody>
          <a:bodyPr vert="horz" wrap="square" lIns="0" tIns="16933" rIns="0" bIns="0" rtlCol="0">
            <a:spAutoFit/>
          </a:bodyPr>
          <a:lstStyle/>
          <a:p>
            <a:pPr marL="16933" defTabSz="1219170">
              <a:spcBef>
                <a:spcPts val="133"/>
              </a:spcBef>
            </a:pPr>
            <a:r>
              <a:rPr sz="1200" b="1" kern="0" dirty="0">
                <a:solidFill>
                  <a:srgbClr val="101820"/>
                </a:solidFill>
                <a:latin typeface="Verdana"/>
                <a:cs typeface="Verdana"/>
              </a:rPr>
              <a:t>Build</a:t>
            </a:r>
            <a:r>
              <a:rPr sz="1200" b="1" kern="0" spc="-40" dirty="0">
                <a:solidFill>
                  <a:srgbClr val="101820"/>
                </a:solidFill>
                <a:latin typeface="Verdana"/>
                <a:cs typeface="Verdana"/>
              </a:rPr>
              <a:t> </a:t>
            </a:r>
            <a:r>
              <a:rPr sz="1200" b="1" kern="0" dirty="0">
                <a:solidFill>
                  <a:srgbClr val="101820"/>
                </a:solidFill>
                <a:latin typeface="Verdana"/>
                <a:cs typeface="Verdana"/>
              </a:rPr>
              <a:t>a</a:t>
            </a:r>
            <a:r>
              <a:rPr sz="1200" b="1" kern="0" spc="-40" dirty="0">
                <a:solidFill>
                  <a:srgbClr val="101820"/>
                </a:solidFill>
                <a:latin typeface="Verdana"/>
                <a:cs typeface="Verdana"/>
              </a:rPr>
              <a:t> </a:t>
            </a:r>
            <a:r>
              <a:rPr sz="1200" b="1" kern="0" spc="-27" dirty="0">
                <a:solidFill>
                  <a:srgbClr val="101820"/>
                </a:solidFill>
                <a:latin typeface="Verdana"/>
                <a:cs typeface="Verdana"/>
              </a:rPr>
              <a:t>Team</a:t>
            </a:r>
            <a:endParaRPr sz="1200" kern="0" dirty="0">
              <a:solidFill>
                <a:sysClr val="windowText" lastClr="000000"/>
              </a:solidFill>
              <a:latin typeface="Verdana"/>
              <a:cs typeface="Verdana"/>
            </a:endParaRPr>
          </a:p>
        </p:txBody>
      </p:sp>
      <p:sp>
        <p:nvSpPr>
          <p:cNvPr id="40" name="object 40"/>
          <p:cNvSpPr txBox="1"/>
          <p:nvPr/>
        </p:nvSpPr>
        <p:spPr>
          <a:xfrm>
            <a:off x="962556" y="4099881"/>
            <a:ext cx="1483360" cy="1755523"/>
          </a:xfrm>
          <a:prstGeom prst="rect">
            <a:avLst/>
          </a:prstGeom>
        </p:spPr>
        <p:txBody>
          <a:bodyPr vert="horz" wrap="square" lIns="0" tIns="16933" rIns="0" bIns="0" rtlCol="0">
            <a:spAutoFit/>
          </a:bodyPr>
          <a:lstStyle/>
          <a:p>
            <a:pPr marL="16933" marR="6773" defTabSz="1219170">
              <a:lnSpc>
                <a:spcPct val="119100"/>
              </a:lnSpc>
              <a:spcBef>
                <a:spcPts val="133"/>
              </a:spcBef>
            </a:pPr>
            <a:r>
              <a:rPr sz="1067" kern="0" spc="-13">
                <a:solidFill>
                  <a:srgbClr val="101820"/>
                </a:solidFill>
                <a:latin typeface="Verdana"/>
                <a:cs typeface="Verdana"/>
              </a:rPr>
              <a:t>Champion</a:t>
            </a:r>
            <a:r>
              <a:rPr sz="1067" kern="0" spc="-7">
                <a:solidFill>
                  <a:srgbClr val="101820"/>
                </a:solidFill>
                <a:latin typeface="Verdana"/>
                <a:cs typeface="Verdana"/>
              </a:rPr>
              <a:t> </a:t>
            </a:r>
            <a:r>
              <a:rPr sz="1067" kern="0" spc="-13">
                <a:solidFill>
                  <a:srgbClr val="101820"/>
                </a:solidFill>
                <a:latin typeface="Verdana"/>
                <a:cs typeface="Verdana"/>
              </a:rPr>
              <a:t>programs </a:t>
            </a:r>
            <a:r>
              <a:rPr sz="1067" kern="0">
                <a:solidFill>
                  <a:srgbClr val="101820"/>
                </a:solidFill>
                <a:latin typeface="Verdana"/>
                <a:cs typeface="Verdana"/>
              </a:rPr>
              <a:t>are</a:t>
            </a:r>
            <a:r>
              <a:rPr sz="1067" kern="0" spc="-20">
                <a:solidFill>
                  <a:srgbClr val="101820"/>
                </a:solidFill>
                <a:latin typeface="Verdana"/>
                <a:cs typeface="Verdana"/>
              </a:rPr>
              <a:t> </a:t>
            </a:r>
            <a:r>
              <a:rPr sz="1067" kern="0">
                <a:solidFill>
                  <a:srgbClr val="101820"/>
                </a:solidFill>
                <a:latin typeface="Verdana"/>
                <a:cs typeface="Verdana"/>
              </a:rPr>
              <a:t>a</a:t>
            </a:r>
            <a:r>
              <a:rPr sz="1067" kern="0" spc="-13">
                <a:solidFill>
                  <a:srgbClr val="101820"/>
                </a:solidFill>
                <a:latin typeface="Verdana"/>
                <a:cs typeface="Verdana"/>
              </a:rPr>
              <a:t> </a:t>
            </a:r>
            <a:r>
              <a:rPr sz="1067" kern="0">
                <a:solidFill>
                  <a:srgbClr val="101820"/>
                </a:solidFill>
                <a:latin typeface="Verdana"/>
                <a:cs typeface="Verdana"/>
              </a:rPr>
              <a:t>great</a:t>
            </a:r>
            <a:r>
              <a:rPr sz="1067" kern="0" spc="-13">
                <a:solidFill>
                  <a:srgbClr val="101820"/>
                </a:solidFill>
                <a:latin typeface="Verdana"/>
                <a:cs typeface="Verdana"/>
              </a:rPr>
              <a:t> </a:t>
            </a:r>
            <a:r>
              <a:rPr sz="1067" kern="0">
                <a:solidFill>
                  <a:srgbClr val="101820"/>
                </a:solidFill>
                <a:latin typeface="Verdana"/>
                <a:cs typeface="Verdana"/>
              </a:rPr>
              <a:t>way</a:t>
            </a:r>
            <a:r>
              <a:rPr sz="1067" kern="0" spc="-20">
                <a:solidFill>
                  <a:srgbClr val="101820"/>
                </a:solidFill>
                <a:latin typeface="Verdana"/>
                <a:cs typeface="Verdana"/>
              </a:rPr>
              <a:t> </a:t>
            </a:r>
            <a:r>
              <a:rPr sz="1067" kern="0" spc="-33">
                <a:solidFill>
                  <a:srgbClr val="101820"/>
                </a:solidFill>
                <a:latin typeface="Verdana"/>
                <a:cs typeface="Verdana"/>
              </a:rPr>
              <a:t>to </a:t>
            </a:r>
            <a:r>
              <a:rPr sz="1067" kern="0">
                <a:solidFill>
                  <a:srgbClr val="101820"/>
                </a:solidFill>
                <a:latin typeface="Verdana"/>
                <a:cs typeface="Verdana"/>
              </a:rPr>
              <a:t>have</a:t>
            </a:r>
            <a:r>
              <a:rPr sz="1067" kern="0" spc="-60">
                <a:solidFill>
                  <a:srgbClr val="101820"/>
                </a:solidFill>
                <a:latin typeface="Verdana"/>
                <a:cs typeface="Verdana"/>
              </a:rPr>
              <a:t> </a:t>
            </a:r>
            <a:r>
              <a:rPr sz="1067" kern="0" spc="-13">
                <a:solidFill>
                  <a:srgbClr val="101820"/>
                </a:solidFill>
                <a:latin typeface="Verdana"/>
                <a:cs typeface="Verdana"/>
              </a:rPr>
              <a:t>advocates </a:t>
            </a:r>
            <a:r>
              <a:rPr sz="1067" kern="0">
                <a:solidFill>
                  <a:srgbClr val="101820"/>
                </a:solidFill>
                <a:latin typeface="Verdana"/>
                <a:cs typeface="Verdana"/>
              </a:rPr>
              <a:t>spread</a:t>
            </a:r>
            <a:r>
              <a:rPr sz="1067" kern="0" spc="-27">
                <a:solidFill>
                  <a:srgbClr val="101820"/>
                </a:solidFill>
                <a:latin typeface="Verdana"/>
                <a:cs typeface="Verdana"/>
              </a:rPr>
              <a:t> </a:t>
            </a:r>
            <a:r>
              <a:rPr sz="1067" kern="0">
                <a:solidFill>
                  <a:srgbClr val="101820"/>
                </a:solidFill>
                <a:latin typeface="Verdana"/>
                <a:cs typeface="Verdana"/>
              </a:rPr>
              <a:t>across</a:t>
            </a:r>
            <a:r>
              <a:rPr sz="1067" kern="0" spc="-20">
                <a:solidFill>
                  <a:srgbClr val="101820"/>
                </a:solidFill>
                <a:latin typeface="Verdana"/>
                <a:cs typeface="Verdana"/>
              </a:rPr>
              <a:t> </a:t>
            </a:r>
            <a:r>
              <a:rPr sz="1067" kern="0" spc="-33">
                <a:solidFill>
                  <a:srgbClr val="101820"/>
                </a:solidFill>
                <a:latin typeface="Verdana"/>
                <a:cs typeface="Verdana"/>
              </a:rPr>
              <a:t>the </a:t>
            </a:r>
            <a:r>
              <a:rPr sz="1067" kern="0" spc="-13">
                <a:solidFill>
                  <a:srgbClr val="101820"/>
                </a:solidFill>
                <a:latin typeface="Verdana"/>
                <a:cs typeface="Verdana"/>
              </a:rPr>
              <a:t>organization</a:t>
            </a:r>
            <a:r>
              <a:rPr sz="1067" kern="0" spc="-20">
                <a:solidFill>
                  <a:srgbClr val="101820"/>
                </a:solidFill>
                <a:latin typeface="Verdana"/>
                <a:cs typeface="Verdana"/>
              </a:rPr>
              <a:t> </a:t>
            </a:r>
            <a:r>
              <a:rPr sz="1067" kern="0">
                <a:solidFill>
                  <a:srgbClr val="101820"/>
                </a:solidFill>
                <a:latin typeface="Verdana"/>
                <a:cs typeface="Verdana"/>
              </a:rPr>
              <a:t>who</a:t>
            </a:r>
            <a:r>
              <a:rPr sz="1067" kern="0" spc="-13">
                <a:solidFill>
                  <a:srgbClr val="101820"/>
                </a:solidFill>
                <a:latin typeface="Verdana"/>
                <a:cs typeface="Verdana"/>
              </a:rPr>
              <a:t> </a:t>
            </a:r>
            <a:r>
              <a:rPr sz="1067" kern="0" spc="-33">
                <a:solidFill>
                  <a:srgbClr val="101820"/>
                </a:solidFill>
                <a:latin typeface="Verdana"/>
                <a:cs typeface="Verdana"/>
              </a:rPr>
              <a:t>can </a:t>
            </a:r>
            <a:r>
              <a:rPr sz="1067" kern="0">
                <a:solidFill>
                  <a:srgbClr val="101820"/>
                </a:solidFill>
                <a:latin typeface="Verdana"/>
                <a:cs typeface="Verdana"/>
              </a:rPr>
              <a:t>further</a:t>
            </a:r>
            <a:r>
              <a:rPr sz="1067" kern="0" spc="-80">
                <a:solidFill>
                  <a:srgbClr val="101820"/>
                </a:solidFill>
                <a:latin typeface="Verdana"/>
                <a:cs typeface="Verdana"/>
              </a:rPr>
              <a:t> </a:t>
            </a:r>
            <a:r>
              <a:rPr sz="1067" kern="0">
                <a:solidFill>
                  <a:srgbClr val="101820"/>
                </a:solidFill>
                <a:latin typeface="Verdana"/>
                <a:cs typeface="Verdana"/>
              </a:rPr>
              <a:t>translate</a:t>
            </a:r>
            <a:r>
              <a:rPr sz="1067" kern="0" spc="-73">
                <a:solidFill>
                  <a:srgbClr val="101820"/>
                </a:solidFill>
                <a:latin typeface="Verdana"/>
                <a:cs typeface="Verdana"/>
              </a:rPr>
              <a:t> </a:t>
            </a:r>
            <a:r>
              <a:rPr sz="1067" kern="0" spc="-33">
                <a:solidFill>
                  <a:srgbClr val="101820"/>
                </a:solidFill>
                <a:latin typeface="Verdana"/>
                <a:cs typeface="Verdana"/>
              </a:rPr>
              <a:t>and </a:t>
            </a:r>
            <a:r>
              <a:rPr sz="1067" kern="0">
                <a:solidFill>
                  <a:srgbClr val="101820"/>
                </a:solidFill>
                <a:latin typeface="Verdana"/>
                <a:cs typeface="Verdana"/>
              </a:rPr>
              <a:t>embed</a:t>
            </a:r>
            <a:r>
              <a:rPr sz="1067" kern="0" spc="-27">
                <a:solidFill>
                  <a:srgbClr val="101820"/>
                </a:solidFill>
                <a:latin typeface="Verdana"/>
                <a:cs typeface="Verdana"/>
              </a:rPr>
              <a:t> </a:t>
            </a:r>
            <a:r>
              <a:rPr sz="1067" kern="0">
                <a:solidFill>
                  <a:srgbClr val="101820"/>
                </a:solidFill>
                <a:latin typeface="Verdana"/>
                <a:cs typeface="Verdana"/>
              </a:rPr>
              <a:t>the</a:t>
            </a:r>
            <a:r>
              <a:rPr sz="1067" kern="0" spc="-20">
                <a:solidFill>
                  <a:srgbClr val="101820"/>
                </a:solidFill>
                <a:latin typeface="Verdana"/>
                <a:cs typeface="Verdana"/>
              </a:rPr>
              <a:t> </a:t>
            </a:r>
            <a:r>
              <a:rPr sz="1067" kern="0" spc="-13">
                <a:solidFill>
                  <a:srgbClr val="101820"/>
                </a:solidFill>
                <a:latin typeface="Verdana"/>
                <a:cs typeface="Verdana"/>
              </a:rPr>
              <a:t>security </a:t>
            </a:r>
            <a:r>
              <a:rPr sz="1067" kern="0">
                <a:solidFill>
                  <a:srgbClr val="101820"/>
                </a:solidFill>
                <a:latin typeface="Verdana"/>
                <a:cs typeface="Verdana"/>
              </a:rPr>
              <a:t>message</a:t>
            </a:r>
            <a:r>
              <a:rPr sz="1067" kern="0" spc="-60">
                <a:solidFill>
                  <a:srgbClr val="101820"/>
                </a:solidFill>
                <a:latin typeface="Verdana"/>
                <a:cs typeface="Verdana"/>
              </a:rPr>
              <a:t> </a:t>
            </a:r>
            <a:r>
              <a:rPr sz="1067" kern="0">
                <a:solidFill>
                  <a:srgbClr val="101820"/>
                </a:solidFill>
                <a:latin typeface="Verdana"/>
                <a:cs typeface="Verdana"/>
              </a:rPr>
              <a:t>within</a:t>
            </a:r>
            <a:r>
              <a:rPr sz="1067" kern="0" spc="-60">
                <a:solidFill>
                  <a:srgbClr val="101820"/>
                </a:solidFill>
                <a:latin typeface="Verdana"/>
                <a:cs typeface="Verdana"/>
              </a:rPr>
              <a:t> </a:t>
            </a:r>
            <a:r>
              <a:rPr sz="1067" kern="0" spc="-27">
                <a:solidFill>
                  <a:srgbClr val="101820"/>
                </a:solidFill>
                <a:latin typeface="Verdana"/>
                <a:cs typeface="Verdana"/>
              </a:rPr>
              <a:t>your </a:t>
            </a:r>
            <a:r>
              <a:rPr sz="1067" kern="0" spc="-13">
                <a:solidFill>
                  <a:srgbClr val="101820"/>
                </a:solidFill>
                <a:latin typeface="Verdana"/>
                <a:cs typeface="Verdana"/>
              </a:rPr>
              <a:t>organization.</a:t>
            </a:r>
            <a:endParaRPr sz="1067" kern="0">
              <a:solidFill>
                <a:sysClr val="windowText" lastClr="000000"/>
              </a:solidFill>
              <a:latin typeface="Verdana"/>
              <a:cs typeface="Verdana"/>
            </a:endParaRPr>
          </a:p>
        </p:txBody>
      </p:sp>
      <p:sp>
        <p:nvSpPr>
          <p:cNvPr id="50" name="object 50"/>
          <p:cNvSpPr txBox="1"/>
          <p:nvPr/>
        </p:nvSpPr>
        <p:spPr>
          <a:xfrm>
            <a:off x="3044412" y="2852946"/>
            <a:ext cx="1212425" cy="201764"/>
          </a:xfrm>
          <a:prstGeom prst="rect">
            <a:avLst/>
          </a:prstGeom>
        </p:spPr>
        <p:txBody>
          <a:bodyPr vert="horz" wrap="square" lIns="0" tIns="16933" rIns="0" bIns="0" rtlCol="0">
            <a:spAutoFit/>
          </a:bodyPr>
          <a:lstStyle/>
          <a:p>
            <a:pPr marL="16933" defTabSz="1219170">
              <a:spcBef>
                <a:spcPts val="133"/>
              </a:spcBef>
            </a:pPr>
            <a:r>
              <a:rPr sz="1200" b="1" kern="0">
                <a:solidFill>
                  <a:srgbClr val="381621"/>
                </a:solidFill>
                <a:latin typeface="Verdana"/>
                <a:cs typeface="Verdana"/>
              </a:rPr>
              <a:t>Due</a:t>
            </a:r>
            <a:r>
              <a:rPr sz="1200" b="1" kern="0" spc="-47">
                <a:solidFill>
                  <a:srgbClr val="381621"/>
                </a:solidFill>
                <a:latin typeface="Verdana"/>
                <a:cs typeface="Verdana"/>
              </a:rPr>
              <a:t> </a:t>
            </a:r>
            <a:r>
              <a:rPr sz="1200" b="1" kern="0" spc="-13">
                <a:solidFill>
                  <a:srgbClr val="381621"/>
                </a:solidFill>
                <a:latin typeface="Verdana"/>
                <a:cs typeface="Verdana"/>
              </a:rPr>
              <a:t>Diligence</a:t>
            </a:r>
            <a:endParaRPr sz="1200" kern="0">
              <a:solidFill>
                <a:sysClr val="windowText" lastClr="000000"/>
              </a:solidFill>
              <a:latin typeface="Verdana"/>
              <a:cs typeface="Verdana"/>
            </a:endParaRPr>
          </a:p>
        </p:txBody>
      </p:sp>
      <p:sp>
        <p:nvSpPr>
          <p:cNvPr id="41" name="object 41"/>
          <p:cNvSpPr txBox="1"/>
          <p:nvPr/>
        </p:nvSpPr>
        <p:spPr>
          <a:xfrm>
            <a:off x="2829442" y="4099881"/>
            <a:ext cx="1612053" cy="1169209"/>
          </a:xfrm>
          <a:prstGeom prst="rect">
            <a:avLst/>
          </a:prstGeom>
        </p:spPr>
        <p:txBody>
          <a:bodyPr vert="horz" wrap="square" lIns="0" tIns="16933" rIns="0" bIns="0" rtlCol="0">
            <a:spAutoFit/>
          </a:bodyPr>
          <a:lstStyle/>
          <a:p>
            <a:pPr marL="16933" marR="6773" defTabSz="1219170">
              <a:lnSpc>
                <a:spcPct val="119100"/>
              </a:lnSpc>
              <a:spcBef>
                <a:spcPts val="133"/>
              </a:spcBef>
            </a:pPr>
            <a:r>
              <a:rPr sz="1067" kern="0">
                <a:solidFill>
                  <a:srgbClr val="381621"/>
                </a:solidFill>
                <a:latin typeface="Verdana"/>
                <a:cs typeface="Verdana"/>
              </a:rPr>
              <a:t>Due</a:t>
            </a:r>
            <a:r>
              <a:rPr sz="1067" kern="0" spc="-20">
                <a:solidFill>
                  <a:srgbClr val="381621"/>
                </a:solidFill>
                <a:latin typeface="Verdana"/>
                <a:cs typeface="Verdana"/>
              </a:rPr>
              <a:t> </a:t>
            </a:r>
            <a:r>
              <a:rPr sz="1067" kern="0" spc="-13">
                <a:solidFill>
                  <a:srgbClr val="381621"/>
                </a:solidFill>
                <a:latin typeface="Verdana"/>
                <a:cs typeface="Verdana"/>
              </a:rPr>
              <a:t>diligence should</a:t>
            </a:r>
            <a:r>
              <a:rPr sz="1067" kern="0" spc="667">
                <a:solidFill>
                  <a:srgbClr val="381621"/>
                </a:solidFill>
                <a:latin typeface="Verdana"/>
                <a:cs typeface="Verdana"/>
              </a:rPr>
              <a:t> </a:t>
            </a:r>
            <a:r>
              <a:rPr sz="1067" kern="0">
                <a:solidFill>
                  <a:srgbClr val="381621"/>
                </a:solidFill>
                <a:latin typeface="Verdana"/>
                <a:cs typeface="Verdana"/>
              </a:rPr>
              <a:t>be</a:t>
            </a:r>
            <a:r>
              <a:rPr sz="1067" kern="0" spc="-27">
                <a:solidFill>
                  <a:srgbClr val="381621"/>
                </a:solidFill>
                <a:latin typeface="Verdana"/>
                <a:cs typeface="Verdana"/>
              </a:rPr>
              <a:t> </a:t>
            </a:r>
            <a:r>
              <a:rPr sz="1067" kern="0">
                <a:solidFill>
                  <a:srgbClr val="381621"/>
                </a:solidFill>
                <a:latin typeface="Verdana"/>
                <a:cs typeface="Verdana"/>
              </a:rPr>
              <a:t>taken</a:t>
            </a:r>
            <a:r>
              <a:rPr sz="1067" kern="0" spc="-27">
                <a:solidFill>
                  <a:srgbClr val="381621"/>
                </a:solidFill>
                <a:latin typeface="Verdana"/>
                <a:cs typeface="Verdana"/>
              </a:rPr>
              <a:t> </a:t>
            </a:r>
            <a:r>
              <a:rPr sz="1067" kern="0">
                <a:solidFill>
                  <a:srgbClr val="381621"/>
                </a:solidFill>
                <a:latin typeface="Verdana"/>
                <a:cs typeface="Verdana"/>
              </a:rPr>
              <a:t>to</a:t>
            </a:r>
            <a:r>
              <a:rPr sz="1067" kern="0" spc="-27">
                <a:solidFill>
                  <a:srgbClr val="381621"/>
                </a:solidFill>
                <a:latin typeface="Verdana"/>
                <a:cs typeface="Verdana"/>
              </a:rPr>
              <a:t> </a:t>
            </a:r>
            <a:r>
              <a:rPr sz="1067" kern="0" spc="-13">
                <a:solidFill>
                  <a:srgbClr val="381621"/>
                </a:solidFill>
                <a:latin typeface="Verdana"/>
                <a:cs typeface="Verdana"/>
              </a:rPr>
              <a:t>clearly </a:t>
            </a:r>
            <a:r>
              <a:rPr sz="1067" kern="0">
                <a:solidFill>
                  <a:srgbClr val="381621"/>
                </a:solidFill>
                <a:latin typeface="Verdana"/>
                <a:cs typeface="Verdana"/>
              </a:rPr>
              <a:t>understand</a:t>
            </a:r>
            <a:r>
              <a:rPr sz="1067" kern="0" spc="-53">
                <a:solidFill>
                  <a:srgbClr val="381621"/>
                </a:solidFill>
                <a:latin typeface="Verdana"/>
                <a:cs typeface="Verdana"/>
              </a:rPr>
              <a:t> </a:t>
            </a:r>
            <a:r>
              <a:rPr sz="1067" kern="0">
                <a:solidFill>
                  <a:srgbClr val="381621"/>
                </a:solidFill>
                <a:latin typeface="Verdana"/>
                <a:cs typeface="Verdana"/>
              </a:rPr>
              <a:t>and</a:t>
            </a:r>
            <a:r>
              <a:rPr sz="1067" kern="0" spc="-47">
                <a:solidFill>
                  <a:srgbClr val="381621"/>
                </a:solidFill>
                <a:latin typeface="Verdana"/>
                <a:cs typeface="Verdana"/>
              </a:rPr>
              <a:t> </a:t>
            </a:r>
            <a:r>
              <a:rPr sz="1067" kern="0" spc="-13">
                <a:solidFill>
                  <a:srgbClr val="381621"/>
                </a:solidFill>
                <a:latin typeface="Verdana"/>
                <a:cs typeface="Verdana"/>
              </a:rPr>
              <a:t>outline </a:t>
            </a:r>
            <a:r>
              <a:rPr sz="1067" kern="0">
                <a:solidFill>
                  <a:srgbClr val="381621"/>
                </a:solidFill>
                <a:latin typeface="Verdana"/>
                <a:cs typeface="Verdana"/>
              </a:rPr>
              <a:t>any</a:t>
            </a:r>
            <a:r>
              <a:rPr sz="1067" kern="0" spc="-20">
                <a:solidFill>
                  <a:srgbClr val="381621"/>
                </a:solidFill>
                <a:latin typeface="Verdana"/>
                <a:cs typeface="Verdana"/>
              </a:rPr>
              <a:t> </a:t>
            </a:r>
            <a:r>
              <a:rPr sz="1067" kern="0" spc="-13">
                <a:solidFill>
                  <a:srgbClr val="381621"/>
                </a:solidFill>
                <a:latin typeface="Verdana"/>
                <a:cs typeface="Verdana"/>
              </a:rPr>
              <a:t>differences </a:t>
            </a:r>
            <a:r>
              <a:rPr sz="1067" kern="0" spc="-27">
                <a:solidFill>
                  <a:srgbClr val="381621"/>
                </a:solidFill>
                <a:latin typeface="Verdana"/>
                <a:cs typeface="Verdana"/>
              </a:rPr>
              <a:t>with </a:t>
            </a:r>
            <a:r>
              <a:rPr sz="1067" kern="0">
                <a:solidFill>
                  <a:srgbClr val="381621"/>
                </a:solidFill>
                <a:latin typeface="Verdana"/>
                <a:cs typeface="Verdana"/>
              </a:rPr>
              <a:t>existing</a:t>
            </a:r>
            <a:r>
              <a:rPr sz="1067" kern="0" spc="-33">
                <a:solidFill>
                  <a:srgbClr val="381621"/>
                </a:solidFill>
                <a:latin typeface="Verdana"/>
                <a:cs typeface="Verdana"/>
              </a:rPr>
              <a:t> </a:t>
            </a:r>
            <a:r>
              <a:rPr sz="1067" kern="0">
                <a:solidFill>
                  <a:srgbClr val="381621"/>
                </a:solidFill>
                <a:latin typeface="Verdana"/>
                <a:cs typeface="Verdana"/>
              </a:rPr>
              <a:t>or</a:t>
            </a:r>
            <a:r>
              <a:rPr sz="1067" kern="0" spc="-33">
                <a:solidFill>
                  <a:srgbClr val="381621"/>
                </a:solidFill>
                <a:latin typeface="Verdana"/>
                <a:cs typeface="Verdana"/>
              </a:rPr>
              <a:t> </a:t>
            </a:r>
            <a:r>
              <a:rPr sz="1067" kern="0" spc="-13">
                <a:solidFill>
                  <a:srgbClr val="381621"/>
                </a:solidFill>
                <a:latin typeface="Verdana"/>
                <a:cs typeface="Verdana"/>
              </a:rPr>
              <a:t>similar programs.</a:t>
            </a:r>
            <a:endParaRPr sz="1067" kern="0">
              <a:solidFill>
                <a:sysClr val="windowText" lastClr="000000"/>
              </a:solidFill>
              <a:latin typeface="Verdana"/>
              <a:cs typeface="Verdana"/>
            </a:endParaRPr>
          </a:p>
        </p:txBody>
      </p:sp>
      <p:sp>
        <p:nvSpPr>
          <p:cNvPr id="52" name="object 52"/>
          <p:cNvSpPr txBox="1"/>
          <p:nvPr/>
        </p:nvSpPr>
        <p:spPr>
          <a:xfrm>
            <a:off x="4776165" y="2882596"/>
            <a:ext cx="1584113" cy="201764"/>
          </a:xfrm>
          <a:prstGeom prst="rect">
            <a:avLst/>
          </a:prstGeom>
        </p:spPr>
        <p:txBody>
          <a:bodyPr vert="horz" wrap="square" lIns="0" tIns="16933" rIns="0" bIns="0" rtlCol="0">
            <a:spAutoFit/>
          </a:bodyPr>
          <a:lstStyle/>
          <a:p>
            <a:pPr marL="16933" defTabSz="1219170">
              <a:spcBef>
                <a:spcPts val="133"/>
              </a:spcBef>
            </a:pPr>
            <a:r>
              <a:rPr sz="1200" b="1" kern="0" spc="-13" dirty="0">
                <a:solidFill>
                  <a:srgbClr val="EE4523"/>
                </a:solidFill>
                <a:latin typeface="Verdana"/>
                <a:cs typeface="Verdana"/>
              </a:rPr>
              <a:t>Leadership</a:t>
            </a:r>
            <a:r>
              <a:rPr sz="1200" b="1" kern="0" spc="40" dirty="0">
                <a:solidFill>
                  <a:srgbClr val="EE4523"/>
                </a:solidFill>
                <a:latin typeface="Verdana"/>
                <a:cs typeface="Verdana"/>
              </a:rPr>
              <a:t> </a:t>
            </a:r>
            <a:r>
              <a:rPr sz="1200" b="1" kern="0" spc="-27" dirty="0">
                <a:solidFill>
                  <a:srgbClr val="EE4523"/>
                </a:solidFill>
                <a:latin typeface="Verdana"/>
                <a:cs typeface="Verdana"/>
              </a:rPr>
              <a:t>Buy-</a:t>
            </a:r>
            <a:r>
              <a:rPr sz="1200" b="1" kern="0" spc="-33" dirty="0">
                <a:solidFill>
                  <a:srgbClr val="EE4523"/>
                </a:solidFill>
                <a:latin typeface="Verdana"/>
                <a:cs typeface="Verdana"/>
              </a:rPr>
              <a:t>in</a:t>
            </a:r>
            <a:endParaRPr sz="1200" kern="0" dirty="0">
              <a:solidFill>
                <a:sysClr val="windowText" lastClr="000000"/>
              </a:solidFill>
              <a:latin typeface="Verdana"/>
              <a:cs typeface="Verdana"/>
            </a:endParaRPr>
          </a:p>
        </p:txBody>
      </p:sp>
      <p:sp>
        <p:nvSpPr>
          <p:cNvPr id="58" name="object 58"/>
          <p:cNvSpPr txBox="1"/>
          <p:nvPr/>
        </p:nvSpPr>
        <p:spPr>
          <a:xfrm>
            <a:off x="4806104" y="4099881"/>
            <a:ext cx="1495213" cy="1169209"/>
          </a:xfrm>
          <a:prstGeom prst="rect">
            <a:avLst/>
          </a:prstGeom>
        </p:spPr>
        <p:txBody>
          <a:bodyPr vert="horz" wrap="square" lIns="0" tIns="16933" rIns="0" bIns="0" rtlCol="0">
            <a:spAutoFit/>
          </a:bodyPr>
          <a:lstStyle/>
          <a:p>
            <a:pPr marL="16933" marR="6773" defTabSz="1219170">
              <a:lnSpc>
                <a:spcPct val="119100"/>
              </a:lnSpc>
              <a:spcBef>
                <a:spcPts val="133"/>
              </a:spcBef>
            </a:pPr>
            <a:r>
              <a:rPr sz="1067" kern="0" dirty="0">
                <a:solidFill>
                  <a:srgbClr val="EE4523"/>
                </a:solidFill>
                <a:latin typeface="Verdana"/>
                <a:cs typeface="Verdana"/>
              </a:rPr>
              <a:t>Ensure</a:t>
            </a:r>
            <a:r>
              <a:rPr sz="1067" kern="0" spc="-33" dirty="0">
                <a:solidFill>
                  <a:srgbClr val="EE4523"/>
                </a:solidFill>
                <a:latin typeface="Verdana"/>
                <a:cs typeface="Verdana"/>
              </a:rPr>
              <a:t> </a:t>
            </a:r>
            <a:r>
              <a:rPr sz="1067" kern="0" dirty="0">
                <a:solidFill>
                  <a:srgbClr val="EE4523"/>
                </a:solidFill>
                <a:latin typeface="Verdana"/>
                <a:cs typeface="Verdana"/>
              </a:rPr>
              <a:t>that</a:t>
            </a:r>
            <a:r>
              <a:rPr sz="1067" kern="0" spc="-33" dirty="0">
                <a:solidFill>
                  <a:srgbClr val="EE4523"/>
                </a:solidFill>
                <a:latin typeface="Verdana"/>
                <a:cs typeface="Verdana"/>
              </a:rPr>
              <a:t> </a:t>
            </a:r>
            <a:r>
              <a:rPr sz="1067" kern="0" dirty="0">
                <a:solidFill>
                  <a:srgbClr val="EE4523"/>
                </a:solidFill>
                <a:latin typeface="Verdana"/>
                <a:cs typeface="Verdana"/>
              </a:rPr>
              <a:t>you</a:t>
            </a:r>
            <a:r>
              <a:rPr sz="1067" kern="0" spc="-27" dirty="0">
                <a:solidFill>
                  <a:srgbClr val="EE4523"/>
                </a:solidFill>
                <a:latin typeface="Verdana"/>
                <a:cs typeface="Verdana"/>
              </a:rPr>
              <a:t> have </a:t>
            </a:r>
            <a:r>
              <a:rPr sz="1067" kern="0" dirty="0">
                <a:solidFill>
                  <a:srgbClr val="EE4523"/>
                </a:solidFill>
                <a:latin typeface="Verdana"/>
                <a:cs typeface="Verdana"/>
              </a:rPr>
              <a:t>leadership</a:t>
            </a:r>
            <a:r>
              <a:rPr sz="1067" kern="0" spc="-27" dirty="0">
                <a:solidFill>
                  <a:srgbClr val="EE4523"/>
                </a:solidFill>
                <a:latin typeface="Verdana"/>
                <a:cs typeface="Verdana"/>
              </a:rPr>
              <a:t> buy-</a:t>
            </a:r>
            <a:r>
              <a:rPr sz="1067" kern="0" spc="-33" dirty="0">
                <a:solidFill>
                  <a:srgbClr val="EE4523"/>
                </a:solidFill>
                <a:latin typeface="Verdana"/>
                <a:cs typeface="Verdana"/>
              </a:rPr>
              <a:t>in </a:t>
            </a:r>
            <a:r>
              <a:rPr sz="1067" kern="0" dirty="0">
                <a:solidFill>
                  <a:srgbClr val="EE4523"/>
                </a:solidFill>
                <a:latin typeface="Verdana"/>
                <a:cs typeface="Verdana"/>
              </a:rPr>
              <a:t>from</a:t>
            </a:r>
            <a:r>
              <a:rPr sz="1067" kern="0" spc="-60" dirty="0">
                <a:solidFill>
                  <a:srgbClr val="EE4523"/>
                </a:solidFill>
                <a:latin typeface="Verdana"/>
                <a:cs typeface="Verdana"/>
              </a:rPr>
              <a:t> </a:t>
            </a:r>
            <a:r>
              <a:rPr sz="1067" kern="0" dirty="0">
                <a:solidFill>
                  <a:srgbClr val="EE4523"/>
                </a:solidFill>
                <a:latin typeface="Verdana"/>
                <a:cs typeface="Verdana"/>
              </a:rPr>
              <a:t>your</a:t>
            </a:r>
            <a:r>
              <a:rPr sz="1067" kern="0" spc="-53" dirty="0">
                <a:solidFill>
                  <a:srgbClr val="EE4523"/>
                </a:solidFill>
                <a:latin typeface="Verdana"/>
                <a:cs typeface="Verdana"/>
              </a:rPr>
              <a:t> </a:t>
            </a:r>
            <a:r>
              <a:rPr sz="1067" kern="0" dirty="0">
                <a:solidFill>
                  <a:srgbClr val="EE4523"/>
                </a:solidFill>
                <a:latin typeface="Verdana"/>
                <a:cs typeface="Verdana"/>
              </a:rPr>
              <a:t>CISO</a:t>
            </a:r>
            <a:r>
              <a:rPr sz="1067" kern="0" spc="-53" dirty="0">
                <a:solidFill>
                  <a:srgbClr val="EE4523"/>
                </a:solidFill>
                <a:latin typeface="Verdana"/>
                <a:cs typeface="Verdana"/>
              </a:rPr>
              <a:t> </a:t>
            </a:r>
            <a:r>
              <a:rPr sz="1067" kern="0" spc="-33" dirty="0">
                <a:solidFill>
                  <a:srgbClr val="EE4523"/>
                </a:solidFill>
                <a:latin typeface="Verdana"/>
                <a:cs typeface="Verdana"/>
              </a:rPr>
              <a:t>to </a:t>
            </a:r>
            <a:r>
              <a:rPr sz="1067" kern="0" dirty="0">
                <a:solidFill>
                  <a:srgbClr val="EE4523"/>
                </a:solidFill>
                <a:latin typeface="Verdana"/>
                <a:cs typeface="Verdana"/>
              </a:rPr>
              <a:t>CEO.</a:t>
            </a:r>
            <a:r>
              <a:rPr sz="1067" kern="0" spc="-40" dirty="0">
                <a:solidFill>
                  <a:srgbClr val="EE4523"/>
                </a:solidFill>
                <a:latin typeface="Verdana"/>
                <a:cs typeface="Verdana"/>
              </a:rPr>
              <a:t> </a:t>
            </a:r>
            <a:r>
              <a:rPr sz="1067" kern="0" dirty="0">
                <a:solidFill>
                  <a:srgbClr val="EE4523"/>
                </a:solidFill>
                <a:latin typeface="Verdana"/>
                <a:cs typeface="Verdana"/>
              </a:rPr>
              <a:t>They</a:t>
            </a:r>
            <a:r>
              <a:rPr sz="1067" kern="0" spc="-33" dirty="0">
                <a:solidFill>
                  <a:srgbClr val="EE4523"/>
                </a:solidFill>
                <a:latin typeface="Verdana"/>
                <a:cs typeface="Verdana"/>
              </a:rPr>
              <a:t> </a:t>
            </a:r>
            <a:r>
              <a:rPr sz="1067" kern="0" dirty="0">
                <a:solidFill>
                  <a:srgbClr val="EE4523"/>
                </a:solidFill>
                <a:latin typeface="Verdana"/>
                <a:cs typeface="Verdana"/>
              </a:rPr>
              <a:t>will</a:t>
            </a:r>
            <a:r>
              <a:rPr sz="1067" kern="0" spc="-40" dirty="0">
                <a:solidFill>
                  <a:srgbClr val="EE4523"/>
                </a:solidFill>
                <a:latin typeface="Verdana"/>
                <a:cs typeface="Verdana"/>
              </a:rPr>
              <a:t> </a:t>
            </a:r>
            <a:r>
              <a:rPr sz="1067" kern="0" dirty="0">
                <a:solidFill>
                  <a:srgbClr val="EE4523"/>
                </a:solidFill>
                <a:latin typeface="Verdana"/>
                <a:cs typeface="Verdana"/>
              </a:rPr>
              <a:t>be</a:t>
            </a:r>
            <a:r>
              <a:rPr sz="1067" kern="0" spc="-33" dirty="0">
                <a:solidFill>
                  <a:srgbClr val="EE4523"/>
                </a:solidFill>
                <a:latin typeface="Verdana"/>
                <a:cs typeface="Verdana"/>
              </a:rPr>
              <a:t> the </a:t>
            </a:r>
            <a:r>
              <a:rPr sz="1067" kern="0" dirty="0">
                <a:solidFill>
                  <a:srgbClr val="EE4523"/>
                </a:solidFill>
                <a:latin typeface="Verdana"/>
                <a:cs typeface="Verdana"/>
              </a:rPr>
              <a:t>best</a:t>
            </a:r>
            <a:r>
              <a:rPr sz="1067" kern="0" spc="-40" dirty="0">
                <a:solidFill>
                  <a:srgbClr val="EE4523"/>
                </a:solidFill>
                <a:latin typeface="Verdana"/>
                <a:cs typeface="Verdana"/>
              </a:rPr>
              <a:t> </a:t>
            </a:r>
            <a:r>
              <a:rPr sz="1067" kern="0" dirty="0">
                <a:solidFill>
                  <a:srgbClr val="EE4523"/>
                </a:solidFill>
                <a:latin typeface="Verdana"/>
                <a:cs typeface="Verdana"/>
              </a:rPr>
              <a:t>advocates</a:t>
            </a:r>
            <a:r>
              <a:rPr sz="1067" kern="0" spc="-33" dirty="0">
                <a:solidFill>
                  <a:srgbClr val="EE4523"/>
                </a:solidFill>
                <a:latin typeface="Verdana"/>
                <a:cs typeface="Verdana"/>
              </a:rPr>
              <a:t> for </a:t>
            </a:r>
            <a:r>
              <a:rPr sz="1067" kern="0" dirty="0">
                <a:solidFill>
                  <a:srgbClr val="EE4523"/>
                </a:solidFill>
                <a:latin typeface="Verdana"/>
                <a:cs typeface="Verdana"/>
              </a:rPr>
              <a:t>their</a:t>
            </a:r>
            <a:r>
              <a:rPr sz="1067" kern="0" spc="-27" dirty="0">
                <a:solidFill>
                  <a:srgbClr val="EE4523"/>
                </a:solidFill>
                <a:latin typeface="Verdana"/>
                <a:cs typeface="Verdana"/>
              </a:rPr>
              <a:t> </a:t>
            </a:r>
            <a:r>
              <a:rPr sz="1067" kern="0" spc="-13" dirty="0">
                <a:solidFill>
                  <a:srgbClr val="EE4523"/>
                </a:solidFill>
                <a:latin typeface="Verdana"/>
                <a:cs typeface="Verdana"/>
              </a:rPr>
              <a:t>business</a:t>
            </a:r>
            <a:r>
              <a:rPr sz="1067" kern="0" spc="-27" dirty="0">
                <a:solidFill>
                  <a:srgbClr val="EE4523"/>
                </a:solidFill>
                <a:latin typeface="Verdana"/>
                <a:cs typeface="Verdana"/>
              </a:rPr>
              <a:t> </a:t>
            </a:r>
            <a:r>
              <a:rPr sz="1067" kern="0" spc="-13" dirty="0">
                <a:solidFill>
                  <a:srgbClr val="EE4523"/>
                </a:solidFill>
                <a:latin typeface="Verdana"/>
                <a:cs typeface="Verdana"/>
              </a:rPr>
              <a:t>units.</a:t>
            </a:r>
            <a:endParaRPr sz="1067" kern="0" dirty="0">
              <a:solidFill>
                <a:sysClr val="windowText" lastClr="000000"/>
              </a:solidFill>
              <a:latin typeface="Verdana"/>
              <a:cs typeface="Verdana"/>
            </a:endParaRPr>
          </a:p>
        </p:txBody>
      </p:sp>
      <p:grpSp>
        <p:nvGrpSpPr>
          <p:cNvPr id="42" name="object 42">
            <a:extLst>
              <a:ext uri="{C183D7F6-B498-43B3-948B-1728B52AA6E4}">
                <adec:decorative xmlns:adec="http://schemas.microsoft.com/office/drawing/2017/decorative" val="1"/>
              </a:ext>
            </a:extLst>
          </p:cNvPr>
          <p:cNvGrpSpPr/>
          <p:nvPr/>
        </p:nvGrpSpPr>
        <p:grpSpPr>
          <a:xfrm>
            <a:off x="1651680" y="2381549"/>
            <a:ext cx="7822353" cy="139700"/>
            <a:chOff x="1238759" y="1786161"/>
            <a:chExt cx="5866765" cy="104775"/>
          </a:xfrm>
        </p:grpSpPr>
        <p:sp>
          <p:nvSpPr>
            <p:cNvPr id="43" name="object 43"/>
            <p:cNvSpPr/>
            <p:nvPr/>
          </p:nvSpPr>
          <p:spPr>
            <a:xfrm>
              <a:off x="1343459" y="1838511"/>
              <a:ext cx="5657215" cy="0"/>
            </a:xfrm>
            <a:custGeom>
              <a:avLst/>
              <a:gdLst/>
              <a:ahLst/>
              <a:cxnLst/>
              <a:rect l="l" t="t" r="r" b="b"/>
              <a:pathLst>
                <a:path w="5657215">
                  <a:moveTo>
                    <a:pt x="0" y="0"/>
                  </a:moveTo>
                  <a:lnTo>
                    <a:pt x="1335599" y="0"/>
                  </a:lnTo>
                </a:path>
                <a:path w="5657215">
                  <a:moveTo>
                    <a:pt x="1440442" y="0"/>
                  </a:moveTo>
                  <a:lnTo>
                    <a:pt x="2776042" y="0"/>
                  </a:lnTo>
                </a:path>
                <a:path w="5657215">
                  <a:moveTo>
                    <a:pt x="2880886" y="0"/>
                  </a:moveTo>
                  <a:lnTo>
                    <a:pt x="4216486" y="0"/>
                  </a:lnTo>
                </a:path>
                <a:path w="5657215">
                  <a:moveTo>
                    <a:pt x="4321330" y="0"/>
                  </a:moveTo>
                  <a:lnTo>
                    <a:pt x="5656930" y="0"/>
                  </a:lnTo>
                </a:path>
              </a:pathLst>
            </a:custGeom>
            <a:ln w="9524">
              <a:solidFill>
                <a:srgbClr val="D6D6D6"/>
              </a:solidFill>
            </a:ln>
          </p:spPr>
          <p:txBody>
            <a:bodyPr wrap="square" lIns="0" tIns="0" rIns="0" bIns="0" rtlCol="0"/>
            <a:lstStyle/>
            <a:p>
              <a:pPr defTabSz="1219170"/>
              <a:endParaRPr sz="2400" kern="0">
                <a:solidFill>
                  <a:sysClr val="windowText" lastClr="000000"/>
                </a:solidFill>
              </a:endParaRPr>
            </a:p>
          </p:txBody>
        </p:sp>
        <p:pic>
          <p:nvPicPr>
            <p:cNvPr id="44" name="object 44"/>
            <p:cNvPicPr/>
            <p:nvPr/>
          </p:nvPicPr>
          <p:blipFill>
            <a:blip r:embed="rId8" cstate="print"/>
            <a:stretch>
              <a:fillRect/>
            </a:stretch>
          </p:blipFill>
          <p:spPr>
            <a:xfrm>
              <a:off x="1238759" y="1786161"/>
              <a:ext cx="104699" cy="104699"/>
            </a:xfrm>
            <a:prstGeom prst="rect">
              <a:avLst/>
            </a:prstGeom>
          </p:spPr>
        </p:pic>
        <p:pic>
          <p:nvPicPr>
            <p:cNvPr id="45" name="object 45"/>
            <p:cNvPicPr/>
            <p:nvPr/>
          </p:nvPicPr>
          <p:blipFill>
            <a:blip r:embed="rId9" cstate="print"/>
            <a:stretch>
              <a:fillRect/>
            </a:stretch>
          </p:blipFill>
          <p:spPr>
            <a:xfrm>
              <a:off x="2679202" y="1786161"/>
              <a:ext cx="104699" cy="104699"/>
            </a:xfrm>
            <a:prstGeom prst="rect">
              <a:avLst/>
            </a:prstGeom>
          </p:spPr>
        </p:pic>
        <p:pic>
          <p:nvPicPr>
            <p:cNvPr id="46" name="object 46"/>
            <p:cNvPicPr/>
            <p:nvPr/>
          </p:nvPicPr>
          <p:blipFill>
            <a:blip r:embed="rId10" cstate="print"/>
            <a:stretch>
              <a:fillRect/>
            </a:stretch>
          </p:blipFill>
          <p:spPr>
            <a:xfrm>
              <a:off x="4119646" y="1786161"/>
              <a:ext cx="104699" cy="104699"/>
            </a:xfrm>
            <a:prstGeom prst="rect">
              <a:avLst/>
            </a:prstGeom>
          </p:spPr>
        </p:pic>
        <p:pic>
          <p:nvPicPr>
            <p:cNvPr id="47" name="object 47"/>
            <p:cNvPicPr/>
            <p:nvPr/>
          </p:nvPicPr>
          <p:blipFill>
            <a:blip r:embed="rId8" cstate="print"/>
            <a:stretch>
              <a:fillRect/>
            </a:stretch>
          </p:blipFill>
          <p:spPr>
            <a:xfrm>
              <a:off x="5560090" y="1786161"/>
              <a:ext cx="104699" cy="104699"/>
            </a:xfrm>
            <a:prstGeom prst="rect">
              <a:avLst/>
            </a:prstGeom>
          </p:spPr>
        </p:pic>
        <p:pic>
          <p:nvPicPr>
            <p:cNvPr id="48" name="object 48"/>
            <p:cNvPicPr/>
            <p:nvPr/>
          </p:nvPicPr>
          <p:blipFill>
            <a:blip r:embed="rId11" cstate="print"/>
            <a:stretch>
              <a:fillRect/>
            </a:stretch>
          </p:blipFill>
          <p:spPr>
            <a:xfrm>
              <a:off x="7000535" y="1786161"/>
              <a:ext cx="104699" cy="104699"/>
            </a:xfrm>
            <a:prstGeom prst="rect">
              <a:avLst/>
            </a:prstGeom>
          </p:spPr>
        </p:pic>
      </p:grpSp>
      <p:sp>
        <p:nvSpPr>
          <p:cNvPr id="53" name="object 53"/>
          <p:cNvSpPr txBox="1"/>
          <p:nvPr/>
        </p:nvSpPr>
        <p:spPr>
          <a:xfrm>
            <a:off x="7002841" y="2882610"/>
            <a:ext cx="960967" cy="201764"/>
          </a:xfrm>
          <a:prstGeom prst="rect">
            <a:avLst/>
          </a:prstGeom>
        </p:spPr>
        <p:txBody>
          <a:bodyPr vert="horz" wrap="square" lIns="0" tIns="16933" rIns="0" bIns="0" rtlCol="0">
            <a:spAutoFit/>
          </a:bodyPr>
          <a:lstStyle/>
          <a:p>
            <a:pPr marL="16933" defTabSz="1219170">
              <a:spcBef>
                <a:spcPts val="133"/>
              </a:spcBef>
            </a:pPr>
            <a:r>
              <a:rPr sz="1200" b="1" kern="0" spc="-13" dirty="0">
                <a:solidFill>
                  <a:srgbClr val="101820"/>
                </a:solidFill>
                <a:latin typeface="Verdana"/>
                <a:cs typeface="Verdana"/>
              </a:rPr>
              <a:t>Monitoring</a:t>
            </a:r>
            <a:endParaRPr sz="1200" kern="0" dirty="0">
              <a:solidFill>
                <a:sysClr val="windowText" lastClr="000000"/>
              </a:solidFill>
              <a:latin typeface="Verdana"/>
              <a:cs typeface="Verdana"/>
            </a:endParaRPr>
          </a:p>
        </p:txBody>
      </p:sp>
      <p:sp>
        <p:nvSpPr>
          <p:cNvPr id="57" name="object 57"/>
          <p:cNvSpPr txBox="1"/>
          <p:nvPr/>
        </p:nvSpPr>
        <p:spPr>
          <a:xfrm>
            <a:off x="6721242" y="4099880"/>
            <a:ext cx="1602740" cy="973771"/>
          </a:xfrm>
          <a:prstGeom prst="rect">
            <a:avLst/>
          </a:prstGeom>
        </p:spPr>
        <p:txBody>
          <a:bodyPr vert="horz" wrap="square" lIns="0" tIns="16933" rIns="0" bIns="0" rtlCol="0">
            <a:spAutoFit/>
          </a:bodyPr>
          <a:lstStyle/>
          <a:p>
            <a:pPr marL="16933" marR="6773" defTabSz="1219170">
              <a:lnSpc>
                <a:spcPct val="119100"/>
              </a:lnSpc>
              <a:spcBef>
                <a:spcPts val="133"/>
              </a:spcBef>
            </a:pPr>
            <a:r>
              <a:rPr sz="1067" kern="0" dirty="0">
                <a:solidFill>
                  <a:srgbClr val="00293C"/>
                </a:solidFill>
                <a:latin typeface="Verdana"/>
                <a:cs typeface="Verdana"/>
              </a:rPr>
              <a:t>Create</a:t>
            </a:r>
            <a:r>
              <a:rPr sz="1067" kern="0" spc="-40" dirty="0">
                <a:solidFill>
                  <a:srgbClr val="00293C"/>
                </a:solidFill>
                <a:latin typeface="Verdana"/>
                <a:cs typeface="Verdana"/>
              </a:rPr>
              <a:t> </a:t>
            </a:r>
            <a:r>
              <a:rPr sz="1067" kern="0" dirty="0">
                <a:solidFill>
                  <a:srgbClr val="00293C"/>
                </a:solidFill>
                <a:latin typeface="Verdana"/>
                <a:cs typeface="Verdana"/>
              </a:rPr>
              <a:t>a</a:t>
            </a:r>
            <a:r>
              <a:rPr sz="1067" kern="0" spc="-40" dirty="0">
                <a:solidFill>
                  <a:srgbClr val="00293C"/>
                </a:solidFill>
                <a:latin typeface="Verdana"/>
                <a:cs typeface="Verdana"/>
              </a:rPr>
              <a:t> </a:t>
            </a:r>
            <a:r>
              <a:rPr sz="1067" kern="0" dirty="0">
                <a:solidFill>
                  <a:srgbClr val="00293C"/>
                </a:solidFill>
                <a:latin typeface="Verdana"/>
                <a:cs typeface="Verdana"/>
              </a:rPr>
              <a:t>points</a:t>
            </a:r>
            <a:r>
              <a:rPr sz="1067" kern="0" spc="-33" dirty="0">
                <a:solidFill>
                  <a:srgbClr val="00293C"/>
                </a:solidFill>
                <a:latin typeface="Verdana"/>
                <a:cs typeface="Verdana"/>
              </a:rPr>
              <a:t> </a:t>
            </a:r>
            <a:r>
              <a:rPr sz="1067" kern="0" spc="-13" dirty="0">
                <a:solidFill>
                  <a:srgbClr val="00293C"/>
                </a:solidFill>
                <a:latin typeface="Verdana"/>
                <a:cs typeface="Verdana"/>
              </a:rPr>
              <a:t>based </a:t>
            </a:r>
            <a:r>
              <a:rPr sz="1067" kern="0" dirty="0">
                <a:solidFill>
                  <a:srgbClr val="00293C"/>
                </a:solidFill>
                <a:latin typeface="Verdana"/>
                <a:cs typeface="Verdana"/>
              </a:rPr>
              <a:t>system</a:t>
            </a:r>
            <a:r>
              <a:rPr sz="1067" kern="0" spc="-33" dirty="0">
                <a:solidFill>
                  <a:srgbClr val="00293C"/>
                </a:solidFill>
                <a:latin typeface="Verdana"/>
                <a:cs typeface="Verdana"/>
              </a:rPr>
              <a:t> </a:t>
            </a:r>
            <a:r>
              <a:rPr sz="1067" kern="0" dirty="0">
                <a:solidFill>
                  <a:srgbClr val="00293C"/>
                </a:solidFill>
                <a:latin typeface="Verdana"/>
                <a:cs typeface="Verdana"/>
              </a:rPr>
              <a:t>that</a:t>
            </a:r>
            <a:r>
              <a:rPr sz="1067" kern="0" spc="-27" dirty="0">
                <a:solidFill>
                  <a:srgbClr val="00293C"/>
                </a:solidFill>
                <a:latin typeface="Verdana"/>
                <a:cs typeface="Verdana"/>
              </a:rPr>
              <a:t> </a:t>
            </a:r>
            <a:r>
              <a:rPr sz="1067" kern="0" dirty="0">
                <a:solidFill>
                  <a:srgbClr val="00293C"/>
                </a:solidFill>
                <a:latin typeface="Verdana"/>
                <a:cs typeface="Verdana"/>
              </a:rPr>
              <a:t>allows</a:t>
            </a:r>
            <a:r>
              <a:rPr sz="1067" kern="0" spc="-27" dirty="0">
                <a:solidFill>
                  <a:srgbClr val="00293C"/>
                </a:solidFill>
                <a:latin typeface="Verdana"/>
                <a:cs typeface="Verdana"/>
              </a:rPr>
              <a:t> </a:t>
            </a:r>
            <a:r>
              <a:rPr sz="1067" kern="0" spc="-33" dirty="0">
                <a:solidFill>
                  <a:srgbClr val="00293C"/>
                </a:solidFill>
                <a:latin typeface="Verdana"/>
                <a:cs typeface="Verdana"/>
              </a:rPr>
              <a:t>you </a:t>
            </a:r>
            <a:r>
              <a:rPr sz="1067" kern="0" dirty="0">
                <a:solidFill>
                  <a:srgbClr val="00293C"/>
                </a:solidFill>
                <a:latin typeface="Verdana"/>
                <a:cs typeface="Verdana"/>
              </a:rPr>
              <a:t>to</a:t>
            </a:r>
            <a:r>
              <a:rPr sz="1067" kern="0" spc="-40" dirty="0">
                <a:solidFill>
                  <a:srgbClr val="00293C"/>
                </a:solidFill>
                <a:latin typeface="Verdana"/>
                <a:cs typeface="Verdana"/>
              </a:rPr>
              <a:t> </a:t>
            </a:r>
            <a:r>
              <a:rPr sz="1067" kern="0" dirty="0">
                <a:solidFill>
                  <a:srgbClr val="00293C"/>
                </a:solidFill>
                <a:latin typeface="Verdana"/>
                <a:cs typeface="Verdana"/>
              </a:rPr>
              <a:t>rank</a:t>
            </a:r>
            <a:r>
              <a:rPr sz="1067" kern="0" spc="-33" dirty="0">
                <a:solidFill>
                  <a:srgbClr val="00293C"/>
                </a:solidFill>
                <a:latin typeface="Verdana"/>
                <a:cs typeface="Verdana"/>
              </a:rPr>
              <a:t> </a:t>
            </a:r>
            <a:r>
              <a:rPr sz="1067" kern="0" spc="-13" dirty="0">
                <a:solidFill>
                  <a:srgbClr val="00293C"/>
                </a:solidFill>
                <a:latin typeface="Verdana"/>
                <a:cs typeface="Verdana"/>
              </a:rPr>
              <a:t>champions </a:t>
            </a:r>
            <a:r>
              <a:rPr sz="1067" kern="0" dirty="0">
                <a:solidFill>
                  <a:srgbClr val="00293C"/>
                </a:solidFill>
                <a:latin typeface="Verdana"/>
                <a:cs typeface="Verdana"/>
              </a:rPr>
              <a:t>based</a:t>
            </a:r>
            <a:r>
              <a:rPr sz="1067" kern="0" spc="-20" dirty="0">
                <a:solidFill>
                  <a:srgbClr val="00293C"/>
                </a:solidFill>
                <a:latin typeface="Verdana"/>
                <a:cs typeface="Verdana"/>
              </a:rPr>
              <a:t> </a:t>
            </a:r>
            <a:r>
              <a:rPr sz="1067" kern="0" dirty="0">
                <a:solidFill>
                  <a:srgbClr val="00293C"/>
                </a:solidFill>
                <a:latin typeface="Verdana"/>
                <a:cs typeface="Verdana"/>
              </a:rPr>
              <a:t>on</a:t>
            </a:r>
            <a:r>
              <a:rPr sz="1067" kern="0" spc="-13" dirty="0">
                <a:solidFill>
                  <a:srgbClr val="00293C"/>
                </a:solidFill>
                <a:latin typeface="Verdana"/>
                <a:cs typeface="Verdana"/>
              </a:rPr>
              <a:t> various criteria.</a:t>
            </a:r>
            <a:endParaRPr sz="1067" kern="0" dirty="0">
              <a:solidFill>
                <a:sysClr val="windowText" lastClr="000000"/>
              </a:solidFill>
              <a:latin typeface="Verdana"/>
              <a:cs typeface="Verdana"/>
            </a:endParaRPr>
          </a:p>
        </p:txBody>
      </p:sp>
      <p:sp>
        <p:nvSpPr>
          <p:cNvPr id="51" name="object 51"/>
          <p:cNvSpPr txBox="1"/>
          <p:nvPr/>
        </p:nvSpPr>
        <p:spPr>
          <a:xfrm>
            <a:off x="8460418" y="2852946"/>
            <a:ext cx="1944793" cy="201764"/>
          </a:xfrm>
          <a:prstGeom prst="rect">
            <a:avLst/>
          </a:prstGeom>
        </p:spPr>
        <p:txBody>
          <a:bodyPr vert="horz" wrap="square" lIns="0" tIns="16933" rIns="0" bIns="0" rtlCol="0">
            <a:spAutoFit/>
          </a:bodyPr>
          <a:lstStyle/>
          <a:p>
            <a:pPr marL="16933" defTabSz="1219170">
              <a:spcBef>
                <a:spcPts val="133"/>
              </a:spcBef>
            </a:pPr>
            <a:r>
              <a:rPr sz="1200" b="1" kern="0">
                <a:solidFill>
                  <a:srgbClr val="392A68"/>
                </a:solidFill>
                <a:latin typeface="Verdana"/>
                <a:cs typeface="Verdana"/>
              </a:rPr>
              <a:t>Awards</a:t>
            </a:r>
            <a:r>
              <a:rPr sz="1200" b="1" kern="0" spc="-60">
                <a:solidFill>
                  <a:srgbClr val="392A68"/>
                </a:solidFill>
                <a:latin typeface="Verdana"/>
                <a:cs typeface="Verdana"/>
              </a:rPr>
              <a:t> </a:t>
            </a:r>
            <a:r>
              <a:rPr sz="1200" b="1" kern="0">
                <a:solidFill>
                  <a:srgbClr val="392A68"/>
                </a:solidFill>
                <a:latin typeface="Verdana"/>
                <a:cs typeface="Verdana"/>
              </a:rPr>
              <a:t>for</a:t>
            </a:r>
            <a:r>
              <a:rPr sz="1200" b="1" kern="0" spc="-53">
                <a:solidFill>
                  <a:srgbClr val="392A68"/>
                </a:solidFill>
                <a:latin typeface="Verdana"/>
                <a:cs typeface="Verdana"/>
              </a:rPr>
              <a:t> </a:t>
            </a:r>
            <a:r>
              <a:rPr sz="1200" b="1" kern="0" spc="-13">
                <a:solidFill>
                  <a:srgbClr val="392A68"/>
                </a:solidFill>
                <a:latin typeface="Verdana"/>
                <a:cs typeface="Verdana"/>
              </a:rPr>
              <a:t>Employees</a:t>
            </a:r>
            <a:endParaRPr sz="1200" kern="0">
              <a:solidFill>
                <a:sysClr val="windowText" lastClr="000000"/>
              </a:solidFill>
              <a:latin typeface="Verdana"/>
              <a:cs typeface="Verdana"/>
            </a:endParaRPr>
          </a:p>
        </p:txBody>
      </p:sp>
      <p:pic>
        <p:nvPicPr>
          <p:cNvPr id="55" name="object 55">
            <a:extLst>
              <a:ext uri="{C183D7F6-B498-43B3-948B-1728B52AA6E4}">
                <adec:decorative xmlns:adec="http://schemas.microsoft.com/office/drawing/2017/decorative" val="1"/>
              </a:ext>
            </a:extLst>
          </p:cNvPr>
          <p:cNvPicPr/>
          <p:nvPr/>
        </p:nvPicPr>
        <p:blipFill>
          <a:blip r:embed="rId12" cstate="print"/>
          <a:stretch>
            <a:fillRect/>
          </a:stretch>
        </p:blipFill>
        <p:spPr>
          <a:xfrm>
            <a:off x="9157625" y="3193675"/>
            <a:ext cx="677799" cy="697724"/>
          </a:xfrm>
          <a:prstGeom prst="rect">
            <a:avLst/>
          </a:prstGeom>
        </p:spPr>
      </p:pic>
      <p:sp>
        <p:nvSpPr>
          <p:cNvPr id="56" name="object 56"/>
          <p:cNvSpPr txBox="1"/>
          <p:nvPr/>
        </p:nvSpPr>
        <p:spPr>
          <a:xfrm>
            <a:off x="8562342" y="4099881"/>
            <a:ext cx="1619673" cy="1364647"/>
          </a:xfrm>
          <a:prstGeom prst="rect">
            <a:avLst/>
          </a:prstGeom>
        </p:spPr>
        <p:txBody>
          <a:bodyPr vert="horz" wrap="square" lIns="0" tIns="16933" rIns="0" bIns="0" rtlCol="0">
            <a:spAutoFit/>
          </a:bodyPr>
          <a:lstStyle/>
          <a:p>
            <a:pPr marL="16933" marR="6773" defTabSz="1219170">
              <a:lnSpc>
                <a:spcPct val="119100"/>
              </a:lnSpc>
              <a:spcBef>
                <a:spcPts val="133"/>
              </a:spcBef>
            </a:pPr>
            <a:r>
              <a:rPr sz="1067" kern="0" dirty="0">
                <a:solidFill>
                  <a:srgbClr val="392A68"/>
                </a:solidFill>
                <a:latin typeface="Verdana"/>
                <a:cs typeface="Verdana"/>
              </a:rPr>
              <a:t>Certificates,</a:t>
            </a:r>
            <a:r>
              <a:rPr sz="1067" kern="0" spc="-87" dirty="0">
                <a:solidFill>
                  <a:srgbClr val="392A68"/>
                </a:solidFill>
                <a:latin typeface="Verdana"/>
                <a:cs typeface="Verdana"/>
              </a:rPr>
              <a:t> </a:t>
            </a:r>
            <a:r>
              <a:rPr sz="1067" kern="0" spc="-13" dirty="0">
                <a:solidFill>
                  <a:srgbClr val="392A68"/>
                </a:solidFill>
                <a:latin typeface="Verdana"/>
                <a:cs typeface="Verdana"/>
              </a:rPr>
              <a:t>security </a:t>
            </a:r>
            <a:r>
              <a:rPr sz="1067" kern="0" dirty="0">
                <a:solidFill>
                  <a:srgbClr val="392A68"/>
                </a:solidFill>
                <a:latin typeface="Verdana"/>
                <a:cs typeface="Verdana"/>
              </a:rPr>
              <a:t>related</a:t>
            </a:r>
            <a:r>
              <a:rPr sz="1067" kern="0" spc="-40" dirty="0">
                <a:solidFill>
                  <a:srgbClr val="392A68"/>
                </a:solidFill>
                <a:latin typeface="Verdana"/>
                <a:cs typeface="Verdana"/>
              </a:rPr>
              <a:t> </a:t>
            </a:r>
            <a:r>
              <a:rPr sz="1067" kern="0" dirty="0">
                <a:solidFill>
                  <a:srgbClr val="392A68"/>
                </a:solidFill>
                <a:latin typeface="Verdana"/>
                <a:cs typeface="Verdana"/>
              </a:rPr>
              <a:t>gifts</a:t>
            </a:r>
            <a:r>
              <a:rPr sz="1067" kern="0" spc="-33" dirty="0">
                <a:solidFill>
                  <a:srgbClr val="392A68"/>
                </a:solidFill>
                <a:latin typeface="Verdana"/>
                <a:cs typeface="Verdana"/>
              </a:rPr>
              <a:t> </a:t>
            </a:r>
            <a:r>
              <a:rPr sz="1067" kern="0" dirty="0">
                <a:solidFill>
                  <a:srgbClr val="392A68"/>
                </a:solidFill>
                <a:latin typeface="Verdana"/>
                <a:cs typeface="Verdana"/>
              </a:rPr>
              <a:t>and/or</a:t>
            </a:r>
            <a:r>
              <a:rPr sz="1067" kern="0" spc="-33" dirty="0">
                <a:solidFill>
                  <a:srgbClr val="392A68"/>
                </a:solidFill>
                <a:latin typeface="Verdana"/>
                <a:cs typeface="Verdana"/>
              </a:rPr>
              <a:t> </a:t>
            </a:r>
            <a:r>
              <a:rPr sz="1067" kern="0" spc="-27" dirty="0">
                <a:solidFill>
                  <a:srgbClr val="392A68"/>
                </a:solidFill>
                <a:latin typeface="Verdana"/>
                <a:cs typeface="Verdana"/>
              </a:rPr>
              <a:t>gift </a:t>
            </a:r>
            <a:r>
              <a:rPr sz="1067" kern="0" dirty="0">
                <a:solidFill>
                  <a:srgbClr val="392A68"/>
                </a:solidFill>
                <a:latin typeface="Verdana"/>
                <a:cs typeface="Verdana"/>
              </a:rPr>
              <a:t>cards</a:t>
            </a:r>
            <a:r>
              <a:rPr sz="1067" kern="0" spc="-33" dirty="0">
                <a:solidFill>
                  <a:srgbClr val="392A68"/>
                </a:solidFill>
                <a:latin typeface="Verdana"/>
                <a:cs typeface="Verdana"/>
              </a:rPr>
              <a:t> </a:t>
            </a:r>
            <a:r>
              <a:rPr sz="1067" kern="0" dirty="0">
                <a:solidFill>
                  <a:srgbClr val="392A68"/>
                </a:solidFill>
                <a:latin typeface="Verdana"/>
                <a:cs typeface="Verdana"/>
              </a:rPr>
              <a:t>based</a:t>
            </a:r>
            <a:r>
              <a:rPr sz="1067" kern="0" spc="-33" dirty="0">
                <a:solidFill>
                  <a:srgbClr val="392A68"/>
                </a:solidFill>
                <a:latin typeface="Verdana"/>
                <a:cs typeface="Verdana"/>
              </a:rPr>
              <a:t> </a:t>
            </a:r>
            <a:r>
              <a:rPr sz="1067" kern="0" dirty="0">
                <a:solidFill>
                  <a:srgbClr val="392A68"/>
                </a:solidFill>
                <a:latin typeface="Verdana"/>
                <a:cs typeface="Verdana"/>
              </a:rPr>
              <a:t>on</a:t>
            </a:r>
            <a:r>
              <a:rPr sz="1067" kern="0" spc="-33" dirty="0">
                <a:solidFill>
                  <a:srgbClr val="392A68"/>
                </a:solidFill>
                <a:latin typeface="Verdana"/>
                <a:cs typeface="Verdana"/>
              </a:rPr>
              <a:t> </a:t>
            </a:r>
            <a:r>
              <a:rPr sz="1067" kern="0" dirty="0">
                <a:solidFill>
                  <a:srgbClr val="392A68"/>
                </a:solidFill>
                <a:latin typeface="Verdana"/>
                <a:cs typeface="Verdana"/>
              </a:rPr>
              <a:t>level</a:t>
            </a:r>
            <a:r>
              <a:rPr sz="1067" kern="0" spc="-33" dirty="0">
                <a:solidFill>
                  <a:srgbClr val="392A68"/>
                </a:solidFill>
                <a:latin typeface="Verdana"/>
                <a:cs typeface="Verdana"/>
              </a:rPr>
              <a:t> of </a:t>
            </a:r>
            <a:r>
              <a:rPr sz="1067" kern="0" dirty="0">
                <a:solidFill>
                  <a:srgbClr val="392A68"/>
                </a:solidFill>
                <a:latin typeface="Verdana"/>
                <a:cs typeface="Verdana"/>
              </a:rPr>
              <a:t>participation.</a:t>
            </a:r>
            <a:r>
              <a:rPr sz="1067" kern="0" spc="-93" dirty="0">
                <a:solidFill>
                  <a:srgbClr val="392A68"/>
                </a:solidFill>
                <a:latin typeface="Verdana"/>
                <a:cs typeface="Verdana"/>
              </a:rPr>
              <a:t> </a:t>
            </a:r>
            <a:r>
              <a:rPr sz="1067" kern="0" spc="-27" dirty="0">
                <a:solidFill>
                  <a:srgbClr val="392A68"/>
                </a:solidFill>
                <a:latin typeface="Verdana"/>
                <a:cs typeface="Verdana"/>
              </a:rPr>
              <a:t>Peer </a:t>
            </a:r>
            <a:r>
              <a:rPr sz="1067" kern="0" spc="-13" dirty="0">
                <a:solidFill>
                  <a:srgbClr val="392A68"/>
                </a:solidFill>
                <a:latin typeface="Verdana"/>
                <a:cs typeface="Verdana"/>
              </a:rPr>
              <a:t>recognition</a:t>
            </a:r>
            <a:r>
              <a:rPr sz="1067" kern="0" spc="13" dirty="0">
                <a:solidFill>
                  <a:srgbClr val="392A68"/>
                </a:solidFill>
                <a:latin typeface="Verdana"/>
                <a:cs typeface="Verdana"/>
              </a:rPr>
              <a:t> </a:t>
            </a:r>
            <a:r>
              <a:rPr sz="1067" kern="0" spc="-13" dirty="0">
                <a:solidFill>
                  <a:srgbClr val="392A68"/>
                </a:solidFill>
                <a:latin typeface="Verdana"/>
                <a:cs typeface="Verdana"/>
              </a:rPr>
              <a:t>and/or </a:t>
            </a:r>
            <a:r>
              <a:rPr sz="1067" kern="0" dirty="0">
                <a:solidFill>
                  <a:srgbClr val="392A68"/>
                </a:solidFill>
                <a:latin typeface="Verdana"/>
                <a:cs typeface="Verdana"/>
              </a:rPr>
              <a:t>acknowledgement</a:t>
            </a:r>
            <a:r>
              <a:rPr sz="1067" kern="0" spc="-7" dirty="0">
                <a:solidFill>
                  <a:srgbClr val="392A68"/>
                </a:solidFill>
                <a:latin typeface="Verdana"/>
                <a:cs typeface="Verdana"/>
              </a:rPr>
              <a:t> </a:t>
            </a:r>
            <a:r>
              <a:rPr sz="1067" kern="0" spc="-33" dirty="0">
                <a:solidFill>
                  <a:srgbClr val="392A68"/>
                </a:solidFill>
                <a:latin typeface="Verdana"/>
                <a:cs typeface="Verdana"/>
              </a:rPr>
              <a:t>or </a:t>
            </a:r>
            <a:r>
              <a:rPr sz="1067" kern="0" spc="-13" dirty="0">
                <a:solidFill>
                  <a:srgbClr val="392A68"/>
                </a:solidFill>
                <a:latin typeface="Verdana"/>
                <a:cs typeface="Verdana"/>
              </a:rPr>
              <a:t>organizational</a:t>
            </a:r>
            <a:r>
              <a:rPr sz="1067" kern="0" spc="13" dirty="0">
                <a:solidFill>
                  <a:srgbClr val="392A68"/>
                </a:solidFill>
                <a:latin typeface="Verdana"/>
                <a:cs typeface="Verdana"/>
              </a:rPr>
              <a:t> </a:t>
            </a:r>
            <a:r>
              <a:rPr sz="1067" kern="0" spc="-13" dirty="0">
                <a:solidFill>
                  <a:srgbClr val="392A68"/>
                </a:solidFill>
                <a:latin typeface="Verdana"/>
                <a:cs typeface="Verdana"/>
              </a:rPr>
              <a:t>swag.</a:t>
            </a:r>
            <a:endParaRPr sz="1067" kern="0" dirty="0">
              <a:solidFill>
                <a:sysClr val="windowText" lastClr="000000"/>
              </a:solidFill>
              <a:latin typeface="Verdana"/>
              <a:cs typeface="Verdana"/>
            </a:endParaRPr>
          </a:p>
        </p:txBody>
      </p:sp>
      <p:sp>
        <p:nvSpPr>
          <p:cNvPr id="60" name="object 60">
            <a:extLst>
              <a:ext uri="{C183D7F6-B498-43B3-948B-1728B52AA6E4}">
                <adec:decorative xmlns:adec="http://schemas.microsoft.com/office/drawing/2017/decorative" val="1"/>
              </a:ext>
            </a:extLst>
          </p:cNvPr>
          <p:cNvSpPr txBox="1"/>
          <p:nvPr/>
        </p:nvSpPr>
        <p:spPr>
          <a:xfrm>
            <a:off x="1246134" y="6345370"/>
            <a:ext cx="6598073" cy="196635"/>
          </a:xfrm>
          <a:prstGeom prst="rect">
            <a:avLst/>
          </a:prstGeom>
        </p:spPr>
        <p:txBody>
          <a:bodyPr vert="horz" wrap="square" lIns="0" tIns="11853" rIns="0" bIns="0" rtlCol="0">
            <a:spAutoFit/>
          </a:bodyPr>
          <a:lstStyle/>
          <a:p>
            <a:pPr marL="16933" defTabSz="1219170">
              <a:spcBef>
                <a:spcPts val="93"/>
              </a:spcBef>
            </a:pPr>
            <a:r>
              <a:rPr sz="1200" kern="0">
                <a:solidFill>
                  <a:srgbClr val="392A68"/>
                </a:solidFill>
                <a:latin typeface="Century Gothic"/>
                <a:cs typeface="Century Gothic"/>
                <a:hlinkClick r:id="rId13"/>
              </a:rPr>
              <a:t>https://www.knowbe4.com/hubfs/7-</a:t>
            </a:r>
            <a:r>
              <a:rPr sz="1200" kern="0" spc="80">
                <a:solidFill>
                  <a:srgbClr val="392A68"/>
                </a:solidFill>
                <a:latin typeface="Century Gothic"/>
                <a:cs typeface="Century Gothic"/>
                <a:hlinkClick r:id="rId13"/>
              </a:rPr>
              <a:t>Steps-</a:t>
            </a:r>
            <a:r>
              <a:rPr sz="1200" kern="0">
                <a:solidFill>
                  <a:srgbClr val="392A68"/>
                </a:solidFill>
                <a:latin typeface="Century Gothic"/>
                <a:cs typeface="Century Gothic"/>
                <a:hlinkClick r:id="rId13"/>
              </a:rPr>
              <a:t>Implement-</a:t>
            </a:r>
            <a:r>
              <a:rPr sz="1200" kern="0" spc="73">
                <a:solidFill>
                  <a:srgbClr val="392A68"/>
                </a:solidFill>
                <a:latin typeface="Century Gothic"/>
                <a:cs typeface="Century Gothic"/>
                <a:hlinkClick r:id="rId13"/>
              </a:rPr>
              <a:t>Security-</a:t>
            </a:r>
            <a:r>
              <a:rPr sz="1200" kern="0">
                <a:solidFill>
                  <a:srgbClr val="392A68"/>
                </a:solidFill>
                <a:latin typeface="Century Gothic"/>
                <a:cs typeface="Century Gothic"/>
                <a:hlinkClick r:id="rId13"/>
              </a:rPr>
              <a:t>Champions-</a:t>
            </a:r>
            <a:r>
              <a:rPr sz="1200" kern="0" spc="-13">
                <a:solidFill>
                  <a:srgbClr val="392A68"/>
                </a:solidFill>
                <a:latin typeface="Century Gothic"/>
                <a:cs typeface="Century Gothic"/>
                <a:hlinkClick r:id="rId13"/>
              </a:rPr>
              <a:t>Program</a:t>
            </a:r>
            <a:endParaRPr sz="1200" kern="0">
              <a:solidFill>
                <a:sysClr val="windowText" lastClr="000000"/>
              </a:solidFill>
              <a:latin typeface="Century Gothic"/>
              <a:cs typeface="Century Gothic"/>
            </a:endParaRPr>
          </a:p>
        </p:txBody>
      </p:sp>
      <p:sp>
        <p:nvSpPr>
          <p:cNvPr id="61" name="object 61">
            <a:extLst>
              <a:ext uri="{C183D7F6-B498-43B3-948B-1728B52AA6E4}">
                <adec:decorative xmlns:adec="http://schemas.microsoft.com/office/drawing/2017/decorative" val="1"/>
              </a:ext>
            </a:extLst>
          </p:cNvPr>
          <p:cNvSpPr txBox="1">
            <a:spLocks noGrp="1"/>
          </p:cNvSpPr>
          <p:nvPr>
            <p:ph type="ftr" sz="quarter" idx="5"/>
          </p:nvPr>
        </p:nvSpPr>
        <p:spPr>
          <a:xfrm>
            <a:off x="12672508" y="8518361"/>
            <a:ext cx="2369537" cy="117190"/>
          </a:xfrm>
          <a:prstGeom prst="rect">
            <a:avLst/>
          </a:prstGeom>
        </p:spPr>
        <p:txBody>
          <a:bodyPr vert="horz" wrap="square" lIns="0" tIns="14393" rIns="0" bIns="0" rtlCol="0">
            <a:spAutoFit/>
          </a:bodyPr>
          <a:lstStyle/>
          <a:p>
            <a:pPr marL="16933" defTabSz="1219170">
              <a:spcBef>
                <a:spcPts val="113"/>
              </a:spcBef>
            </a:pPr>
            <a:r>
              <a:rPr kern="0" spc="-27">
                <a:solidFill>
                  <a:srgbClr val="00293C"/>
                </a:solidFill>
              </a:rPr>
              <a:t>©</a:t>
            </a:r>
            <a:r>
              <a:rPr kern="0" spc="73">
                <a:solidFill>
                  <a:srgbClr val="00293C"/>
                </a:solidFill>
              </a:rPr>
              <a:t> </a:t>
            </a:r>
            <a:r>
              <a:rPr kern="0" spc="67">
                <a:solidFill>
                  <a:srgbClr val="00293C"/>
                </a:solidFill>
              </a:rPr>
              <a:t>2026</a:t>
            </a:r>
            <a:r>
              <a:rPr kern="0" spc="73">
                <a:solidFill>
                  <a:srgbClr val="00293C"/>
                </a:solidFill>
              </a:rPr>
              <a:t> </a:t>
            </a:r>
            <a:r>
              <a:rPr kern="0">
                <a:solidFill>
                  <a:srgbClr val="00293C"/>
                </a:solidFill>
              </a:rPr>
              <a:t>KnowBe4,</a:t>
            </a:r>
            <a:r>
              <a:rPr kern="0" spc="80">
                <a:solidFill>
                  <a:srgbClr val="00293C"/>
                </a:solidFill>
              </a:rPr>
              <a:t> </a:t>
            </a:r>
            <a:r>
              <a:rPr kern="0">
                <a:solidFill>
                  <a:srgbClr val="00293C"/>
                </a:solidFill>
              </a:rPr>
              <a:t>Inc.</a:t>
            </a:r>
            <a:r>
              <a:rPr kern="0" spc="73">
                <a:solidFill>
                  <a:srgbClr val="00293C"/>
                </a:solidFill>
              </a:rPr>
              <a:t> </a:t>
            </a:r>
            <a:r>
              <a:rPr kern="0">
                <a:solidFill>
                  <a:srgbClr val="00293C"/>
                </a:solidFill>
              </a:rPr>
              <a:t>All</a:t>
            </a:r>
            <a:r>
              <a:rPr kern="0" spc="73">
                <a:solidFill>
                  <a:srgbClr val="00293C"/>
                </a:solidFill>
              </a:rPr>
              <a:t> </a:t>
            </a:r>
            <a:r>
              <a:rPr kern="0">
                <a:solidFill>
                  <a:srgbClr val="00293C"/>
                </a:solidFill>
              </a:rPr>
              <a:t>rights</a:t>
            </a:r>
            <a:r>
              <a:rPr kern="0" spc="80">
                <a:solidFill>
                  <a:srgbClr val="00293C"/>
                </a:solidFill>
              </a:rPr>
              <a:t> </a:t>
            </a:r>
            <a:r>
              <a:rPr kern="0" spc="-13">
                <a:solidFill>
                  <a:srgbClr val="00293C"/>
                </a:solidFill>
              </a:rPr>
              <a:t>reserved.</a:t>
            </a:r>
          </a:p>
        </p:txBody>
      </p:sp>
      <p:sp>
        <p:nvSpPr>
          <p:cNvPr id="59" name="object 59"/>
          <p:cNvSpPr txBox="1"/>
          <p:nvPr/>
        </p:nvSpPr>
        <p:spPr>
          <a:xfrm>
            <a:off x="11300933" y="138767"/>
            <a:ext cx="730841" cy="5920740"/>
          </a:xfrm>
          <a:prstGeom prst="rect">
            <a:avLst/>
          </a:prstGeom>
        </p:spPr>
        <p:txBody>
          <a:bodyPr vert="vert" wrap="square" lIns="0" tIns="0" rIns="0" bIns="0" rtlCol="0">
            <a:spAutoFit/>
          </a:bodyPr>
          <a:lstStyle/>
          <a:p>
            <a:pPr marL="16933" defTabSz="1219170">
              <a:lnSpc>
                <a:spcPts val="6060"/>
              </a:lnSpc>
            </a:pPr>
            <a:r>
              <a:rPr sz="5067" kern="0" spc="253">
                <a:solidFill>
                  <a:srgbClr val="EE4523"/>
                </a:solidFill>
                <a:latin typeface="Century Gothic"/>
                <a:cs typeface="Century Gothic"/>
              </a:rPr>
              <a:t>The</a:t>
            </a:r>
            <a:r>
              <a:rPr sz="5067" kern="0" spc="-240">
                <a:solidFill>
                  <a:srgbClr val="EE4523"/>
                </a:solidFill>
                <a:latin typeface="Century Gothic"/>
                <a:cs typeface="Century Gothic"/>
              </a:rPr>
              <a:t> </a:t>
            </a:r>
            <a:r>
              <a:rPr sz="5067" kern="0" spc="67">
                <a:solidFill>
                  <a:srgbClr val="EE4523"/>
                </a:solidFill>
                <a:latin typeface="Century Gothic"/>
                <a:cs typeface="Century Gothic"/>
              </a:rPr>
              <a:t>Human</a:t>
            </a:r>
            <a:r>
              <a:rPr sz="5067" kern="0" spc="-240">
                <a:solidFill>
                  <a:srgbClr val="EE4523"/>
                </a:solidFill>
                <a:latin typeface="Century Gothic"/>
                <a:cs typeface="Century Gothic"/>
              </a:rPr>
              <a:t> </a:t>
            </a:r>
            <a:r>
              <a:rPr sz="5067" kern="0" spc="73">
                <a:solidFill>
                  <a:srgbClr val="EE4523"/>
                </a:solidFill>
                <a:latin typeface="Century Gothic"/>
                <a:cs typeface="Century Gothic"/>
              </a:rPr>
              <a:t>Factor</a:t>
            </a:r>
            <a:endParaRPr sz="5067" kern="0">
              <a:solidFill>
                <a:sysClr val="windowText" lastClr="000000"/>
              </a:solidFill>
              <a:latin typeface="Century Gothic"/>
              <a:cs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2" cstate="print"/>
          <a:stretch>
            <a:fillRect/>
          </a:stretch>
        </p:blipFill>
        <p:spPr>
          <a:xfrm>
            <a:off x="0" y="0"/>
            <a:ext cx="12192000" cy="6858000"/>
          </a:xfrm>
          <a:prstGeom prst="rect">
            <a:avLst/>
          </a:prstGeom>
        </p:spPr>
      </p:pic>
      <p:grpSp>
        <p:nvGrpSpPr>
          <p:cNvPr id="4" name="object 4">
            <a:extLst>
              <a:ext uri="{C183D7F6-B498-43B3-948B-1728B52AA6E4}">
                <adec:decorative xmlns:adec="http://schemas.microsoft.com/office/drawing/2017/decorative" val="1"/>
              </a:ext>
            </a:extLst>
          </p:cNvPr>
          <p:cNvGrpSpPr/>
          <p:nvPr/>
        </p:nvGrpSpPr>
        <p:grpSpPr>
          <a:xfrm>
            <a:off x="266121" y="0"/>
            <a:ext cx="11926147" cy="6858000"/>
            <a:chOff x="199591" y="0"/>
            <a:chExt cx="8944610" cy="5143500"/>
          </a:xfrm>
        </p:grpSpPr>
        <p:pic>
          <p:nvPicPr>
            <p:cNvPr id="5" name="object 5"/>
            <p:cNvPicPr/>
            <p:nvPr/>
          </p:nvPicPr>
          <p:blipFill>
            <a:blip r:embed="rId3" cstate="print"/>
            <a:stretch>
              <a:fillRect/>
            </a:stretch>
          </p:blipFill>
          <p:spPr>
            <a:xfrm>
              <a:off x="1407550" y="0"/>
              <a:ext cx="7736447" cy="5143499"/>
            </a:xfrm>
            <a:prstGeom prst="rect">
              <a:avLst/>
            </a:prstGeom>
          </p:spPr>
        </p:pic>
        <p:pic>
          <p:nvPicPr>
            <p:cNvPr id="6" name="object 6"/>
            <p:cNvPicPr/>
            <p:nvPr/>
          </p:nvPicPr>
          <p:blipFill>
            <a:blip r:embed="rId4" cstate="print"/>
            <a:stretch>
              <a:fillRect/>
            </a:stretch>
          </p:blipFill>
          <p:spPr>
            <a:xfrm>
              <a:off x="199591" y="576574"/>
              <a:ext cx="1828799" cy="651090"/>
            </a:xfrm>
            <a:prstGeom prst="rect">
              <a:avLst/>
            </a:prstGeom>
          </p:spPr>
        </p:pic>
      </p:grpSp>
      <p:sp>
        <p:nvSpPr>
          <p:cNvPr id="7" name="object 7"/>
          <p:cNvSpPr txBox="1">
            <a:spLocks noGrp="1"/>
          </p:cNvSpPr>
          <p:nvPr>
            <p:ph type="title"/>
          </p:nvPr>
        </p:nvSpPr>
        <p:spPr>
          <a:xfrm>
            <a:off x="490448" y="2259869"/>
            <a:ext cx="9981353" cy="1321730"/>
          </a:xfrm>
          <a:prstGeom prst="rect">
            <a:avLst/>
          </a:prstGeom>
        </p:spPr>
        <p:txBody>
          <a:bodyPr vert="horz" wrap="square" lIns="0" tIns="188807" rIns="0" bIns="0" rtlCol="0">
            <a:spAutoFit/>
          </a:bodyPr>
          <a:lstStyle/>
          <a:p>
            <a:pPr marL="16933">
              <a:spcBef>
                <a:spcPts val="1487"/>
              </a:spcBef>
            </a:pPr>
            <a:r>
              <a:rPr sz="3933" dirty="0">
                <a:latin typeface="Arial"/>
                <a:cs typeface="Arial"/>
              </a:rPr>
              <a:t>Virginia</a:t>
            </a:r>
            <a:r>
              <a:rPr sz="3933" spc="-147" dirty="0">
                <a:latin typeface="Arial"/>
                <a:cs typeface="Arial"/>
              </a:rPr>
              <a:t> </a:t>
            </a:r>
            <a:r>
              <a:rPr sz="3933" spc="-13" dirty="0">
                <a:latin typeface="Arial"/>
                <a:cs typeface="Arial"/>
              </a:rPr>
              <a:t>Information</a:t>
            </a:r>
            <a:r>
              <a:rPr sz="3933" spc="-120" dirty="0">
                <a:latin typeface="Arial"/>
                <a:cs typeface="Arial"/>
              </a:rPr>
              <a:t> </a:t>
            </a:r>
            <a:r>
              <a:rPr sz="3933" spc="-33" dirty="0">
                <a:latin typeface="Arial"/>
                <a:cs typeface="Arial"/>
              </a:rPr>
              <a:t>Technologies</a:t>
            </a:r>
            <a:r>
              <a:rPr sz="3933" spc="-247" dirty="0">
                <a:latin typeface="Arial"/>
                <a:cs typeface="Arial"/>
              </a:rPr>
              <a:t> </a:t>
            </a:r>
            <a:r>
              <a:rPr sz="3933" spc="-13" dirty="0">
                <a:latin typeface="Arial"/>
                <a:cs typeface="Arial"/>
              </a:rPr>
              <a:t>Agency</a:t>
            </a:r>
            <a:endParaRPr sz="3933" dirty="0">
              <a:latin typeface="Arial"/>
              <a:cs typeface="Arial"/>
            </a:endParaRPr>
          </a:p>
          <a:p>
            <a:pPr marL="40639">
              <a:spcBef>
                <a:spcPts val="920"/>
              </a:spcBef>
            </a:pPr>
            <a:r>
              <a:rPr sz="2667" b="0" dirty="0">
                <a:latin typeface="Century Gothic"/>
                <a:cs typeface="Century Gothic"/>
              </a:rPr>
              <a:t>Jan</a:t>
            </a:r>
            <a:r>
              <a:rPr sz="2667" b="0" spc="-73" dirty="0">
                <a:latin typeface="Century Gothic"/>
                <a:cs typeface="Century Gothic"/>
              </a:rPr>
              <a:t> </a:t>
            </a:r>
            <a:r>
              <a:rPr sz="2667" b="0" spc="267" dirty="0">
                <a:latin typeface="Century Gothic"/>
                <a:cs typeface="Century Gothic"/>
              </a:rPr>
              <a:t>2026</a:t>
            </a:r>
            <a:r>
              <a:rPr sz="2667" b="0" spc="-67" dirty="0">
                <a:latin typeface="Century Gothic"/>
                <a:cs typeface="Century Gothic"/>
              </a:rPr>
              <a:t> </a:t>
            </a:r>
            <a:r>
              <a:rPr sz="2667" b="0" spc="100" dirty="0">
                <a:latin typeface="Century Gothic"/>
                <a:cs typeface="Century Gothic"/>
              </a:rPr>
              <a:t>ISOAG</a:t>
            </a:r>
            <a:r>
              <a:rPr sz="2667" b="0" spc="-73" dirty="0">
                <a:latin typeface="Century Gothic"/>
                <a:cs typeface="Century Gothic"/>
              </a:rPr>
              <a:t> </a:t>
            </a:r>
            <a:r>
              <a:rPr sz="2667" b="0" spc="-13" dirty="0">
                <a:latin typeface="Century Gothic"/>
                <a:cs typeface="Century Gothic"/>
              </a:rPr>
              <a:t>Meeting</a:t>
            </a:r>
            <a:endParaRPr sz="2667" dirty="0">
              <a:latin typeface="Century Gothic"/>
              <a:cs typeface="Century Gothic"/>
            </a:endParaRPr>
          </a:p>
        </p:txBody>
      </p:sp>
      <p:sp>
        <p:nvSpPr>
          <p:cNvPr id="8" name="object 8"/>
          <p:cNvSpPr txBox="1"/>
          <p:nvPr/>
        </p:nvSpPr>
        <p:spPr>
          <a:xfrm>
            <a:off x="628567" y="5870785"/>
            <a:ext cx="4678680" cy="304421"/>
          </a:xfrm>
          <a:prstGeom prst="rect">
            <a:avLst/>
          </a:prstGeom>
        </p:spPr>
        <p:txBody>
          <a:bodyPr vert="horz" wrap="square" lIns="0" tIns="16933" rIns="0" bIns="0" rtlCol="0">
            <a:spAutoFit/>
          </a:bodyPr>
          <a:lstStyle/>
          <a:p>
            <a:pPr marL="16933" defTabSz="1219170">
              <a:spcBef>
                <a:spcPts val="133"/>
              </a:spcBef>
            </a:pPr>
            <a:r>
              <a:rPr sz="1867" kern="0" spc="100">
                <a:solidFill>
                  <a:srgbClr val="EE4523"/>
                </a:solidFill>
                <a:latin typeface="Century Gothic"/>
                <a:cs typeface="Century Gothic"/>
              </a:rPr>
              <a:t>Enterprise</a:t>
            </a:r>
            <a:r>
              <a:rPr sz="1867" kern="0" spc="-67">
                <a:solidFill>
                  <a:srgbClr val="EE4523"/>
                </a:solidFill>
                <a:latin typeface="Century Gothic"/>
                <a:cs typeface="Century Gothic"/>
              </a:rPr>
              <a:t> </a:t>
            </a:r>
            <a:r>
              <a:rPr sz="1867" kern="0" spc="73">
                <a:solidFill>
                  <a:srgbClr val="EE4523"/>
                </a:solidFill>
                <a:latin typeface="Century Gothic"/>
                <a:cs typeface="Century Gothic"/>
              </a:rPr>
              <a:t>Customer</a:t>
            </a:r>
            <a:r>
              <a:rPr sz="1867" kern="0" spc="-67">
                <a:solidFill>
                  <a:srgbClr val="EE4523"/>
                </a:solidFill>
                <a:latin typeface="Century Gothic"/>
                <a:cs typeface="Century Gothic"/>
              </a:rPr>
              <a:t> </a:t>
            </a:r>
            <a:r>
              <a:rPr sz="1867" kern="0" spc="100">
                <a:solidFill>
                  <a:srgbClr val="EE4523"/>
                </a:solidFill>
                <a:latin typeface="Century Gothic"/>
                <a:cs typeface="Century Gothic"/>
              </a:rPr>
              <a:t>Success</a:t>
            </a:r>
            <a:r>
              <a:rPr sz="1867" kern="0" spc="-67">
                <a:solidFill>
                  <a:srgbClr val="EE4523"/>
                </a:solidFill>
                <a:latin typeface="Century Gothic"/>
                <a:cs typeface="Century Gothic"/>
              </a:rPr>
              <a:t> </a:t>
            </a:r>
            <a:r>
              <a:rPr sz="1867" kern="0" spc="-13">
                <a:solidFill>
                  <a:srgbClr val="EE4523"/>
                </a:solidFill>
                <a:latin typeface="Century Gothic"/>
                <a:cs typeface="Century Gothic"/>
              </a:rPr>
              <a:t>Manager</a:t>
            </a:r>
            <a:endParaRPr sz="1867" kern="0">
              <a:solidFill>
                <a:sysClr val="windowText" lastClr="000000"/>
              </a:solidFill>
              <a:latin typeface="Century Gothic"/>
              <a:cs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descr="Security Culture Maturity Model - What is it?"/>
          <p:cNvGrpSpPr/>
          <p:nvPr/>
        </p:nvGrpSpPr>
        <p:grpSpPr>
          <a:xfrm>
            <a:off x="0" y="1"/>
            <a:ext cx="12192000" cy="2198793"/>
            <a:chOff x="0" y="0"/>
            <a:chExt cx="9144000" cy="1649095"/>
          </a:xfrm>
        </p:grpSpPr>
        <p:pic>
          <p:nvPicPr>
            <p:cNvPr id="3" name="object 3"/>
            <p:cNvPicPr/>
            <p:nvPr/>
          </p:nvPicPr>
          <p:blipFill>
            <a:blip r:embed="rId2" cstate="print"/>
            <a:stretch>
              <a:fillRect/>
            </a:stretch>
          </p:blipFill>
          <p:spPr>
            <a:xfrm>
              <a:off x="0" y="24"/>
              <a:ext cx="9143999" cy="1648499"/>
            </a:xfrm>
            <a:prstGeom prst="rect">
              <a:avLst/>
            </a:prstGeom>
          </p:spPr>
        </p:pic>
        <p:pic>
          <p:nvPicPr>
            <p:cNvPr id="4" name="object 4"/>
            <p:cNvPicPr/>
            <p:nvPr/>
          </p:nvPicPr>
          <p:blipFill>
            <a:blip r:embed="rId3" cstate="print"/>
            <a:stretch>
              <a:fillRect/>
            </a:stretch>
          </p:blipFill>
          <p:spPr>
            <a:xfrm>
              <a:off x="7061399" y="0"/>
              <a:ext cx="2082600" cy="1648524"/>
            </a:xfrm>
            <a:prstGeom prst="rect">
              <a:avLst/>
            </a:prstGeom>
          </p:spPr>
        </p:pic>
        <p:pic>
          <p:nvPicPr>
            <p:cNvPr id="5" name="object 5"/>
            <p:cNvPicPr/>
            <p:nvPr/>
          </p:nvPicPr>
          <p:blipFill>
            <a:blip r:embed="rId4" cstate="print"/>
            <a:stretch>
              <a:fillRect/>
            </a:stretch>
          </p:blipFill>
          <p:spPr>
            <a:xfrm>
              <a:off x="0" y="0"/>
              <a:ext cx="2082599" cy="1648524"/>
            </a:xfrm>
            <a:prstGeom prst="rect">
              <a:avLst/>
            </a:prstGeom>
          </p:spPr>
        </p:pic>
      </p:grpSp>
      <p:grpSp>
        <p:nvGrpSpPr>
          <p:cNvPr id="6" name="object 6" descr="Hyperlink to the Security Culture Maturity Model on the knowbe4 Platform"/>
          <p:cNvGrpSpPr/>
          <p:nvPr/>
        </p:nvGrpSpPr>
        <p:grpSpPr>
          <a:xfrm>
            <a:off x="203201" y="6209732"/>
            <a:ext cx="11786447" cy="487680"/>
            <a:chOff x="152400" y="4657299"/>
            <a:chExt cx="8839835" cy="365760"/>
          </a:xfrm>
        </p:grpSpPr>
        <p:sp>
          <p:nvSpPr>
            <p:cNvPr id="7" name="object 7"/>
            <p:cNvSpPr/>
            <p:nvPr/>
          </p:nvSpPr>
          <p:spPr>
            <a:xfrm>
              <a:off x="152400" y="4657299"/>
              <a:ext cx="8839835" cy="365760"/>
            </a:xfrm>
            <a:custGeom>
              <a:avLst/>
              <a:gdLst/>
              <a:ahLst/>
              <a:cxnLst/>
              <a:rect l="l" t="t" r="r" b="b"/>
              <a:pathLst>
                <a:path w="8839835" h="365760">
                  <a:moveTo>
                    <a:pt x="8656649" y="365699"/>
                  </a:moveTo>
                  <a:lnTo>
                    <a:pt x="182849" y="365699"/>
                  </a:ln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8656649" y="0"/>
                  </a:lnTo>
                  <a:lnTo>
                    <a:pt x="8726623" y="13918"/>
                  </a:lnTo>
                  <a:lnTo>
                    <a:pt x="8785944" y="53555"/>
                  </a:lnTo>
                  <a:lnTo>
                    <a:pt x="8825581" y="112876"/>
                  </a:lnTo>
                  <a:lnTo>
                    <a:pt x="8839499" y="182849"/>
                  </a:lnTo>
                  <a:lnTo>
                    <a:pt x="8832968" y="231458"/>
                  </a:lnTo>
                  <a:lnTo>
                    <a:pt x="8814535" y="275137"/>
                  </a:lnTo>
                  <a:lnTo>
                    <a:pt x="8785944" y="312144"/>
                  </a:lnTo>
                  <a:lnTo>
                    <a:pt x="8748937" y="340735"/>
                  </a:lnTo>
                  <a:lnTo>
                    <a:pt x="8705258" y="359168"/>
                  </a:lnTo>
                  <a:lnTo>
                    <a:pt x="8656649" y="365699"/>
                  </a:lnTo>
                  <a:close/>
                </a:path>
              </a:pathLst>
            </a:custGeom>
            <a:solidFill>
              <a:srgbClr val="D4E3E4"/>
            </a:solidFill>
          </p:spPr>
          <p:txBody>
            <a:bodyPr wrap="square" lIns="0" tIns="0" rIns="0" bIns="0" rtlCol="0"/>
            <a:lstStyle/>
            <a:p>
              <a:pPr defTabSz="1219170"/>
              <a:endParaRPr sz="2400" kern="0">
                <a:solidFill>
                  <a:sysClr val="windowText" lastClr="000000"/>
                </a:solidFill>
              </a:endParaRPr>
            </a:p>
          </p:txBody>
        </p:sp>
        <p:sp>
          <p:nvSpPr>
            <p:cNvPr id="8" name="object 8"/>
            <p:cNvSpPr/>
            <p:nvPr/>
          </p:nvSpPr>
          <p:spPr>
            <a:xfrm>
              <a:off x="8626199" y="4657299"/>
              <a:ext cx="365760" cy="365760"/>
            </a:xfrm>
            <a:custGeom>
              <a:avLst/>
              <a:gdLst/>
              <a:ahLst/>
              <a:cxnLst/>
              <a:rect l="l" t="t" r="r" b="b"/>
              <a:pathLst>
                <a:path w="365759" h="365760">
                  <a:moveTo>
                    <a:pt x="182849" y="365699"/>
                  </a:move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218688" y="3545"/>
                  </a:lnTo>
                  <a:lnTo>
                    <a:pt x="284295" y="30720"/>
                  </a:lnTo>
                  <a:lnTo>
                    <a:pt x="334978" y="81404"/>
                  </a:lnTo>
                  <a:lnTo>
                    <a:pt x="362154" y="147011"/>
                  </a:lnTo>
                  <a:lnTo>
                    <a:pt x="365699" y="182849"/>
                  </a:lnTo>
                  <a:lnTo>
                    <a:pt x="359168" y="231458"/>
                  </a:lnTo>
                  <a:lnTo>
                    <a:pt x="340735" y="275137"/>
                  </a:lnTo>
                  <a:lnTo>
                    <a:pt x="312144" y="312144"/>
                  </a:lnTo>
                  <a:lnTo>
                    <a:pt x="275137" y="340735"/>
                  </a:lnTo>
                  <a:lnTo>
                    <a:pt x="231458" y="359168"/>
                  </a:lnTo>
                  <a:lnTo>
                    <a:pt x="182849" y="365699"/>
                  </a:lnTo>
                  <a:close/>
                </a:path>
              </a:pathLst>
            </a:custGeom>
            <a:solidFill>
              <a:srgbClr val="BBCBCE"/>
            </a:solidFill>
          </p:spPr>
          <p:txBody>
            <a:bodyPr wrap="square" lIns="0" tIns="0" rIns="0" bIns="0" rtlCol="0"/>
            <a:lstStyle/>
            <a:p>
              <a:pPr defTabSz="1219170"/>
              <a:endParaRPr sz="2400" kern="0">
                <a:solidFill>
                  <a:sysClr val="windowText" lastClr="000000"/>
                </a:solidFill>
              </a:endParaRPr>
            </a:p>
          </p:txBody>
        </p:sp>
        <p:pic>
          <p:nvPicPr>
            <p:cNvPr id="9" name="object 9"/>
            <p:cNvPicPr/>
            <p:nvPr/>
          </p:nvPicPr>
          <p:blipFill>
            <a:blip r:embed="rId5" cstate="print"/>
            <a:stretch>
              <a:fillRect/>
            </a:stretch>
          </p:blipFill>
          <p:spPr>
            <a:xfrm>
              <a:off x="311700" y="4721154"/>
              <a:ext cx="640078" cy="227920"/>
            </a:xfrm>
            <a:prstGeom prst="rect">
              <a:avLst/>
            </a:prstGeom>
          </p:spPr>
        </p:pic>
      </p:grpSp>
      <p:sp>
        <p:nvSpPr>
          <p:cNvPr id="10" name="object 10">
            <a:extLst>
              <a:ext uri="{C183D7F6-B498-43B3-948B-1728B52AA6E4}">
                <adec:decorative xmlns:adec="http://schemas.microsoft.com/office/drawing/2017/decorative" val="1"/>
              </a:ext>
            </a:extLst>
          </p:cNvPr>
          <p:cNvSpPr/>
          <p:nvPr/>
        </p:nvSpPr>
        <p:spPr>
          <a:xfrm>
            <a:off x="1245383" y="2955099"/>
            <a:ext cx="487680" cy="487680"/>
          </a:xfrm>
          <a:custGeom>
            <a:avLst/>
            <a:gdLst/>
            <a:ahLst/>
            <a:cxnLst/>
            <a:rect l="l" t="t" r="r" b="b"/>
            <a:pathLst>
              <a:path w="365759" h="365760">
                <a:moveTo>
                  <a:pt x="182849" y="365699"/>
                </a:move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218688" y="3545"/>
                </a:lnTo>
                <a:lnTo>
                  <a:pt x="284295" y="30720"/>
                </a:lnTo>
                <a:lnTo>
                  <a:pt x="334979" y="81404"/>
                </a:lnTo>
                <a:lnTo>
                  <a:pt x="362154" y="147011"/>
                </a:lnTo>
                <a:lnTo>
                  <a:pt x="365699" y="182849"/>
                </a:lnTo>
                <a:lnTo>
                  <a:pt x="359168" y="231458"/>
                </a:lnTo>
                <a:lnTo>
                  <a:pt x="340735" y="275137"/>
                </a:lnTo>
                <a:lnTo>
                  <a:pt x="312144" y="312144"/>
                </a:lnTo>
                <a:lnTo>
                  <a:pt x="275137" y="340735"/>
                </a:lnTo>
                <a:lnTo>
                  <a:pt x="231458" y="359168"/>
                </a:lnTo>
                <a:lnTo>
                  <a:pt x="182849" y="365699"/>
                </a:lnTo>
                <a:close/>
              </a:path>
            </a:pathLst>
          </a:custGeom>
          <a:solidFill>
            <a:srgbClr val="EE4523"/>
          </a:solidFill>
        </p:spPr>
        <p:txBody>
          <a:bodyPr wrap="square" lIns="0" tIns="0" rIns="0" bIns="0" rtlCol="0"/>
          <a:lstStyle/>
          <a:p>
            <a:pPr defTabSz="1219170"/>
            <a:endParaRPr sz="2400" kern="0">
              <a:solidFill>
                <a:sysClr val="windowText" lastClr="000000"/>
              </a:solidFill>
            </a:endParaRPr>
          </a:p>
        </p:txBody>
      </p:sp>
      <p:sp>
        <p:nvSpPr>
          <p:cNvPr id="11" name="object 11">
            <a:extLst>
              <a:ext uri="{C183D7F6-B498-43B3-948B-1728B52AA6E4}">
                <adec:decorative xmlns:adec="http://schemas.microsoft.com/office/drawing/2017/decorative" val="1"/>
              </a:ext>
            </a:extLst>
          </p:cNvPr>
          <p:cNvSpPr/>
          <p:nvPr/>
        </p:nvSpPr>
        <p:spPr>
          <a:xfrm>
            <a:off x="1245383" y="4391165"/>
            <a:ext cx="487680" cy="487680"/>
          </a:xfrm>
          <a:custGeom>
            <a:avLst/>
            <a:gdLst/>
            <a:ahLst/>
            <a:cxnLst/>
            <a:rect l="l" t="t" r="r" b="b"/>
            <a:pathLst>
              <a:path w="365759" h="365760">
                <a:moveTo>
                  <a:pt x="182849" y="365699"/>
                </a:move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218688" y="3545"/>
                </a:lnTo>
                <a:lnTo>
                  <a:pt x="284295" y="30720"/>
                </a:lnTo>
                <a:lnTo>
                  <a:pt x="334979" y="81404"/>
                </a:lnTo>
                <a:lnTo>
                  <a:pt x="362154" y="147011"/>
                </a:lnTo>
                <a:lnTo>
                  <a:pt x="365699" y="182849"/>
                </a:lnTo>
                <a:lnTo>
                  <a:pt x="359168" y="231458"/>
                </a:lnTo>
                <a:lnTo>
                  <a:pt x="340735" y="275137"/>
                </a:lnTo>
                <a:lnTo>
                  <a:pt x="312144" y="312144"/>
                </a:lnTo>
                <a:lnTo>
                  <a:pt x="275137" y="340735"/>
                </a:lnTo>
                <a:lnTo>
                  <a:pt x="231458" y="359168"/>
                </a:lnTo>
                <a:lnTo>
                  <a:pt x="182849" y="365699"/>
                </a:lnTo>
                <a:close/>
              </a:path>
            </a:pathLst>
          </a:custGeom>
          <a:solidFill>
            <a:srgbClr val="EE4523"/>
          </a:solidFill>
        </p:spPr>
        <p:txBody>
          <a:bodyPr wrap="square" lIns="0" tIns="0" rIns="0" bIns="0" rtlCol="0"/>
          <a:lstStyle/>
          <a:p>
            <a:pPr defTabSz="1219170"/>
            <a:endParaRPr sz="2400" kern="0">
              <a:solidFill>
                <a:sysClr val="windowText" lastClr="000000"/>
              </a:solidFill>
            </a:endParaRPr>
          </a:p>
        </p:txBody>
      </p:sp>
      <p:sp>
        <p:nvSpPr>
          <p:cNvPr id="18" name="object 18"/>
          <p:cNvSpPr txBox="1">
            <a:spLocks noGrp="1"/>
          </p:cNvSpPr>
          <p:nvPr>
            <p:ph type="title"/>
          </p:nvPr>
        </p:nvSpPr>
        <p:spPr>
          <a:xfrm>
            <a:off x="713964" y="811468"/>
            <a:ext cx="10778912" cy="591551"/>
          </a:xfrm>
          <a:prstGeom prst="rect">
            <a:avLst/>
          </a:prstGeom>
        </p:spPr>
        <p:txBody>
          <a:bodyPr vert="horz" wrap="square" lIns="0" tIns="16933" rIns="0" bIns="0" rtlCol="0">
            <a:spAutoFit/>
          </a:bodyPr>
          <a:lstStyle/>
          <a:p>
            <a:pPr marL="16933">
              <a:spcBef>
                <a:spcPts val="133"/>
              </a:spcBef>
            </a:pPr>
            <a:r>
              <a:rPr spc="420" dirty="0"/>
              <a:t>Security</a:t>
            </a:r>
            <a:r>
              <a:rPr spc="-27" dirty="0"/>
              <a:t> </a:t>
            </a:r>
            <a:r>
              <a:rPr spc="407" dirty="0"/>
              <a:t>Culture</a:t>
            </a:r>
            <a:r>
              <a:rPr spc="-27" dirty="0"/>
              <a:t> </a:t>
            </a:r>
            <a:r>
              <a:rPr spc="305" dirty="0"/>
              <a:t>Maturity</a:t>
            </a:r>
            <a:r>
              <a:rPr spc="-20" dirty="0"/>
              <a:t> </a:t>
            </a:r>
            <a:r>
              <a:rPr spc="400" dirty="0"/>
              <a:t>Model</a:t>
            </a:r>
            <a:r>
              <a:rPr spc="-27" dirty="0"/>
              <a:t> </a:t>
            </a:r>
            <a:r>
              <a:rPr spc="733" dirty="0"/>
              <a:t>-</a:t>
            </a:r>
            <a:r>
              <a:rPr spc="-20" dirty="0"/>
              <a:t> </a:t>
            </a:r>
            <a:r>
              <a:rPr spc="400" dirty="0"/>
              <a:t>What</a:t>
            </a:r>
            <a:r>
              <a:rPr spc="-27" dirty="0"/>
              <a:t> </a:t>
            </a:r>
            <a:r>
              <a:rPr spc="420" dirty="0"/>
              <a:t>is</a:t>
            </a:r>
            <a:r>
              <a:rPr spc="-27" dirty="0"/>
              <a:t> </a:t>
            </a:r>
            <a:r>
              <a:rPr spc="272" dirty="0"/>
              <a:t>it?</a:t>
            </a:r>
          </a:p>
        </p:txBody>
      </p:sp>
      <p:sp>
        <p:nvSpPr>
          <p:cNvPr id="20" name="object 20"/>
          <p:cNvSpPr txBox="1"/>
          <p:nvPr/>
        </p:nvSpPr>
        <p:spPr>
          <a:xfrm>
            <a:off x="1898984" y="2960701"/>
            <a:ext cx="1446953" cy="222219"/>
          </a:xfrm>
          <a:prstGeom prst="rect">
            <a:avLst/>
          </a:prstGeom>
        </p:spPr>
        <p:txBody>
          <a:bodyPr vert="horz" wrap="square" lIns="0" tIns="16933" rIns="0" bIns="0" rtlCol="0">
            <a:spAutoFit/>
          </a:bodyPr>
          <a:lstStyle/>
          <a:p>
            <a:pPr marL="16933" defTabSz="1219170">
              <a:spcBef>
                <a:spcPts val="133"/>
              </a:spcBef>
            </a:pPr>
            <a:r>
              <a:rPr sz="1333" b="1" kern="0" spc="147" dirty="0">
                <a:solidFill>
                  <a:srgbClr val="00293C"/>
                </a:solidFill>
                <a:latin typeface="Calibri"/>
                <a:cs typeface="Calibri"/>
              </a:rPr>
              <a:t>Security</a:t>
            </a:r>
            <a:r>
              <a:rPr sz="1333" b="1" kern="0" spc="7" dirty="0">
                <a:solidFill>
                  <a:srgbClr val="00293C"/>
                </a:solidFill>
                <a:latin typeface="Calibri"/>
                <a:cs typeface="Calibri"/>
              </a:rPr>
              <a:t> </a:t>
            </a:r>
            <a:r>
              <a:rPr sz="1333" b="1" kern="0" spc="133" dirty="0">
                <a:solidFill>
                  <a:srgbClr val="00293C"/>
                </a:solidFill>
                <a:latin typeface="Calibri"/>
                <a:cs typeface="Calibri"/>
              </a:rPr>
              <a:t>Culture</a:t>
            </a:r>
            <a:endParaRPr sz="1333" kern="0" dirty="0">
              <a:solidFill>
                <a:sysClr val="windowText" lastClr="000000"/>
              </a:solidFill>
              <a:latin typeface="Calibri"/>
              <a:cs typeface="Calibri"/>
            </a:endParaRPr>
          </a:p>
        </p:txBody>
      </p:sp>
      <p:sp>
        <p:nvSpPr>
          <p:cNvPr id="21" name="object 21"/>
          <p:cNvSpPr txBox="1"/>
          <p:nvPr/>
        </p:nvSpPr>
        <p:spPr>
          <a:xfrm>
            <a:off x="1898983" y="3205163"/>
            <a:ext cx="3653367" cy="222219"/>
          </a:xfrm>
          <a:prstGeom prst="rect">
            <a:avLst/>
          </a:prstGeom>
        </p:spPr>
        <p:txBody>
          <a:bodyPr vert="horz" wrap="square" lIns="0" tIns="16933" rIns="0" bIns="0" rtlCol="0">
            <a:spAutoFit/>
          </a:bodyPr>
          <a:lstStyle/>
          <a:p>
            <a:pPr marL="16933" defTabSz="1219170">
              <a:spcBef>
                <a:spcPts val="133"/>
              </a:spcBef>
            </a:pPr>
            <a:r>
              <a:rPr sz="1333" kern="0" spc="167" dirty="0">
                <a:solidFill>
                  <a:sysClr val="windowText" lastClr="000000"/>
                </a:solidFill>
                <a:latin typeface="Century Gothic"/>
                <a:cs typeface="Century Gothic"/>
              </a:rPr>
              <a:t>is</a:t>
            </a:r>
            <a:r>
              <a:rPr sz="1333" kern="0" spc="-13" dirty="0">
                <a:solidFill>
                  <a:sysClr val="windowText" lastClr="000000"/>
                </a:solidFill>
                <a:latin typeface="Century Gothic"/>
                <a:cs typeface="Century Gothic"/>
              </a:rPr>
              <a:t> </a:t>
            </a:r>
            <a:r>
              <a:rPr sz="1333" kern="0" dirty="0">
                <a:solidFill>
                  <a:sysClr val="windowText" lastClr="000000"/>
                </a:solidFill>
                <a:latin typeface="Century Gothic"/>
                <a:cs typeface="Century Gothic"/>
              </a:rPr>
              <a:t>deﬁned</a:t>
            </a:r>
            <a:r>
              <a:rPr sz="1333" kern="0" spc="-7" dirty="0">
                <a:solidFill>
                  <a:sysClr val="windowText" lastClr="000000"/>
                </a:solidFill>
                <a:latin typeface="Century Gothic"/>
                <a:cs typeface="Century Gothic"/>
              </a:rPr>
              <a:t> </a:t>
            </a:r>
            <a:r>
              <a:rPr sz="1333" kern="0" dirty="0">
                <a:solidFill>
                  <a:sysClr val="windowText" lastClr="000000"/>
                </a:solidFill>
                <a:latin typeface="Century Gothic"/>
                <a:cs typeface="Century Gothic"/>
              </a:rPr>
              <a:t>as</a:t>
            </a:r>
            <a:r>
              <a:rPr sz="1333" kern="0" spc="-7" dirty="0">
                <a:solidFill>
                  <a:sysClr val="windowText" lastClr="000000"/>
                </a:solidFill>
                <a:latin typeface="Century Gothic"/>
                <a:cs typeface="Century Gothic"/>
              </a:rPr>
              <a:t> </a:t>
            </a:r>
            <a:r>
              <a:rPr sz="1333" kern="0" dirty="0">
                <a:solidFill>
                  <a:sysClr val="windowText" lastClr="000000"/>
                </a:solidFill>
                <a:latin typeface="Century Gothic"/>
                <a:cs typeface="Century Gothic"/>
              </a:rPr>
              <a:t>the</a:t>
            </a:r>
            <a:r>
              <a:rPr sz="1333" kern="0" spc="-13" dirty="0">
                <a:solidFill>
                  <a:sysClr val="windowText" lastClr="000000"/>
                </a:solidFill>
                <a:latin typeface="Century Gothic"/>
                <a:cs typeface="Century Gothic"/>
              </a:rPr>
              <a:t> </a:t>
            </a:r>
            <a:r>
              <a:rPr sz="1333" kern="0" dirty="0">
                <a:solidFill>
                  <a:sysClr val="windowText" lastClr="000000"/>
                </a:solidFill>
                <a:latin typeface="Century Gothic"/>
                <a:cs typeface="Century Gothic"/>
              </a:rPr>
              <a:t>ideas,</a:t>
            </a:r>
            <a:r>
              <a:rPr sz="1333" kern="0" spc="-7" dirty="0">
                <a:solidFill>
                  <a:sysClr val="windowText" lastClr="000000"/>
                </a:solidFill>
                <a:latin typeface="Century Gothic"/>
                <a:cs typeface="Century Gothic"/>
              </a:rPr>
              <a:t> </a:t>
            </a:r>
            <a:r>
              <a:rPr sz="1333" kern="0" spc="73" dirty="0">
                <a:solidFill>
                  <a:sysClr val="windowText" lastClr="000000"/>
                </a:solidFill>
                <a:latin typeface="Century Gothic"/>
                <a:cs typeface="Century Gothic"/>
              </a:rPr>
              <a:t>customs</a:t>
            </a:r>
            <a:r>
              <a:rPr sz="1333" kern="0" spc="-7" dirty="0">
                <a:solidFill>
                  <a:sysClr val="windowText" lastClr="000000"/>
                </a:solidFill>
                <a:latin typeface="Century Gothic"/>
                <a:cs typeface="Century Gothic"/>
              </a:rPr>
              <a:t> </a:t>
            </a:r>
            <a:r>
              <a:rPr sz="1333" kern="0" spc="-47" dirty="0">
                <a:solidFill>
                  <a:sysClr val="windowText" lastClr="000000"/>
                </a:solidFill>
                <a:latin typeface="Century Gothic"/>
                <a:cs typeface="Century Gothic"/>
              </a:rPr>
              <a:t>and</a:t>
            </a:r>
            <a:r>
              <a:rPr sz="1333" kern="0" spc="-13" dirty="0">
                <a:solidFill>
                  <a:sysClr val="windowText" lastClr="000000"/>
                </a:solidFill>
                <a:latin typeface="Century Gothic"/>
                <a:cs typeface="Century Gothic"/>
              </a:rPr>
              <a:t> social</a:t>
            </a:r>
            <a:endParaRPr sz="1333" kern="0" dirty="0">
              <a:solidFill>
                <a:sysClr val="windowText" lastClr="000000"/>
              </a:solidFill>
              <a:latin typeface="Century Gothic"/>
              <a:cs typeface="Century Gothic"/>
            </a:endParaRPr>
          </a:p>
        </p:txBody>
      </p:sp>
      <p:sp>
        <p:nvSpPr>
          <p:cNvPr id="22" name="object 22"/>
          <p:cNvSpPr txBox="1"/>
          <p:nvPr/>
        </p:nvSpPr>
        <p:spPr>
          <a:xfrm>
            <a:off x="1898983" y="3347402"/>
            <a:ext cx="3269827" cy="222219"/>
          </a:xfrm>
          <a:prstGeom prst="rect">
            <a:avLst/>
          </a:prstGeom>
        </p:spPr>
        <p:txBody>
          <a:bodyPr vert="horz" wrap="square" lIns="0" tIns="16933" rIns="0" bIns="0" rtlCol="0">
            <a:spAutoFit/>
          </a:bodyPr>
          <a:lstStyle/>
          <a:p>
            <a:pPr marL="16933" defTabSz="1219170">
              <a:spcBef>
                <a:spcPts val="133"/>
              </a:spcBef>
            </a:pPr>
            <a:r>
              <a:rPr sz="1333" kern="0">
                <a:solidFill>
                  <a:sysClr val="windowText" lastClr="000000"/>
                </a:solidFill>
                <a:latin typeface="Century Gothic"/>
                <a:cs typeface="Century Gothic"/>
              </a:rPr>
              <a:t>behaviors</a:t>
            </a:r>
            <a:r>
              <a:rPr sz="1333" kern="0" spc="107">
                <a:solidFill>
                  <a:sysClr val="windowText" lastClr="000000"/>
                </a:solidFill>
                <a:latin typeface="Century Gothic"/>
                <a:cs typeface="Century Gothic"/>
              </a:rPr>
              <a:t> </a:t>
            </a:r>
            <a:r>
              <a:rPr sz="1333" kern="0">
                <a:solidFill>
                  <a:sysClr val="windowText" lastClr="000000"/>
                </a:solidFill>
                <a:latin typeface="Century Gothic"/>
                <a:cs typeface="Century Gothic"/>
              </a:rPr>
              <a:t>of</a:t>
            </a:r>
            <a:r>
              <a:rPr sz="1333" kern="0" spc="107">
                <a:solidFill>
                  <a:sysClr val="windowText" lastClr="000000"/>
                </a:solidFill>
                <a:latin typeface="Century Gothic"/>
                <a:cs typeface="Century Gothic"/>
              </a:rPr>
              <a:t> </a:t>
            </a:r>
            <a:r>
              <a:rPr sz="1333" kern="0" spc="-167">
                <a:solidFill>
                  <a:sysClr val="windowText" lastClr="000000"/>
                </a:solidFill>
                <a:latin typeface="Century Gothic"/>
                <a:cs typeface="Century Gothic"/>
              </a:rPr>
              <a:t>a</a:t>
            </a:r>
            <a:r>
              <a:rPr sz="1333" kern="0" spc="113">
                <a:solidFill>
                  <a:sysClr val="windowText" lastClr="000000"/>
                </a:solidFill>
                <a:latin typeface="Century Gothic"/>
                <a:cs typeface="Century Gothic"/>
              </a:rPr>
              <a:t> </a:t>
            </a:r>
            <a:r>
              <a:rPr sz="1333" kern="0">
                <a:solidFill>
                  <a:sysClr val="windowText" lastClr="000000"/>
                </a:solidFill>
                <a:latin typeface="Century Gothic"/>
                <a:cs typeface="Century Gothic"/>
              </a:rPr>
              <a:t>group</a:t>
            </a:r>
            <a:r>
              <a:rPr sz="1333" kern="0" spc="107">
                <a:solidFill>
                  <a:sysClr val="windowText" lastClr="000000"/>
                </a:solidFill>
                <a:latin typeface="Century Gothic"/>
                <a:cs typeface="Century Gothic"/>
              </a:rPr>
              <a:t> </a:t>
            </a:r>
            <a:r>
              <a:rPr sz="1333" kern="0">
                <a:solidFill>
                  <a:sysClr val="windowText" lastClr="000000"/>
                </a:solidFill>
                <a:latin typeface="Century Gothic"/>
                <a:cs typeface="Century Gothic"/>
              </a:rPr>
              <a:t>that</a:t>
            </a:r>
            <a:r>
              <a:rPr sz="1333" kern="0" spc="113">
                <a:solidFill>
                  <a:sysClr val="windowText" lastClr="000000"/>
                </a:solidFill>
                <a:latin typeface="Century Gothic"/>
                <a:cs typeface="Century Gothic"/>
              </a:rPr>
              <a:t> </a:t>
            </a:r>
            <a:r>
              <a:rPr sz="1333" kern="0">
                <a:solidFill>
                  <a:sysClr val="windowText" lastClr="000000"/>
                </a:solidFill>
                <a:latin typeface="Century Gothic"/>
                <a:cs typeface="Century Gothic"/>
              </a:rPr>
              <a:t>inﬂuence</a:t>
            </a:r>
            <a:r>
              <a:rPr sz="1333" kern="0" spc="107">
                <a:solidFill>
                  <a:sysClr val="windowText" lastClr="000000"/>
                </a:solidFill>
                <a:latin typeface="Century Gothic"/>
                <a:cs typeface="Century Gothic"/>
              </a:rPr>
              <a:t> </a:t>
            </a:r>
            <a:r>
              <a:rPr sz="1333" kern="0" spc="113">
                <a:solidFill>
                  <a:sysClr val="windowText" lastClr="000000"/>
                </a:solidFill>
                <a:latin typeface="Century Gothic"/>
                <a:cs typeface="Century Gothic"/>
              </a:rPr>
              <a:t>its</a:t>
            </a:r>
            <a:endParaRPr sz="1333" kern="0">
              <a:solidFill>
                <a:sysClr val="windowText" lastClr="000000"/>
              </a:solidFill>
              <a:latin typeface="Century Gothic"/>
              <a:cs typeface="Century Gothic"/>
            </a:endParaRPr>
          </a:p>
        </p:txBody>
      </p:sp>
      <p:sp>
        <p:nvSpPr>
          <p:cNvPr id="23" name="object 23"/>
          <p:cNvSpPr txBox="1"/>
          <p:nvPr/>
        </p:nvSpPr>
        <p:spPr>
          <a:xfrm>
            <a:off x="1898983" y="3489642"/>
            <a:ext cx="762000" cy="222219"/>
          </a:xfrm>
          <a:prstGeom prst="rect">
            <a:avLst/>
          </a:prstGeom>
        </p:spPr>
        <p:txBody>
          <a:bodyPr vert="horz" wrap="square" lIns="0" tIns="16933" rIns="0" bIns="0" rtlCol="0">
            <a:spAutoFit/>
          </a:bodyPr>
          <a:lstStyle/>
          <a:p>
            <a:pPr marL="16933" defTabSz="1219170">
              <a:spcBef>
                <a:spcPts val="133"/>
              </a:spcBef>
            </a:pPr>
            <a:r>
              <a:rPr sz="1333" kern="0" spc="-13" dirty="0">
                <a:solidFill>
                  <a:sysClr val="windowText" lastClr="000000"/>
                </a:solidFill>
                <a:latin typeface="Century Gothic"/>
                <a:cs typeface="Century Gothic"/>
              </a:rPr>
              <a:t>security.</a:t>
            </a:r>
            <a:endParaRPr sz="1333" kern="0" dirty="0">
              <a:solidFill>
                <a:sysClr val="windowText" lastClr="000000"/>
              </a:solidFill>
              <a:latin typeface="Century Gothic"/>
              <a:cs typeface="Century Gothic"/>
            </a:endParaRPr>
          </a:p>
        </p:txBody>
      </p:sp>
      <p:sp>
        <p:nvSpPr>
          <p:cNvPr id="26" name="object 26"/>
          <p:cNvSpPr txBox="1"/>
          <p:nvPr/>
        </p:nvSpPr>
        <p:spPr>
          <a:xfrm>
            <a:off x="1898983" y="4322991"/>
            <a:ext cx="3268133" cy="1117336"/>
          </a:xfrm>
          <a:prstGeom prst="rect">
            <a:avLst/>
          </a:prstGeom>
        </p:spPr>
        <p:txBody>
          <a:bodyPr vert="horz" wrap="square" lIns="0" tIns="90593" rIns="0" bIns="0" rtlCol="0">
            <a:spAutoFit/>
          </a:bodyPr>
          <a:lstStyle/>
          <a:p>
            <a:pPr marL="16933" defTabSz="1219170">
              <a:spcBef>
                <a:spcPts val="713"/>
              </a:spcBef>
            </a:pPr>
            <a:r>
              <a:rPr sz="1333" b="1" kern="0" spc="147" dirty="0">
                <a:solidFill>
                  <a:srgbClr val="00293C"/>
                </a:solidFill>
                <a:latin typeface="Calibri"/>
                <a:cs typeface="Calibri"/>
              </a:rPr>
              <a:t>Security</a:t>
            </a:r>
            <a:r>
              <a:rPr sz="1333" b="1" kern="0" dirty="0">
                <a:solidFill>
                  <a:srgbClr val="00293C"/>
                </a:solidFill>
                <a:latin typeface="Calibri"/>
                <a:cs typeface="Calibri"/>
              </a:rPr>
              <a:t> </a:t>
            </a:r>
            <a:r>
              <a:rPr sz="1333" b="1" kern="0" spc="147" dirty="0">
                <a:solidFill>
                  <a:srgbClr val="00293C"/>
                </a:solidFill>
                <a:latin typeface="Calibri"/>
                <a:cs typeface="Calibri"/>
              </a:rPr>
              <a:t>Culture</a:t>
            </a:r>
            <a:r>
              <a:rPr sz="1333" b="1" kern="0" spc="7" dirty="0">
                <a:solidFill>
                  <a:srgbClr val="00293C"/>
                </a:solidFill>
                <a:latin typeface="Calibri"/>
                <a:cs typeface="Calibri"/>
              </a:rPr>
              <a:t> </a:t>
            </a:r>
            <a:r>
              <a:rPr sz="1333" b="1" kern="0" spc="107" dirty="0">
                <a:solidFill>
                  <a:srgbClr val="00293C"/>
                </a:solidFill>
                <a:latin typeface="Calibri"/>
                <a:cs typeface="Calibri"/>
              </a:rPr>
              <a:t>Maturity</a:t>
            </a:r>
            <a:r>
              <a:rPr sz="1333" b="1" kern="0" dirty="0">
                <a:solidFill>
                  <a:srgbClr val="00293C"/>
                </a:solidFill>
                <a:latin typeface="Calibri"/>
                <a:cs typeface="Calibri"/>
              </a:rPr>
              <a:t> </a:t>
            </a:r>
            <a:r>
              <a:rPr sz="1333" b="1" kern="0" spc="127" dirty="0">
                <a:solidFill>
                  <a:srgbClr val="00293C"/>
                </a:solidFill>
                <a:latin typeface="Calibri"/>
                <a:cs typeface="Calibri"/>
              </a:rPr>
              <a:t>Model</a:t>
            </a:r>
            <a:endParaRPr sz="1333" kern="0" dirty="0">
              <a:solidFill>
                <a:sysClr val="windowText" lastClr="000000"/>
              </a:solidFill>
              <a:latin typeface="Calibri"/>
              <a:cs typeface="Calibri"/>
            </a:endParaRPr>
          </a:p>
          <a:p>
            <a:pPr marL="16933" marR="6773" defTabSz="1219170">
              <a:lnSpc>
                <a:spcPts val="1440"/>
              </a:lnSpc>
              <a:spcBef>
                <a:spcPts val="760"/>
              </a:spcBef>
            </a:pPr>
            <a:r>
              <a:rPr sz="1333" kern="0" spc="167" dirty="0">
                <a:solidFill>
                  <a:sysClr val="windowText" lastClr="000000"/>
                </a:solidFill>
                <a:latin typeface="Century Gothic"/>
                <a:cs typeface="Century Gothic"/>
              </a:rPr>
              <a:t>is</a:t>
            </a:r>
            <a:r>
              <a:rPr sz="1333" kern="0" spc="113" dirty="0">
                <a:solidFill>
                  <a:sysClr val="windowText" lastClr="000000"/>
                </a:solidFill>
                <a:latin typeface="Century Gothic"/>
                <a:cs typeface="Century Gothic"/>
              </a:rPr>
              <a:t> </a:t>
            </a:r>
            <a:r>
              <a:rPr sz="1333" kern="0" spc="-73" dirty="0">
                <a:solidFill>
                  <a:sysClr val="windowText" lastClr="000000"/>
                </a:solidFill>
                <a:latin typeface="Century Gothic"/>
                <a:cs typeface="Century Gothic"/>
              </a:rPr>
              <a:t>an</a:t>
            </a:r>
            <a:r>
              <a:rPr sz="1333" kern="0" spc="120" dirty="0">
                <a:solidFill>
                  <a:sysClr val="windowText" lastClr="000000"/>
                </a:solidFill>
                <a:latin typeface="Century Gothic"/>
                <a:cs typeface="Century Gothic"/>
              </a:rPr>
              <a:t> </a:t>
            </a:r>
            <a:r>
              <a:rPr sz="1333" kern="0" dirty="0">
                <a:solidFill>
                  <a:sysClr val="windowText" lastClr="000000"/>
                </a:solidFill>
                <a:latin typeface="Century Gothic"/>
                <a:cs typeface="Century Gothic"/>
              </a:rPr>
              <a:t>evidence-driven</a:t>
            </a:r>
            <a:r>
              <a:rPr sz="1333" kern="0" spc="113" dirty="0">
                <a:solidFill>
                  <a:sysClr val="windowText" lastClr="000000"/>
                </a:solidFill>
                <a:latin typeface="Century Gothic"/>
                <a:cs typeface="Century Gothic"/>
              </a:rPr>
              <a:t> </a:t>
            </a:r>
            <a:r>
              <a:rPr sz="1333" kern="0" dirty="0">
                <a:solidFill>
                  <a:sysClr val="windowText" lastClr="000000"/>
                </a:solidFill>
                <a:latin typeface="Century Gothic"/>
                <a:cs typeface="Century Gothic"/>
              </a:rPr>
              <a:t>framework</a:t>
            </a:r>
            <a:r>
              <a:rPr sz="1333" kern="0" spc="120" dirty="0">
                <a:solidFill>
                  <a:sysClr val="windowText" lastClr="000000"/>
                </a:solidFill>
                <a:latin typeface="Century Gothic"/>
                <a:cs typeface="Century Gothic"/>
              </a:rPr>
              <a:t> </a:t>
            </a:r>
            <a:r>
              <a:rPr sz="1333" kern="0" spc="47" dirty="0">
                <a:solidFill>
                  <a:sysClr val="windowText" lastClr="000000"/>
                </a:solidFill>
                <a:latin typeface="Century Gothic"/>
                <a:cs typeface="Century Gothic"/>
              </a:rPr>
              <a:t>for </a:t>
            </a:r>
            <a:r>
              <a:rPr sz="1333" kern="0" dirty="0">
                <a:solidFill>
                  <a:sysClr val="windowText" lastClr="000000"/>
                </a:solidFill>
                <a:latin typeface="Century Gothic"/>
                <a:cs typeface="Century Gothic"/>
              </a:rPr>
              <a:t>understanding</a:t>
            </a:r>
            <a:r>
              <a:rPr sz="1333" kern="0" spc="152" dirty="0">
                <a:solidFill>
                  <a:sysClr val="windowText" lastClr="000000"/>
                </a:solidFill>
                <a:latin typeface="Century Gothic"/>
                <a:cs typeface="Century Gothic"/>
              </a:rPr>
              <a:t> </a:t>
            </a:r>
            <a:r>
              <a:rPr sz="1333" kern="0" spc="-47" dirty="0">
                <a:solidFill>
                  <a:sysClr val="windowText" lastClr="000000"/>
                </a:solidFill>
                <a:latin typeface="Century Gothic"/>
                <a:cs typeface="Century Gothic"/>
              </a:rPr>
              <a:t>and</a:t>
            </a:r>
            <a:r>
              <a:rPr sz="1333" kern="0" spc="152" dirty="0">
                <a:solidFill>
                  <a:sysClr val="windowText" lastClr="000000"/>
                </a:solidFill>
                <a:latin typeface="Century Gothic"/>
                <a:cs typeface="Century Gothic"/>
              </a:rPr>
              <a:t> </a:t>
            </a:r>
            <a:r>
              <a:rPr sz="1333" kern="0" dirty="0">
                <a:solidFill>
                  <a:sysClr val="windowText" lastClr="000000"/>
                </a:solidFill>
                <a:latin typeface="Century Gothic"/>
                <a:cs typeface="Century Gothic"/>
              </a:rPr>
              <a:t>benchmarking</a:t>
            </a:r>
            <a:r>
              <a:rPr sz="1333" kern="0" spc="160" dirty="0">
                <a:solidFill>
                  <a:sysClr val="windowText" lastClr="000000"/>
                </a:solidFill>
                <a:latin typeface="Century Gothic"/>
                <a:cs typeface="Century Gothic"/>
              </a:rPr>
              <a:t> </a:t>
            </a:r>
            <a:r>
              <a:rPr sz="1333" kern="0" spc="-33" dirty="0">
                <a:solidFill>
                  <a:sysClr val="windowText" lastClr="000000"/>
                </a:solidFill>
                <a:latin typeface="Century Gothic"/>
                <a:cs typeface="Century Gothic"/>
              </a:rPr>
              <a:t>the </a:t>
            </a:r>
            <a:r>
              <a:rPr sz="1333" kern="0" spc="27" dirty="0">
                <a:solidFill>
                  <a:sysClr val="windowText" lastClr="000000"/>
                </a:solidFill>
                <a:latin typeface="Century Gothic"/>
                <a:cs typeface="Century Gothic"/>
              </a:rPr>
              <a:t>current</a:t>
            </a:r>
            <a:r>
              <a:rPr sz="1333" kern="0" spc="67" dirty="0">
                <a:solidFill>
                  <a:sysClr val="windowText" lastClr="000000"/>
                </a:solidFill>
                <a:latin typeface="Century Gothic"/>
                <a:cs typeface="Century Gothic"/>
              </a:rPr>
              <a:t> </a:t>
            </a:r>
            <a:r>
              <a:rPr sz="1333" kern="0" spc="27" dirty="0">
                <a:solidFill>
                  <a:sysClr val="windowText" lastClr="000000"/>
                </a:solidFill>
                <a:latin typeface="Century Gothic"/>
                <a:cs typeface="Century Gothic"/>
              </a:rPr>
              <a:t>security</a:t>
            </a:r>
            <a:r>
              <a:rPr sz="1333" kern="0" spc="67" dirty="0">
                <a:solidFill>
                  <a:sysClr val="windowText" lastClr="000000"/>
                </a:solidFill>
                <a:latin typeface="Century Gothic"/>
                <a:cs typeface="Century Gothic"/>
              </a:rPr>
              <a:t> </a:t>
            </a:r>
            <a:r>
              <a:rPr sz="1333" kern="0" spc="13" dirty="0">
                <a:solidFill>
                  <a:sysClr val="windowText" lastClr="000000"/>
                </a:solidFill>
                <a:latin typeface="Century Gothic"/>
                <a:cs typeface="Century Gothic"/>
              </a:rPr>
              <a:t>related</a:t>
            </a:r>
            <a:r>
              <a:rPr sz="1333" kern="0" spc="73" dirty="0">
                <a:solidFill>
                  <a:sysClr val="windowText" lastClr="000000"/>
                </a:solidFill>
                <a:latin typeface="Century Gothic"/>
                <a:cs typeface="Century Gothic"/>
              </a:rPr>
              <a:t> </a:t>
            </a:r>
            <a:r>
              <a:rPr sz="1333" kern="0" spc="27" dirty="0">
                <a:solidFill>
                  <a:sysClr val="windowText" lastClr="000000"/>
                </a:solidFill>
                <a:latin typeface="Century Gothic"/>
                <a:cs typeface="Century Gothic"/>
              </a:rPr>
              <a:t>maturity</a:t>
            </a:r>
            <a:r>
              <a:rPr sz="1333" kern="0" spc="67" dirty="0">
                <a:solidFill>
                  <a:sysClr val="windowText" lastClr="000000"/>
                </a:solidFill>
                <a:latin typeface="Century Gothic"/>
                <a:cs typeface="Century Gothic"/>
              </a:rPr>
              <a:t> </a:t>
            </a:r>
            <a:r>
              <a:rPr sz="1333" kern="0" spc="27" dirty="0">
                <a:solidFill>
                  <a:sysClr val="windowText" lastClr="000000"/>
                </a:solidFill>
                <a:latin typeface="Century Gothic"/>
                <a:cs typeface="Century Gothic"/>
              </a:rPr>
              <a:t>of</a:t>
            </a:r>
            <a:r>
              <a:rPr sz="1333" kern="0" spc="73" dirty="0">
                <a:solidFill>
                  <a:sysClr val="windowText" lastClr="000000"/>
                </a:solidFill>
                <a:latin typeface="Century Gothic"/>
                <a:cs typeface="Century Gothic"/>
              </a:rPr>
              <a:t> </a:t>
            </a:r>
            <a:r>
              <a:rPr sz="1333" kern="0" spc="-33" dirty="0">
                <a:solidFill>
                  <a:sysClr val="windowText" lastClr="000000"/>
                </a:solidFill>
                <a:latin typeface="Century Gothic"/>
                <a:cs typeface="Century Gothic"/>
              </a:rPr>
              <a:t>an </a:t>
            </a:r>
            <a:r>
              <a:rPr sz="1333" kern="0" spc="-13" dirty="0">
                <a:solidFill>
                  <a:sysClr val="windowText" lastClr="000000"/>
                </a:solidFill>
                <a:latin typeface="Century Gothic"/>
                <a:cs typeface="Century Gothic"/>
              </a:rPr>
              <a:t>organization.</a:t>
            </a:r>
            <a:endParaRPr sz="1333" kern="0" dirty="0">
              <a:solidFill>
                <a:sysClr val="windowText" lastClr="000000"/>
              </a:solidFill>
              <a:latin typeface="Century Gothic"/>
              <a:cs typeface="Century Gothic"/>
            </a:endParaRPr>
          </a:p>
        </p:txBody>
      </p:sp>
      <p:grpSp>
        <p:nvGrpSpPr>
          <p:cNvPr id="13" name="object 13" descr="Screenshot of the informational &quot;Introducing the Security Culture Maturity Model&quot;"/>
          <p:cNvGrpSpPr/>
          <p:nvPr/>
        </p:nvGrpSpPr>
        <p:grpSpPr>
          <a:xfrm>
            <a:off x="5876234" y="2439198"/>
            <a:ext cx="2384213" cy="3541607"/>
            <a:chOff x="4407175" y="1829398"/>
            <a:chExt cx="1788160" cy="2656205"/>
          </a:xfrm>
        </p:grpSpPr>
        <p:sp>
          <p:nvSpPr>
            <p:cNvPr id="14" name="object 14"/>
            <p:cNvSpPr/>
            <p:nvPr/>
          </p:nvSpPr>
          <p:spPr>
            <a:xfrm>
              <a:off x="4963863" y="3293375"/>
              <a:ext cx="365760" cy="365760"/>
            </a:xfrm>
            <a:custGeom>
              <a:avLst/>
              <a:gdLst/>
              <a:ahLst/>
              <a:cxnLst/>
              <a:rect l="l" t="t" r="r" b="b"/>
              <a:pathLst>
                <a:path w="365760" h="365760">
                  <a:moveTo>
                    <a:pt x="182849" y="365699"/>
                  </a:move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218688" y="3545"/>
                  </a:lnTo>
                  <a:lnTo>
                    <a:pt x="284295" y="30720"/>
                  </a:lnTo>
                  <a:lnTo>
                    <a:pt x="334979" y="81404"/>
                  </a:lnTo>
                  <a:lnTo>
                    <a:pt x="362154" y="147011"/>
                  </a:lnTo>
                  <a:lnTo>
                    <a:pt x="365699" y="182849"/>
                  </a:lnTo>
                  <a:lnTo>
                    <a:pt x="359168" y="231458"/>
                  </a:lnTo>
                  <a:lnTo>
                    <a:pt x="340735" y="275137"/>
                  </a:lnTo>
                  <a:lnTo>
                    <a:pt x="312144" y="312144"/>
                  </a:lnTo>
                  <a:lnTo>
                    <a:pt x="275137" y="340735"/>
                  </a:lnTo>
                  <a:lnTo>
                    <a:pt x="231458" y="359168"/>
                  </a:lnTo>
                  <a:lnTo>
                    <a:pt x="182849" y="365699"/>
                  </a:lnTo>
                  <a:close/>
                </a:path>
              </a:pathLst>
            </a:custGeom>
            <a:solidFill>
              <a:srgbClr val="EE4523"/>
            </a:solidFill>
          </p:spPr>
          <p:txBody>
            <a:bodyPr wrap="square" lIns="0" tIns="0" rIns="0" bIns="0" rtlCol="0"/>
            <a:lstStyle/>
            <a:p>
              <a:pPr defTabSz="1219170"/>
              <a:endParaRPr sz="2400" kern="0">
                <a:solidFill>
                  <a:sysClr val="windowText" lastClr="000000"/>
                </a:solidFill>
              </a:endParaRPr>
            </a:p>
          </p:txBody>
        </p:sp>
        <p:pic>
          <p:nvPicPr>
            <p:cNvPr id="15" name="object 15"/>
            <p:cNvPicPr/>
            <p:nvPr/>
          </p:nvPicPr>
          <p:blipFill>
            <a:blip r:embed="rId6" cstate="print"/>
            <a:stretch>
              <a:fillRect/>
            </a:stretch>
          </p:blipFill>
          <p:spPr>
            <a:xfrm>
              <a:off x="4416700" y="1838923"/>
              <a:ext cx="1769099" cy="2636999"/>
            </a:xfrm>
            <a:prstGeom prst="rect">
              <a:avLst/>
            </a:prstGeom>
          </p:spPr>
        </p:pic>
        <p:sp>
          <p:nvSpPr>
            <p:cNvPr id="16" name="object 16"/>
            <p:cNvSpPr/>
            <p:nvPr/>
          </p:nvSpPr>
          <p:spPr>
            <a:xfrm>
              <a:off x="4411937" y="1834160"/>
              <a:ext cx="1778635" cy="2646680"/>
            </a:xfrm>
            <a:custGeom>
              <a:avLst/>
              <a:gdLst/>
              <a:ahLst/>
              <a:cxnLst/>
              <a:rect l="l" t="t" r="r" b="b"/>
              <a:pathLst>
                <a:path w="1778635" h="2646679">
                  <a:moveTo>
                    <a:pt x="0" y="295920"/>
                  </a:moveTo>
                  <a:lnTo>
                    <a:pt x="3879" y="247921"/>
                  </a:lnTo>
                  <a:lnTo>
                    <a:pt x="15112" y="202387"/>
                  </a:lnTo>
                  <a:lnTo>
                    <a:pt x="33088" y="159928"/>
                  </a:lnTo>
                  <a:lnTo>
                    <a:pt x="57196" y="121153"/>
                  </a:lnTo>
                  <a:lnTo>
                    <a:pt x="86826" y="86673"/>
                  </a:lnTo>
                  <a:lnTo>
                    <a:pt x="121367" y="57095"/>
                  </a:lnTo>
                  <a:lnTo>
                    <a:pt x="160210" y="33030"/>
                  </a:lnTo>
                  <a:lnTo>
                    <a:pt x="202744" y="15086"/>
                  </a:lnTo>
                  <a:lnTo>
                    <a:pt x="248358" y="3873"/>
                  </a:lnTo>
                  <a:lnTo>
                    <a:pt x="296443" y="0"/>
                  </a:lnTo>
                  <a:lnTo>
                    <a:pt x="1482181" y="0"/>
                  </a:lnTo>
                  <a:lnTo>
                    <a:pt x="1528835" y="3686"/>
                  </a:lnTo>
                  <a:lnTo>
                    <a:pt x="1573920" y="14526"/>
                  </a:lnTo>
                  <a:lnTo>
                    <a:pt x="1616639" y="32190"/>
                  </a:lnTo>
                  <a:lnTo>
                    <a:pt x="1656198" y="56348"/>
                  </a:lnTo>
                  <a:lnTo>
                    <a:pt x="1691798" y="86673"/>
                  </a:lnTo>
                  <a:lnTo>
                    <a:pt x="1722176" y="122211"/>
                  </a:lnTo>
                  <a:lnTo>
                    <a:pt x="1746378" y="161699"/>
                  </a:lnTo>
                  <a:lnTo>
                    <a:pt x="1764073" y="204343"/>
                  </a:lnTo>
                  <a:lnTo>
                    <a:pt x="1774932" y="249349"/>
                  </a:lnTo>
                  <a:lnTo>
                    <a:pt x="1778624" y="295920"/>
                  </a:lnTo>
                  <a:lnTo>
                    <a:pt x="1778624" y="2350603"/>
                  </a:lnTo>
                  <a:lnTo>
                    <a:pt x="1774745" y="2398603"/>
                  </a:lnTo>
                  <a:lnTo>
                    <a:pt x="1763512" y="2444137"/>
                  </a:lnTo>
                  <a:lnTo>
                    <a:pt x="1745536" y="2486596"/>
                  </a:lnTo>
                  <a:lnTo>
                    <a:pt x="1721428" y="2525371"/>
                  </a:lnTo>
                  <a:lnTo>
                    <a:pt x="1691798" y="2559851"/>
                  </a:lnTo>
                  <a:lnTo>
                    <a:pt x="1657257" y="2589429"/>
                  </a:lnTo>
                  <a:lnTo>
                    <a:pt x="1618414" y="2613494"/>
                  </a:lnTo>
                  <a:lnTo>
                    <a:pt x="1575880" y="2631438"/>
                  </a:lnTo>
                  <a:lnTo>
                    <a:pt x="1530266" y="2642651"/>
                  </a:lnTo>
                  <a:lnTo>
                    <a:pt x="1482181" y="2646524"/>
                  </a:lnTo>
                  <a:lnTo>
                    <a:pt x="296443" y="2646524"/>
                  </a:lnTo>
                  <a:lnTo>
                    <a:pt x="248358" y="2642651"/>
                  </a:lnTo>
                  <a:lnTo>
                    <a:pt x="202744" y="2631438"/>
                  </a:lnTo>
                  <a:lnTo>
                    <a:pt x="160210" y="2613494"/>
                  </a:lnTo>
                  <a:lnTo>
                    <a:pt x="121367" y="2589429"/>
                  </a:lnTo>
                  <a:lnTo>
                    <a:pt x="86826" y="2559851"/>
                  </a:lnTo>
                  <a:lnTo>
                    <a:pt x="57196" y="2525371"/>
                  </a:lnTo>
                  <a:lnTo>
                    <a:pt x="33088" y="2486596"/>
                  </a:lnTo>
                  <a:lnTo>
                    <a:pt x="15112" y="2444137"/>
                  </a:lnTo>
                  <a:lnTo>
                    <a:pt x="3879" y="2398603"/>
                  </a:lnTo>
                  <a:lnTo>
                    <a:pt x="0" y="2350603"/>
                  </a:lnTo>
                  <a:lnTo>
                    <a:pt x="0" y="295920"/>
                  </a:lnTo>
                  <a:close/>
                </a:path>
              </a:pathLst>
            </a:custGeom>
            <a:ln w="9524">
              <a:solidFill>
                <a:srgbClr val="EE4523"/>
              </a:solidFill>
            </a:ln>
          </p:spPr>
          <p:txBody>
            <a:bodyPr wrap="square" lIns="0" tIns="0" rIns="0" bIns="0" rtlCol="0"/>
            <a:lstStyle/>
            <a:p>
              <a:pPr defTabSz="1219170"/>
              <a:endParaRPr sz="2400" kern="0">
                <a:solidFill>
                  <a:sysClr val="windowText" lastClr="000000"/>
                </a:solidFill>
              </a:endParaRPr>
            </a:p>
          </p:txBody>
        </p:sp>
      </p:grpSp>
      <p:sp>
        <p:nvSpPr>
          <p:cNvPr id="17" name="object 17">
            <a:extLst>
              <a:ext uri="{C183D7F6-B498-43B3-948B-1728B52AA6E4}">
                <adec:decorative xmlns:adec="http://schemas.microsoft.com/office/drawing/2017/decorative" val="1"/>
              </a:ext>
            </a:extLst>
          </p:cNvPr>
          <p:cNvSpPr txBox="1"/>
          <p:nvPr/>
        </p:nvSpPr>
        <p:spPr>
          <a:xfrm>
            <a:off x="9504381" y="6386232"/>
            <a:ext cx="1777153" cy="119755"/>
          </a:xfrm>
          <a:prstGeom prst="rect">
            <a:avLst/>
          </a:prstGeom>
        </p:spPr>
        <p:txBody>
          <a:bodyPr vert="horz" wrap="square" lIns="0" tIns="16933" rIns="0" bIns="0" rtlCol="0">
            <a:spAutoFit/>
          </a:bodyPr>
          <a:lstStyle/>
          <a:p>
            <a:pPr marL="16933" defTabSz="1219170">
              <a:spcBef>
                <a:spcPts val="133"/>
              </a:spcBef>
            </a:pPr>
            <a:r>
              <a:rPr sz="667" kern="0" spc="-27">
                <a:solidFill>
                  <a:srgbClr val="00293C"/>
                </a:solidFill>
                <a:latin typeface="Century Gothic"/>
                <a:cs typeface="Century Gothic"/>
              </a:rPr>
              <a:t>©</a:t>
            </a:r>
            <a:r>
              <a:rPr sz="667" kern="0" spc="73">
                <a:solidFill>
                  <a:srgbClr val="00293C"/>
                </a:solidFill>
                <a:latin typeface="Century Gothic"/>
                <a:cs typeface="Century Gothic"/>
              </a:rPr>
              <a:t> </a:t>
            </a:r>
            <a:r>
              <a:rPr sz="667" kern="0" spc="67">
                <a:solidFill>
                  <a:srgbClr val="00293C"/>
                </a:solidFill>
                <a:latin typeface="Century Gothic"/>
                <a:cs typeface="Century Gothic"/>
              </a:rPr>
              <a:t>2026</a:t>
            </a:r>
            <a:r>
              <a:rPr sz="667" kern="0" spc="73">
                <a:solidFill>
                  <a:srgbClr val="00293C"/>
                </a:solidFill>
                <a:latin typeface="Century Gothic"/>
                <a:cs typeface="Century Gothic"/>
              </a:rPr>
              <a:t> </a:t>
            </a:r>
            <a:r>
              <a:rPr sz="667" kern="0">
                <a:solidFill>
                  <a:srgbClr val="00293C"/>
                </a:solidFill>
                <a:latin typeface="Century Gothic"/>
                <a:cs typeface="Century Gothic"/>
              </a:rPr>
              <a:t>KnowBe4,</a:t>
            </a:r>
            <a:r>
              <a:rPr sz="667" kern="0" spc="80">
                <a:solidFill>
                  <a:srgbClr val="00293C"/>
                </a:solidFill>
                <a:latin typeface="Century Gothic"/>
                <a:cs typeface="Century Gothic"/>
              </a:rPr>
              <a:t> </a:t>
            </a:r>
            <a:r>
              <a:rPr sz="667" kern="0">
                <a:solidFill>
                  <a:srgbClr val="00293C"/>
                </a:solidFill>
                <a:latin typeface="Century Gothic"/>
                <a:cs typeface="Century Gothic"/>
              </a:rPr>
              <a:t>Inc.</a:t>
            </a:r>
            <a:r>
              <a:rPr sz="667" kern="0" spc="73">
                <a:solidFill>
                  <a:srgbClr val="00293C"/>
                </a:solidFill>
                <a:latin typeface="Century Gothic"/>
                <a:cs typeface="Century Gothic"/>
              </a:rPr>
              <a:t> </a:t>
            </a:r>
            <a:r>
              <a:rPr sz="667" kern="0">
                <a:solidFill>
                  <a:srgbClr val="00293C"/>
                </a:solidFill>
                <a:latin typeface="Century Gothic"/>
                <a:cs typeface="Century Gothic"/>
              </a:rPr>
              <a:t>All</a:t>
            </a:r>
            <a:r>
              <a:rPr sz="667" kern="0" spc="73">
                <a:solidFill>
                  <a:srgbClr val="00293C"/>
                </a:solidFill>
                <a:latin typeface="Century Gothic"/>
                <a:cs typeface="Century Gothic"/>
              </a:rPr>
              <a:t> </a:t>
            </a:r>
            <a:r>
              <a:rPr sz="667" kern="0">
                <a:solidFill>
                  <a:srgbClr val="00293C"/>
                </a:solidFill>
                <a:latin typeface="Century Gothic"/>
                <a:cs typeface="Century Gothic"/>
              </a:rPr>
              <a:t>rights</a:t>
            </a:r>
            <a:r>
              <a:rPr sz="667" kern="0" spc="80">
                <a:solidFill>
                  <a:srgbClr val="00293C"/>
                </a:solidFill>
                <a:latin typeface="Century Gothic"/>
                <a:cs typeface="Century Gothic"/>
              </a:rPr>
              <a:t> </a:t>
            </a:r>
            <a:r>
              <a:rPr sz="667" kern="0" spc="-13">
                <a:solidFill>
                  <a:srgbClr val="00293C"/>
                </a:solidFill>
                <a:latin typeface="Century Gothic"/>
                <a:cs typeface="Century Gothic"/>
              </a:rPr>
              <a:t>reserved.</a:t>
            </a:r>
            <a:endParaRPr sz="667" kern="0">
              <a:solidFill>
                <a:sysClr val="windowText" lastClr="000000"/>
              </a:solidFill>
              <a:latin typeface="Century Gothic"/>
              <a:cs typeface="Century Gothic"/>
            </a:endParaRPr>
          </a:p>
        </p:txBody>
      </p:sp>
      <p:sp>
        <p:nvSpPr>
          <p:cNvPr id="19" name="object 19">
            <a:extLst>
              <a:ext uri="{C183D7F6-B498-43B3-948B-1728B52AA6E4}">
                <adec:decorative xmlns:adec="http://schemas.microsoft.com/office/drawing/2017/decorative" val="1"/>
              </a:ext>
            </a:extLst>
          </p:cNvPr>
          <p:cNvSpPr txBox="1"/>
          <p:nvPr/>
        </p:nvSpPr>
        <p:spPr>
          <a:xfrm>
            <a:off x="11618528" y="6328226"/>
            <a:ext cx="254000" cy="222219"/>
          </a:xfrm>
          <a:prstGeom prst="rect">
            <a:avLst/>
          </a:prstGeom>
        </p:spPr>
        <p:txBody>
          <a:bodyPr vert="horz" wrap="square" lIns="0" tIns="16933" rIns="0" bIns="0" rtlCol="0">
            <a:spAutoFit/>
          </a:bodyPr>
          <a:lstStyle/>
          <a:p>
            <a:pPr marL="16933" defTabSz="1219170">
              <a:spcBef>
                <a:spcPts val="133"/>
              </a:spcBef>
            </a:pPr>
            <a:r>
              <a:rPr sz="1333" b="1" kern="0" spc="140">
                <a:solidFill>
                  <a:srgbClr val="00293C"/>
                </a:solidFill>
                <a:latin typeface="Calibri"/>
                <a:cs typeface="Calibri"/>
              </a:rPr>
              <a:t>28</a:t>
            </a:r>
            <a:endParaRPr sz="1333" kern="0">
              <a:solidFill>
                <a:sysClr val="windowText" lastClr="000000"/>
              </a:solidFill>
              <a:latin typeface="Calibri"/>
              <a:cs typeface="Calibri"/>
            </a:endParaRPr>
          </a:p>
        </p:txBody>
      </p:sp>
      <p:pic>
        <p:nvPicPr>
          <p:cNvPr id="24" name="object 24">
            <a:extLst>
              <a:ext uri="{C183D7F6-B498-43B3-948B-1728B52AA6E4}">
                <adec:decorative xmlns:adec="http://schemas.microsoft.com/office/drawing/2017/decorative" val="1"/>
              </a:ext>
            </a:extLst>
          </p:cNvPr>
          <p:cNvPicPr/>
          <p:nvPr/>
        </p:nvPicPr>
        <p:blipFill>
          <a:blip r:embed="rId7" cstate="print"/>
          <a:stretch>
            <a:fillRect/>
          </a:stretch>
        </p:blipFill>
        <p:spPr>
          <a:xfrm>
            <a:off x="1294213" y="4439962"/>
            <a:ext cx="389999" cy="389999"/>
          </a:xfrm>
          <a:prstGeom prst="rect">
            <a:avLst/>
          </a:prstGeom>
        </p:spPr>
      </p:pic>
      <p:pic>
        <p:nvPicPr>
          <p:cNvPr id="25" name="object 25">
            <a:extLst>
              <a:ext uri="{C183D7F6-B498-43B3-948B-1728B52AA6E4}">
                <adec:decorative xmlns:adec="http://schemas.microsoft.com/office/drawing/2017/decorative" val="1"/>
              </a:ext>
            </a:extLst>
          </p:cNvPr>
          <p:cNvPicPr/>
          <p:nvPr/>
        </p:nvPicPr>
        <p:blipFill>
          <a:blip r:embed="rId8" cstate="print"/>
          <a:stretch>
            <a:fillRect/>
          </a:stretch>
        </p:blipFill>
        <p:spPr>
          <a:xfrm>
            <a:off x="1294213" y="3003895"/>
            <a:ext cx="389999" cy="389999"/>
          </a:xfrm>
          <a:prstGeom prst="rect">
            <a:avLst/>
          </a:prstGeom>
        </p:spPr>
      </p:pic>
      <p:grpSp>
        <p:nvGrpSpPr>
          <p:cNvPr id="28" name="object 28" descr="Screenshot of the Security Culture Playbook"/>
          <p:cNvGrpSpPr/>
          <p:nvPr/>
        </p:nvGrpSpPr>
        <p:grpSpPr>
          <a:xfrm>
            <a:off x="8451532" y="2439200"/>
            <a:ext cx="2384213" cy="3534833"/>
            <a:chOff x="6338649" y="1829399"/>
            <a:chExt cx="1788160" cy="2651125"/>
          </a:xfrm>
        </p:grpSpPr>
        <p:pic>
          <p:nvPicPr>
            <p:cNvPr id="29" name="object 29"/>
            <p:cNvPicPr/>
            <p:nvPr/>
          </p:nvPicPr>
          <p:blipFill>
            <a:blip r:embed="rId9" cstate="print"/>
            <a:stretch>
              <a:fillRect/>
            </a:stretch>
          </p:blipFill>
          <p:spPr>
            <a:xfrm>
              <a:off x="6348175" y="1838925"/>
              <a:ext cx="1769099" cy="2631899"/>
            </a:xfrm>
            <a:prstGeom prst="rect">
              <a:avLst/>
            </a:prstGeom>
          </p:spPr>
        </p:pic>
        <p:sp>
          <p:nvSpPr>
            <p:cNvPr id="30" name="object 30"/>
            <p:cNvSpPr/>
            <p:nvPr/>
          </p:nvSpPr>
          <p:spPr>
            <a:xfrm>
              <a:off x="6343412" y="1834162"/>
              <a:ext cx="1778635" cy="2641600"/>
            </a:xfrm>
            <a:custGeom>
              <a:avLst/>
              <a:gdLst/>
              <a:ahLst/>
              <a:cxnLst/>
              <a:rect l="l" t="t" r="r" b="b"/>
              <a:pathLst>
                <a:path w="1778634" h="2641600">
                  <a:moveTo>
                    <a:pt x="0" y="295922"/>
                  </a:moveTo>
                  <a:lnTo>
                    <a:pt x="3879" y="247922"/>
                  </a:lnTo>
                  <a:lnTo>
                    <a:pt x="15112" y="202388"/>
                  </a:lnTo>
                  <a:lnTo>
                    <a:pt x="33088" y="159929"/>
                  </a:lnTo>
                  <a:lnTo>
                    <a:pt x="57196" y="121154"/>
                  </a:lnTo>
                  <a:lnTo>
                    <a:pt x="86826" y="86673"/>
                  </a:lnTo>
                  <a:lnTo>
                    <a:pt x="121367" y="57095"/>
                  </a:lnTo>
                  <a:lnTo>
                    <a:pt x="160210" y="33030"/>
                  </a:lnTo>
                  <a:lnTo>
                    <a:pt x="202744" y="15086"/>
                  </a:lnTo>
                  <a:lnTo>
                    <a:pt x="248358" y="3873"/>
                  </a:lnTo>
                  <a:lnTo>
                    <a:pt x="296443" y="0"/>
                  </a:lnTo>
                  <a:lnTo>
                    <a:pt x="1482181" y="0"/>
                  </a:lnTo>
                  <a:lnTo>
                    <a:pt x="1528835" y="3686"/>
                  </a:lnTo>
                  <a:lnTo>
                    <a:pt x="1573920" y="14526"/>
                  </a:lnTo>
                  <a:lnTo>
                    <a:pt x="1616639" y="32190"/>
                  </a:lnTo>
                  <a:lnTo>
                    <a:pt x="1656198" y="56349"/>
                  </a:lnTo>
                  <a:lnTo>
                    <a:pt x="1691798" y="86673"/>
                  </a:lnTo>
                  <a:lnTo>
                    <a:pt x="1722176" y="122211"/>
                  </a:lnTo>
                  <a:lnTo>
                    <a:pt x="1746378" y="161700"/>
                  </a:lnTo>
                  <a:lnTo>
                    <a:pt x="1764073" y="204345"/>
                  </a:lnTo>
                  <a:lnTo>
                    <a:pt x="1774932" y="249350"/>
                  </a:lnTo>
                  <a:lnTo>
                    <a:pt x="1778624" y="295922"/>
                  </a:lnTo>
                  <a:lnTo>
                    <a:pt x="1778624" y="2345501"/>
                  </a:lnTo>
                  <a:lnTo>
                    <a:pt x="1774745" y="2393502"/>
                  </a:lnTo>
                  <a:lnTo>
                    <a:pt x="1763512" y="2439036"/>
                  </a:lnTo>
                  <a:lnTo>
                    <a:pt x="1745536" y="2481495"/>
                  </a:lnTo>
                  <a:lnTo>
                    <a:pt x="1721428" y="2520270"/>
                  </a:lnTo>
                  <a:lnTo>
                    <a:pt x="1691798" y="2554751"/>
                  </a:lnTo>
                  <a:lnTo>
                    <a:pt x="1657257" y="2584329"/>
                  </a:lnTo>
                  <a:lnTo>
                    <a:pt x="1618414" y="2608394"/>
                  </a:lnTo>
                  <a:lnTo>
                    <a:pt x="1575880" y="2626338"/>
                  </a:lnTo>
                  <a:lnTo>
                    <a:pt x="1530266" y="2637551"/>
                  </a:lnTo>
                  <a:lnTo>
                    <a:pt x="1482181" y="2641424"/>
                  </a:lnTo>
                  <a:lnTo>
                    <a:pt x="296443" y="2641424"/>
                  </a:lnTo>
                  <a:lnTo>
                    <a:pt x="248358" y="2637551"/>
                  </a:lnTo>
                  <a:lnTo>
                    <a:pt x="202744" y="2626338"/>
                  </a:lnTo>
                  <a:lnTo>
                    <a:pt x="160210" y="2608394"/>
                  </a:lnTo>
                  <a:lnTo>
                    <a:pt x="121367" y="2584329"/>
                  </a:lnTo>
                  <a:lnTo>
                    <a:pt x="86826" y="2554751"/>
                  </a:lnTo>
                  <a:lnTo>
                    <a:pt x="57196" y="2520270"/>
                  </a:lnTo>
                  <a:lnTo>
                    <a:pt x="33088" y="2481495"/>
                  </a:lnTo>
                  <a:lnTo>
                    <a:pt x="15112" y="2439036"/>
                  </a:lnTo>
                  <a:lnTo>
                    <a:pt x="3879" y="2393502"/>
                  </a:lnTo>
                  <a:lnTo>
                    <a:pt x="0" y="2345501"/>
                  </a:lnTo>
                  <a:lnTo>
                    <a:pt x="0" y="295922"/>
                  </a:lnTo>
                  <a:close/>
                </a:path>
              </a:pathLst>
            </a:custGeom>
            <a:ln w="9524">
              <a:solidFill>
                <a:srgbClr val="EE4523"/>
              </a:solidFill>
            </a:ln>
          </p:spPr>
          <p:txBody>
            <a:bodyPr wrap="square" lIns="0" tIns="0" rIns="0" bIns="0" rtlCol="0"/>
            <a:lstStyle/>
            <a:p>
              <a:pPr defTabSz="1219170"/>
              <a:endParaRPr sz="2400" kern="0">
                <a:solidFill>
                  <a:sysClr val="windowText" lastClr="000000"/>
                </a:solidFill>
              </a:endParaRPr>
            </a:p>
          </p:txBody>
        </p:sp>
      </p:grpSp>
      <p:sp>
        <p:nvSpPr>
          <p:cNvPr id="27" name="object 27"/>
          <p:cNvSpPr txBox="1"/>
          <p:nvPr/>
        </p:nvSpPr>
        <p:spPr>
          <a:xfrm>
            <a:off x="1313501" y="6329404"/>
            <a:ext cx="5228167" cy="201764"/>
          </a:xfrm>
          <a:prstGeom prst="rect">
            <a:avLst/>
          </a:prstGeom>
        </p:spPr>
        <p:txBody>
          <a:bodyPr vert="horz" wrap="square" lIns="0" tIns="16933" rIns="0" bIns="0" rtlCol="0">
            <a:spAutoFit/>
          </a:bodyPr>
          <a:lstStyle/>
          <a:p>
            <a:pPr marL="16933" defTabSz="1219170">
              <a:spcBef>
                <a:spcPts val="133"/>
              </a:spcBef>
            </a:pPr>
            <a:r>
              <a:rPr sz="1200" kern="0">
                <a:solidFill>
                  <a:srgbClr val="392A68"/>
                </a:solidFill>
                <a:latin typeface="Century Gothic"/>
                <a:cs typeface="Century Gothic"/>
                <a:hlinkClick r:id="rId10"/>
              </a:rPr>
              <a:t>https://www.knowbe4.com/hubfs/Security-Culture-Maturity-</a:t>
            </a:r>
            <a:r>
              <a:rPr sz="1200" kern="0" spc="-13">
                <a:solidFill>
                  <a:srgbClr val="392A68"/>
                </a:solidFill>
                <a:latin typeface="Century Gothic"/>
                <a:cs typeface="Century Gothic"/>
                <a:hlinkClick r:id="rId10"/>
              </a:rPr>
              <a:t>Model</a:t>
            </a:r>
            <a:endParaRPr sz="1200" kern="0">
              <a:solidFill>
                <a:sysClr val="windowText" lastClr="000000"/>
              </a:solidFill>
              <a:latin typeface="Century Gothic"/>
              <a:cs typeface="Century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203201" y="6209732"/>
            <a:ext cx="11786447" cy="487680"/>
            <a:chOff x="152400" y="4657299"/>
            <a:chExt cx="8839835" cy="365760"/>
          </a:xfrm>
        </p:grpSpPr>
        <p:sp>
          <p:nvSpPr>
            <p:cNvPr id="3" name="object 3"/>
            <p:cNvSpPr/>
            <p:nvPr/>
          </p:nvSpPr>
          <p:spPr>
            <a:xfrm>
              <a:off x="152400" y="4657299"/>
              <a:ext cx="8839835" cy="365760"/>
            </a:xfrm>
            <a:custGeom>
              <a:avLst/>
              <a:gdLst/>
              <a:ahLst/>
              <a:cxnLst/>
              <a:rect l="l" t="t" r="r" b="b"/>
              <a:pathLst>
                <a:path w="8839835" h="365760">
                  <a:moveTo>
                    <a:pt x="8656649" y="365699"/>
                  </a:moveTo>
                  <a:lnTo>
                    <a:pt x="182849" y="365699"/>
                  </a:ln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8656649" y="0"/>
                  </a:lnTo>
                  <a:lnTo>
                    <a:pt x="8726623" y="13918"/>
                  </a:lnTo>
                  <a:lnTo>
                    <a:pt x="8785944" y="53555"/>
                  </a:lnTo>
                  <a:lnTo>
                    <a:pt x="8825581" y="112876"/>
                  </a:lnTo>
                  <a:lnTo>
                    <a:pt x="8839499" y="182849"/>
                  </a:lnTo>
                  <a:lnTo>
                    <a:pt x="8832968" y="231458"/>
                  </a:lnTo>
                  <a:lnTo>
                    <a:pt x="8814535" y="275137"/>
                  </a:lnTo>
                  <a:lnTo>
                    <a:pt x="8785944" y="312144"/>
                  </a:lnTo>
                  <a:lnTo>
                    <a:pt x="8748937" y="340735"/>
                  </a:lnTo>
                  <a:lnTo>
                    <a:pt x="8705258" y="359168"/>
                  </a:lnTo>
                  <a:lnTo>
                    <a:pt x="8656649" y="365699"/>
                  </a:lnTo>
                  <a:close/>
                </a:path>
              </a:pathLst>
            </a:custGeom>
            <a:solidFill>
              <a:srgbClr val="D4E3E4"/>
            </a:solidFill>
          </p:spPr>
          <p:txBody>
            <a:bodyPr wrap="square" lIns="0" tIns="0" rIns="0" bIns="0" rtlCol="0"/>
            <a:lstStyle/>
            <a:p>
              <a:pPr defTabSz="1219170"/>
              <a:endParaRPr sz="2400" kern="0">
                <a:solidFill>
                  <a:sysClr val="windowText" lastClr="000000"/>
                </a:solidFill>
              </a:endParaRPr>
            </a:p>
          </p:txBody>
        </p:sp>
        <p:sp>
          <p:nvSpPr>
            <p:cNvPr id="4" name="object 4"/>
            <p:cNvSpPr/>
            <p:nvPr/>
          </p:nvSpPr>
          <p:spPr>
            <a:xfrm>
              <a:off x="8626199" y="4657299"/>
              <a:ext cx="365760" cy="365760"/>
            </a:xfrm>
            <a:custGeom>
              <a:avLst/>
              <a:gdLst/>
              <a:ahLst/>
              <a:cxnLst/>
              <a:rect l="l" t="t" r="r" b="b"/>
              <a:pathLst>
                <a:path w="365759" h="365760">
                  <a:moveTo>
                    <a:pt x="182849" y="365699"/>
                  </a:move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218688" y="3545"/>
                  </a:lnTo>
                  <a:lnTo>
                    <a:pt x="284295" y="30720"/>
                  </a:lnTo>
                  <a:lnTo>
                    <a:pt x="334978" y="81404"/>
                  </a:lnTo>
                  <a:lnTo>
                    <a:pt x="362154" y="147011"/>
                  </a:lnTo>
                  <a:lnTo>
                    <a:pt x="365699" y="182849"/>
                  </a:lnTo>
                  <a:lnTo>
                    <a:pt x="359168" y="231458"/>
                  </a:lnTo>
                  <a:lnTo>
                    <a:pt x="340735" y="275137"/>
                  </a:lnTo>
                  <a:lnTo>
                    <a:pt x="312144" y="312144"/>
                  </a:lnTo>
                  <a:lnTo>
                    <a:pt x="275137" y="340735"/>
                  </a:lnTo>
                  <a:lnTo>
                    <a:pt x="231458" y="359168"/>
                  </a:lnTo>
                  <a:lnTo>
                    <a:pt x="182849" y="365699"/>
                  </a:lnTo>
                  <a:close/>
                </a:path>
              </a:pathLst>
            </a:custGeom>
            <a:solidFill>
              <a:srgbClr val="BBCBCE"/>
            </a:solidFill>
          </p:spPr>
          <p:txBody>
            <a:bodyPr wrap="square" lIns="0" tIns="0" rIns="0" bIns="0" rtlCol="0"/>
            <a:lstStyle/>
            <a:p>
              <a:pPr defTabSz="1219170"/>
              <a:endParaRPr sz="2400" kern="0">
                <a:solidFill>
                  <a:sysClr val="windowText" lastClr="000000"/>
                </a:solidFill>
              </a:endParaRPr>
            </a:p>
          </p:txBody>
        </p:sp>
        <p:pic>
          <p:nvPicPr>
            <p:cNvPr id="5" name="object 5"/>
            <p:cNvPicPr/>
            <p:nvPr/>
          </p:nvPicPr>
          <p:blipFill>
            <a:blip r:embed="rId2" cstate="print"/>
            <a:stretch>
              <a:fillRect/>
            </a:stretch>
          </p:blipFill>
          <p:spPr>
            <a:xfrm>
              <a:off x="311700" y="4721154"/>
              <a:ext cx="640078" cy="227920"/>
            </a:xfrm>
            <a:prstGeom prst="rect">
              <a:avLst/>
            </a:prstGeom>
          </p:spPr>
        </p:pic>
      </p:grpSp>
      <p:sp>
        <p:nvSpPr>
          <p:cNvPr id="6" name="object 6">
            <a:extLst>
              <a:ext uri="{C183D7F6-B498-43B3-948B-1728B52AA6E4}">
                <adec:decorative xmlns:adec="http://schemas.microsoft.com/office/drawing/2017/decorative" val="1"/>
              </a:ext>
            </a:extLst>
          </p:cNvPr>
          <p:cNvSpPr txBox="1"/>
          <p:nvPr/>
        </p:nvSpPr>
        <p:spPr>
          <a:xfrm>
            <a:off x="9504381" y="6386232"/>
            <a:ext cx="1777153" cy="119755"/>
          </a:xfrm>
          <a:prstGeom prst="rect">
            <a:avLst/>
          </a:prstGeom>
        </p:spPr>
        <p:txBody>
          <a:bodyPr vert="horz" wrap="square" lIns="0" tIns="16933" rIns="0" bIns="0" rtlCol="0">
            <a:spAutoFit/>
          </a:bodyPr>
          <a:lstStyle/>
          <a:p>
            <a:pPr marL="16933" defTabSz="1219170">
              <a:spcBef>
                <a:spcPts val="133"/>
              </a:spcBef>
            </a:pPr>
            <a:r>
              <a:rPr sz="667" kern="0" spc="-27">
                <a:solidFill>
                  <a:srgbClr val="00293C"/>
                </a:solidFill>
                <a:latin typeface="Century Gothic"/>
                <a:cs typeface="Century Gothic"/>
              </a:rPr>
              <a:t>©</a:t>
            </a:r>
            <a:r>
              <a:rPr sz="667" kern="0" spc="73">
                <a:solidFill>
                  <a:srgbClr val="00293C"/>
                </a:solidFill>
                <a:latin typeface="Century Gothic"/>
                <a:cs typeface="Century Gothic"/>
              </a:rPr>
              <a:t> </a:t>
            </a:r>
            <a:r>
              <a:rPr sz="667" kern="0" spc="67">
                <a:solidFill>
                  <a:srgbClr val="00293C"/>
                </a:solidFill>
                <a:latin typeface="Century Gothic"/>
                <a:cs typeface="Century Gothic"/>
              </a:rPr>
              <a:t>2026</a:t>
            </a:r>
            <a:r>
              <a:rPr sz="667" kern="0" spc="73">
                <a:solidFill>
                  <a:srgbClr val="00293C"/>
                </a:solidFill>
                <a:latin typeface="Century Gothic"/>
                <a:cs typeface="Century Gothic"/>
              </a:rPr>
              <a:t> </a:t>
            </a:r>
            <a:r>
              <a:rPr sz="667" kern="0">
                <a:solidFill>
                  <a:srgbClr val="00293C"/>
                </a:solidFill>
                <a:latin typeface="Century Gothic"/>
                <a:cs typeface="Century Gothic"/>
              </a:rPr>
              <a:t>KnowBe4,</a:t>
            </a:r>
            <a:r>
              <a:rPr sz="667" kern="0" spc="80">
                <a:solidFill>
                  <a:srgbClr val="00293C"/>
                </a:solidFill>
                <a:latin typeface="Century Gothic"/>
                <a:cs typeface="Century Gothic"/>
              </a:rPr>
              <a:t> </a:t>
            </a:r>
            <a:r>
              <a:rPr sz="667" kern="0">
                <a:solidFill>
                  <a:srgbClr val="00293C"/>
                </a:solidFill>
                <a:latin typeface="Century Gothic"/>
                <a:cs typeface="Century Gothic"/>
              </a:rPr>
              <a:t>Inc.</a:t>
            </a:r>
            <a:r>
              <a:rPr sz="667" kern="0" spc="73">
                <a:solidFill>
                  <a:srgbClr val="00293C"/>
                </a:solidFill>
                <a:latin typeface="Century Gothic"/>
                <a:cs typeface="Century Gothic"/>
              </a:rPr>
              <a:t> </a:t>
            </a:r>
            <a:r>
              <a:rPr sz="667" kern="0">
                <a:solidFill>
                  <a:srgbClr val="00293C"/>
                </a:solidFill>
                <a:latin typeface="Century Gothic"/>
                <a:cs typeface="Century Gothic"/>
              </a:rPr>
              <a:t>All</a:t>
            </a:r>
            <a:r>
              <a:rPr sz="667" kern="0" spc="73">
                <a:solidFill>
                  <a:srgbClr val="00293C"/>
                </a:solidFill>
                <a:latin typeface="Century Gothic"/>
                <a:cs typeface="Century Gothic"/>
              </a:rPr>
              <a:t> </a:t>
            </a:r>
            <a:r>
              <a:rPr sz="667" kern="0">
                <a:solidFill>
                  <a:srgbClr val="00293C"/>
                </a:solidFill>
                <a:latin typeface="Century Gothic"/>
                <a:cs typeface="Century Gothic"/>
              </a:rPr>
              <a:t>rights</a:t>
            </a:r>
            <a:r>
              <a:rPr sz="667" kern="0" spc="80">
                <a:solidFill>
                  <a:srgbClr val="00293C"/>
                </a:solidFill>
                <a:latin typeface="Century Gothic"/>
                <a:cs typeface="Century Gothic"/>
              </a:rPr>
              <a:t> </a:t>
            </a:r>
            <a:r>
              <a:rPr sz="667" kern="0" spc="-13">
                <a:solidFill>
                  <a:srgbClr val="00293C"/>
                </a:solidFill>
                <a:latin typeface="Century Gothic"/>
                <a:cs typeface="Century Gothic"/>
              </a:rPr>
              <a:t>reserved.</a:t>
            </a:r>
            <a:endParaRPr sz="667" kern="0">
              <a:solidFill>
                <a:sysClr val="windowText" lastClr="000000"/>
              </a:solidFill>
              <a:latin typeface="Century Gothic"/>
              <a:cs typeface="Century Gothic"/>
            </a:endParaRPr>
          </a:p>
        </p:txBody>
      </p:sp>
      <p:sp>
        <p:nvSpPr>
          <p:cNvPr id="7" name="object 7"/>
          <p:cNvSpPr txBox="1">
            <a:spLocks noGrp="1"/>
          </p:cNvSpPr>
          <p:nvPr>
            <p:ph type="title"/>
          </p:nvPr>
        </p:nvSpPr>
        <p:spPr>
          <a:xfrm>
            <a:off x="595019" y="27131"/>
            <a:ext cx="15065964" cy="1133915"/>
          </a:xfrm>
          <a:prstGeom prst="rect">
            <a:avLst/>
          </a:prstGeom>
        </p:spPr>
        <p:txBody>
          <a:bodyPr vert="horz" wrap="square" lIns="0" tIns="554052" rIns="0" bIns="0" rtlCol="0">
            <a:spAutoFit/>
          </a:bodyPr>
          <a:lstStyle/>
          <a:p>
            <a:pPr marL="2596662">
              <a:spcBef>
                <a:spcPts val="133"/>
              </a:spcBef>
            </a:pPr>
            <a:r>
              <a:rPr spc="420">
                <a:solidFill>
                  <a:srgbClr val="00293C"/>
                </a:solidFill>
              </a:rPr>
              <a:t>Security</a:t>
            </a:r>
            <a:r>
              <a:rPr spc="-13">
                <a:solidFill>
                  <a:srgbClr val="00293C"/>
                </a:solidFill>
              </a:rPr>
              <a:t> </a:t>
            </a:r>
            <a:r>
              <a:rPr spc="407">
                <a:solidFill>
                  <a:srgbClr val="00293C"/>
                </a:solidFill>
              </a:rPr>
              <a:t>Culture</a:t>
            </a:r>
            <a:r>
              <a:rPr spc="-13">
                <a:solidFill>
                  <a:srgbClr val="00293C"/>
                </a:solidFill>
              </a:rPr>
              <a:t> </a:t>
            </a:r>
            <a:r>
              <a:rPr spc="293">
                <a:solidFill>
                  <a:srgbClr val="00293C"/>
                </a:solidFill>
              </a:rPr>
              <a:t>Maturity</a:t>
            </a:r>
          </a:p>
        </p:txBody>
      </p:sp>
      <p:sp>
        <p:nvSpPr>
          <p:cNvPr id="8" name="object 8"/>
          <p:cNvSpPr txBox="1">
            <a:spLocks noGrp="1"/>
          </p:cNvSpPr>
          <p:nvPr>
            <p:ph sz="half" idx="2"/>
          </p:nvPr>
        </p:nvSpPr>
        <p:spPr>
          <a:xfrm>
            <a:off x="867620" y="1364893"/>
            <a:ext cx="5862319" cy="2542277"/>
          </a:xfrm>
          <a:prstGeom prst="rect">
            <a:avLst/>
          </a:prstGeom>
        </p:spPr>
        <p:txBody>
          <a:bodyPr vert="horz" wrap="square" lIns="0" tIns="16933" rIns="0" bIns="0" rtlCol="0">
            <a:spAutoFit/>
          </a:bodyPr>
          <a:lstStyle/>
          <a:p>
            <a:pPr marL="16933">
              <a:spcBef>
                <a:spcPts val="133"/>
              </a:spcBef>
            </a:pPr>
            <a:r>
              <a:rPr spc="207"/>
              <a:t>Security</a:t>
            </a:r>
            <a:r>
              <a:rPr spc="-7"/>
              <a:t> </a:t>
            </a:r>
            <a:r>
              <a:rPr spc="207"/>
              <a:t>Culture</a:t>
            </a:r>
            <a:r>
              <a:t> </a:t>
            </a:r>
            <a:r>
              <a:rPr spc="152"/>
              <a:t>Maturity</a:t>
            </a:r>
            <a:r>
              <a:t> </a:t>
            </a:r>
            <a:r>
              <a:rPr spc="187"/>
              <a:t>Model</a:t>
            </a:r>
          </a:p>
          <a:p>
            <a:pPr marL="1801662" marR="72812">
              <a:lnSpc>
                <a:spcPct val="114999"/>
              </a:lnSpc>
              <a:spcBef>
                <a:spcPts val="1080"/>
              </a:spcBef>
            </a:pPr>
            <a:r>
              <a:rPr sz="1333" b="0" spc="67">
                <a:latin typeface="Century Gothic"/>
                <a:cs typeface="Century Gothic"/>
              </a:rPr>
              <a:t>Security</a:t>
            </a:r>
            <a:r>
              <a:rPr sz="1333" b="0" spc="13">
                <a:latin typeface="Century Gothic"/>
                <a:cs typeface="Century Gothic"/>
              </a:rPr>
              <a:t> Culture </a:t>
            </a:r>
            <a:r>
              <a:rPr sz="1333" b="0" spc="167">
                <a:latin typeface="Century Gothic"/>
                <a:cs typeface="Century Gothic"/>
              </a:rPr>
              <a:t>is</a:t>
            </a:r>
            <a:r>
              <a:rPr sz="1333" b="0" spc="13">
                <a:latin typeface="Century Gothic"/>
                <a:cs typeface="Century Gothic"/>
              </a:rPr>
              <a:t> deﬁned </a:t>
            </a:r>
            <a:r>
              <a:rPr sz="1333" b="0" spc="-33">
                <a:latin typeface="Century Gothic"/>
                <a:cs typeface="Century Gothic"/>
              </a:rPr>
              <a:t>as </a:t>
            </a:r>
            <a:r>
              <a:rPr sz="1333" b="0">
                <a:latin typeface="Century Gothic"/>
                <a:cs typeface="Century Gothic"/>
              </a:rPr>
              <a:t>the</a:t>
            </a:r>
            <a:r>
              <a:rPr sz="1333" b="0" spc="-20">
                <a:latin typeface="Century Gothic"/>
                <a:cs typeface="Century Gothic"/>
              </a:rPr>
              <a:t> </a:t>
            </a:r>
            <a:r>
              <a:rPr sz="1333" b="0">
                <a:latin typeface="Century Gothic"/>
                <a:cs typeface="Century Gothic"/>
              </a:rPr>
              <a:t>ideas,</a:t>
            </a:r>
            <a:r>
              <a:rPr sz="1333" b="0" spc="-13">
                <a:latin typeface="Century Gothic"/>
                <a:cs typeface="Century Gothic"/>
              </a:rPr>
              <a:t> </a:t>
            </a:r>
            <a:r>
              <a:rPr sz="1333" b="0" spc="73">
                <a:latin typeface="Century Gothic"/>
                <a:cs typeface="Century Gothic"/>
              </a:rPr>
              <a:t>customs</a:t>
            </a:r>
            <a:r>
              <a:rPr sz="1333" b="0" spc="-13">
                <a:latin typeface="Century Gothic"/>
                <a:cs typeface="Century Gothic"/>
              </a:rPr>
              <a:t> </a:t>
            </a:r>
            <a:r>
              <a:rPr sz="1333" b="0" spc="-47">
                <a:latin typeface="Century Gothic"/>
                <a:cs typeface="Century Gothic"/>
              </a:rPr>
              <a:t>and</a:t>
            </a:r>
            <a:r>
              <a:rPr sz="1333" b="0" spc="-13">
                <a:latin typeface="Century Gothic"/>
                <a:cs typeface="Century Gothic"/>
              </a:rPr>
              <a:t> social </a:t>
            </a:r>
            <a:r>
              <a:rPr sz="1333" b="0">
                <a:latin typeface="Century Gothic"/>
                <a:cs typeface="Century Gothic"/>
              </a:rPr>
              <a:t>behaviors</a:t>
            </a:r>
            <a:r>
              <a:rPr sz="1333" b="0" spc="93">
                <a:latin typeface="Century Gothic"/>
                <a:cs typeface="Century Gothic"/>
              </a:rPr>
              <a:t> </a:t>
            </a:r>
            <a:r>
              <a:rPr sz="1333" b="0">
                <a:latin typeface="Century Gothic"/>
                <a:cs typeface="Century Gothic"/>
              </a:rPr>
              <a:t>of</a:t>
            </a:r>
            <a:r>
              <a:rPr sz="1333" b="0" spc="100">
                <a:latin typeface="Century Gothic"/>
                <a:cs typeface="Century Gothic"/>
              </a:rPr>
              <a:t> </a:t>
            </a:r>
            <a:r>
              <a:rPr sz="1333" b="0" spc="-167">
                <a:latin typeface="Century Gothic"/>
                <a:cs typeface="Century Gothic"/>
              </a:rPr>
              <a:t>a</a:t>
            </a:r>
            <a:r>
              <a:rPr sz="1333" b="0" spc="93">
                <a:latin typeface="Century Gothic"/>
                <a:cs typeface="Century Gothic"/>
              </a:rPr>
              <a:t> </a:t>
            </a:r>
            <a:r>
              <a:rPr sz="1333" b="0">
                <a:latin typeface="Century Gothic"/>
                <a:cs typeface="Century Gothic"/>
              </a:rPr>
              <a:t>group</a:t>
            </a:r>
            <a:r>
              <a:rPr sz="1333" b="0" spc="100">
                <a:latin typeface="Century Gothic"/>
                <a:cs typeface="Century Gothic"/>
              </a:rPr>
              <a:t> </a:t>
            </a:r>
            <a:r>
              <a:rPr sz="1333" b="0" spc="-27">
                <a:latin typeface="Century Gothic"/>
                <a:cs typeface="Century Gothic"/>
              </a:rPr>
              <a:t>that </a:t>
            </a:r>
            <a:r>
              <a:rPr sz="1333" b="0">
                <a:latin typeface="Century Gothic"/>
                <a:cs typeface="Century Gothic"/>
              </a:rPr>
              <a:t>inﬂuence</a:t>
            </a:r>
            <a:r>
              <a:rPr sz="1333" b="0" spc="80">
                <a:latin typeface="Century Gothic"/>
                <a:cs typeface="Century Gothic"/>
              </a:rPr>
              <a:t> </a:t>
            </a:r>
            <a:r>
              <a:rPr sz="1333" b="0" spc="147">
                <a:latin typeface="Century Gothic"/>
                <a:cs typeface="Century Gothic"/>
              </a:rPr>
              <a:t>its</a:t>
            </a:r>
            <a:r>
              <a:rPr sz="1333" b="0" spc="87">
                <a:latin typeface="Century Gothic"/>
                <a:cs typeface="Century Gothic"/>
              </a:rPr>
              <a:t> </a:t>
            </a:r>
            <a:r>
              <a:rPr sz="1333" b="0" spc="-13">
                <a:latin typeface="Century Gothic"/>
                <a:cs typeface="Century Gothic"/>
              </a:rPr>
              <a:t>security.</a:t>
            </a:r>
            <a:endParaRPr sz="1333">
              <a:latin typeface="Century Gothic"/>
              <a:cs typeface="Century Gothic"/>
            </a:endParaRPr>
          </a:p>
          <a:p>
            <a:pPr>
              <a:spcBef>
                <a:spcPts val="200"/>
              </a:spcBef>
            </a:pPr>
            <a:endParaRPr sz="1333">
              <a:latin typeface="Century Gothic"/>
              <a:cs typeface="Century Gothic"/>
            </a:endParaRPr>
          </a:p>
          <a:p>
            <a:pPr marL="1801662" marR="6773">
              <a:lnSpc>
                <a:spcPct val="114999"/>
              </a:lnSpc>
            </a:pPr>
            <a:r>
              <a:rPr sz="1333" b="0">
                <a:latin typeface="Century Gothic"/>
                <a:cs typeface="Century Gothic"/>
              </a:rPr>
              <a:t>Developed</a:t>
            </a:r>
            <a:r>
              <a:rPr sz="1333" b="0" spc="20">
                <a:latin typeface="Century Gothic"/>
                <a:cs typeface="Century Gothic"/>
              </a:rPr>
              <a:t> </a:t>
            </a:r>
            <a:r>
              <a:rPr sz="1333" b="0">
                <a:latin typeface="Century Gothic"/>
                <a:cs typeface="Century Gothic"/>
              </a:rPr>
              <a:t>by</a:t>
            </a:r>
            <a:r>
              <a:rPr sz="1333" b="0" spc="27">
                <a:latin typeface="Century Gothic"/>
                <a:cs typeface="Century Gothic"/>
              </a:rPr>
              <a:t> </a:t>
            </a:r>
            <a:r>
              <a:rPr sz="1333" b="0" spc="13">
                <a:latin typeface="Century Gothic"/>
                <a:cs typeface="Century Gothic"/>
              </a:rPr>
              <a:t>Perry</a:t>
            </a:r>
            <a:r>
              <a:rPr sz="1333" b="0" spc="20">
                <a:latin typeface="Century Gothic"/>
                <a:cs typeface="Century Gothic"/>
              </a:rPr>
              <a:t> </a:t>
            </a:r>
            <a:r>
              <a:rPr sz="1333" b="0" spc="-13">
                <a:latin typeface="Century Gothic"/>
                <a:cs typeface="Century Gothic"/>
              </a:rPr>
              <a:t>Carpenter </a:t>
            </a:r>
            <a:r>
              <a:rPr sz="1333" b="0" spc="-47">
                <a:latin typeface="Century Gothic"/>
                <a:cs typeface="Century Gothic"/>
              </a:rPr>
              <a:t>and</a:t>
            </a:r>
            <a:r>
              <a:rPr sz="1333" b="0" spc="7">
                <a:latin typeface="Century Gothic"/>
                <a:cs typeface="Century Gothic"/>
              </a:rPr>
              <a:t> </a:t>
            </a:r>
            <a:r>
              <a:rPr sz="1333" b="0">
                <a:latin typeface="Century Gothic"/>
                <a:cs typeface="Century Gothic"/>
              </a:rPr>
              <a:t>Kai</a:t>
            </a:r>
            <a:r>
              <a:rPr sz="1333" b="0" spc="13">
                <a:latin typeface="Century Gothic"/>
                <a:cs typeface="Century Gothic"/>
              </a:rPr>
              <a:t> </a:t>
            </a:r>
            <a:r>
              <a:rPr sz="1333" b="0">
                <a:latin typeface="Century Gothic"/>
                <a:cs typeface="Century Gothic"/>
              </a:rPr>
              <a:t>Roer,</a:t>
            </a:r>
            <a:r>
              <a:rPr sz="1333" b="0" spc="13">
                <a:latin typeface="Century Gothic"/>
                <a:cs typeface="Century Gothic"/>
              </a:rPr>
              <a:t> </a:t>
            </a:r>
            <a:r>
              <a:rPr sz="1333" b="0">
                <a:latin typeface="Century Gothic"/>
                <a:cs typeface="Century Gothic"/>
              </a:rPr>
              <a:t>the</a:t>
            </a:r>
            <a:r>
              <a:rPr sz="1333" b="0" spc="13">
                <a:latin typeface="Century Gothic"/>
                <a:cs typeface="Century Gothic"/>
              </a:rPr>
              <a:t> </a:t>
            </a:r>
            <a:r>
              <a:rPr sz="1333" b="0" spc="53">
                <a:latin typeface="Century Gothic"/>
                <a:cs typeface="Century Gothic"/>
              </a:rPr>
              <a:t>Security </a:t>
            </a:r>
            <a:r>
              <a:rPr sz="1333" b="0" spc="13">
                <a:latin typeface="Century Gothic"/>
                <a:cs typeface="Century Gothic"/>
              </a:rPr>
              <a:t>Culture</a:t>
            </a:r>
            <a:r>
              <a:rPr sz="1333" b="0" spc="53">
                <a:latin typeface="Century Gothic"/>
                <a:cs typeface="Century Gothic"/>
              </a:rPr>
              <a:t> </a:t>
            </a:r>
            <a:r>
              <a:rPr sz="1333" b="0" spc="13">
                <a:latin typeface="Century Gothic"/>
                <a:cs typeface="Century Gothic"/>
              </a:rPr>
              <a:t>Maturity</a:t>
            </a:r>
            <a:r>
              <a:rPr sz="1333" b="0" spc="60">
                <a:latin typeface="Century Gothic"/>
                <a:cs typeface="Century Gothic"/>
              </a:rPr>
              <a:t> </a:t>
            </a:r>
            <a:r>
              <a:rPr sz="1333" b="0" spc="13">
                <a:latin typeface="Century Gothic"/>
                <a:cs typeface="Century Gothic"/>
              </a:rPr>
              <a:t>Model</a:t>
            </a:r>
            <a:r>
              <a:rPr sz="1333" b="0" spc="60">
                <a:latin typeface="Century Gothic"/>
                <a:cs typeface="Century Gothic"/>
              </a:rPr>
              <a:t> </a:t>
            </a:r>
            <a:r>
              <a:rPr sz="1333" b="0" spc="167">
                <a:latin typeface="Century Gothic"/>
                <a:cs typeface="Century Gothic"/>
              </a:rPr>
              <a:t>is</a:t>
            </a:r>
            <a:r>
              <a:rPr sz="1333" b="0" spc="60">
                <a:latin typeface="Century Gothic"/>
                <a:cs typeface="Century Gothic"/>
              </a:rPr>
              <a:t> </a:t>
            </a:r>
            <a:r>
              <a:rPr sz="1333" b="0" spc="-33">
                <a:latin typeface="Century Gothic"/>
                <a:cs typeface="Century Gothic"/>
              </a:rPr>
              <a:t>an </a:t>
            </a:r>
            <a:r>
              <a:rPr sz="1333" b="0">
                <a:latin typeface="Century Gothic"/>
                <a:cs typeface="Century Gothic"/>
              </a:rPr>
              <a:t>evidence-driven</a:t>
            </a:r>
            <a:r>
              <a:rPr sz="1333" b="0" spc="327">
                <a:latin typeface="Century Gothic"/>
                <a:cs typeface="Century Gothic"/>
              </a:rPr>
              <a:t> </a:t>
            </a:r>
            <a:r>
              <a:rPr sz="1333" b="0" spc="-13">
                <a:latin typeface="Century Gothic"/>
                <a:cs typeface="Century Gothic"/>
              </a:rPr>
              <a:t>framework</a:t>
            </a:r>
            <a:r>
              <a:rPr sz="1333" b="0" spc="667">
                <a:latin typeface="Century Gothic"/>
                <a:cs typeface="Century Gothic"/>
              </a:rPr>
              <a:t> </a:t>
            </a:r>
            <a:r>
              <a:rPr sz="1333" b="0" spc="80">
                <a:latin typeface="Century Gothic"/>
                <a:cs typeface="Century Gothic"/>
              </a:rPr>
              <a:t>for</a:t>
            </a:r>
            <a:r>
              <a:rPr sz="1333" b="0" spc="87">
                <a:latin typeface="Century Gothic"/>
                <a:cs typeface="Century Gothic"/>
              </a:rPr>
              <a:t> </a:t>
            </a:r>
            <a:r>
              <a:rPr sz="1333" b="0" spc="13">
                <a:latin typeface="Century Gothic"/>
                <a:cs typeface="Century Gothic"/>
              </a:rPr>
              <a:t>understanding</a:t>
            </a:r>
            <a:r>
              <a:rPr sz="1333" b="0" spc="93">
                <a:latin typeface="Century Gothic"/>
                <a:cs typeface="Century Gothic"/>
              </a:rPr>
              <a:t> </a:t>
            </a:r>
            <a:r>
              <a:rPr sz="1333" b="0" spc="-33">
                <a:latin typeface="Century Gothic"/>
                <a:cs typeface="Century Gothic"/>
              </a:rPr>
              <a:t>and </a:t>
            </a:r>
            <a:r>
              <a:rPr sz="1333" b="0">
                <a:latin typeface="Century Gothic"/>
                <a:cs typeface="Century Gothic"/>
              </a:rPr>
              <a:t>benchmarking</a:t>
            </a:r>
            <a:r>
              <a:rPr sz="1333" b="0" spc="67">
                <a:latin typeface="Century Gothic"/>
                <a:cs typeface="Century Gothic"/>
              </a:rPr>
              <a:t> </a:t>
            </a:r>
            <a:r>
              <a:rPr sz="1333" b="0">
                <a:latin typeface="Century Gothic"/>
                <a:cs typeface="Century Gothic"/>
              </a:rPr>
              <a:t>the</a:t>
            </a:r>
            <a:r>
              <a:rPr sz="1333" b="0" spc="73">
                <a:latin typeface="Century Gothic"/>
                <a:cs typeface="Century Gothic"/>
              </a:rPr>
              <a:t> </a:t>
            </a:r>
            <a:r>
              <a:rPr sz="1333" b="0" spc="-13">
                <a:latin typeface="Century Gothic"/>
                <a:cs typeface="Century Gothic"/>
              </a:rPr>
              <a:t>current </a:t>
            </a:r>
            <a:r>
              <a:rPr sz="1333" b="0" spc="27">
                <a:latin typeface="Century Gothic"/>
                <a:cs typeface="Century Gothic"/>
              </a:rPr>
              <a:t>security</a:t>
            </a:r>
            <a:r>
              <a:rPr sz="1333" b="0" spc="67">
                <a:latin typeface="Century Gothic"/>
                <a:cs typeface="Century Gothic"/>
              </a:rPr>
              <a:t> </a:t>
            </a:r>
            <a:r>
              <a:rPr sz="1333" b="0" spc="13">
                <a:latin typeface="Century Gothic"/>
                <a:cs typeface="Century Gothic"/>
              </a:rPr>
              <a:t>related</a:t>
            </a:r>
            <a:r>
              <a:rPr sz="1333" b="0" spc="73">
                <a:latin typeface="Century Gothic"/>
                <a:cs typeface="Century Gothic"/>
              </a:rPr>
              <a:t> </a:t>
            </a:r>
            <a:r>
              <a:rPr sz="1333" b="0" spc="27">
                <a:latin typeface="Century Gothic"/>
                <a:cs typeface="Century Gothic"/>
              </a:rPr>
              <a:t>maturity</a:t>
            </a:r>
            <a:r>
              <a:rPr sz="1333" b="0" spc="67">
                <a:latin typeface="Century Gothic"/>
                <a:cs typeface="Century Gothic"/>
              </a:rPr>
              <a:t> </a:t>
            </a:r>
            <a:r>
              <a:rPr sz="1333" b="0" spc="27">
                <a:latin typeface="Century Gothic"/>
                <a:cs typeface="Century Gothic"/>
              </a:rPr>
              <a:t>of</a:t>
            </a:r>
            <a:r>
              <a:rPr sz="1333" b="0" spc="73">
                <a:latin typeface="Century Gothic"/>
                <a:cs typeface="Century Gothic"/>
              </a:rPr>
              <a:t> </a:t>
            </a:r>
            <a:r>
              <a:rPr sz="1333" b="0" spc="-33">
                <a:latin typeface="Century Gothic"/>
                <a:cs typeface="Century Gothic"/>
              </a:rPr>
              <a:t>an </a:t>
            </a:r>
            <a:r>
              <a:rPr sz="1333" b="0" spc="-13">
                <a:latin typeface="Century Gothic"/>
                <a:cs typeface="Century Gothic"/>
              </a:rPr>
              <a:t>organization.</a:t>
            </a:r>
            <a:endParaRPr sz="1333">
              <a:latin typeface="Century Gothic"/>
              <a:cs typeface="Century Gothic"/>
            </a:endParaRPr>
          </a:p>
        </p:txBody>
      </p:sp>
      <p:grpSp>
        <p:nvGrpSpPr>
          <p:cNvPr id="11" name="object 11" descr="Screenshot of the Security Culture Playbook"/>
          <p:cNvGrpSpPr/>
          <p:nvPr/>
        </p:nvGrpSpPr>
        <p:grpSpPr>
          <a:xfrm>
            <a:off x="450084" y="1719943"/>
            <a:ext cx="2173393" cy="3220720"/>
            <a:chOff x="445950" y="1624975"/>
            <a:chExt cx="1630045" cy="2415540"/>
          </a:xfrm>
        </p:grpSpPr>
        <p:pic>
          <p:nvPicPr>
            <p:cNvPr id="12" name="object 12"/>
            <p:cNvPicPr/>
            <p:nvPr/>
          </p:nvPicPr>
          <p:blipFill>
            <a:blip r:embed="rId3" cstate="print"/>
            <a:stretch>
              <a:fillRect/>
            </a:stretch>
          </p:blipFill>
          <p:spPr>
            <a:xfrm>
              <a:off x="455475" y="1634500"/>
              <a:ext cx="1610699" cy="2396399"/>
            </a:xfrm>
            <a:prstGeom prst="rect">
              <a:avLst/>
            </a:prstGeom>
          </p:spPr>
        </p:pic>
        <p:sp>
          <p:nvSpPr>
            <p:cNvPr id="13" name="object 13"/>
            <p:cNvSpPr/>
            <p:nvPr/>
          </p:nvSpPr>
          <p:spPr>
            <a:xfrm>
              <a:off x="450712" y="1629737"/>
              <a:ext cx="1620520" cy="2406015"/>
            </a:xfrm>
            <a:custGeom>
              <a:avLst/>
              <a:gdLst/>
              <a:ahLst/>
              <a:cxnLst/>
              <a:rect l="l" t="t" r="r" b="b"/>
              <a:pathLst>
                <a:path w="1620520" h="2406015">
                  <a:moveTo>
                    <a:pt x="0" y="70408"/>
                  </a:moveTo>
                  <a:lnTo>
                    <a:pt x="5543" y="43002"/>
                  </a:lnTo>
                  <a:lnTo>
                    <a:pt x="20662" y="20622"/>
                  </a:lnTo>
                  <a:lnTo>
                    <a:pt x="43085" y="5533"/>
                  </a:lnTo>
                  <a:lnTo>
                    <a:pt x="70544" y="0"/>
                  </a:lnTo>
                  <a:lnTo>
                    <a:pt x="1549680" y="0"/>
                  </a:lnTo>
                  <a:lnTo>
                    <a:pt x="1588818" y="11829"/>
                  </a:lnTo>
                  <a:lnTo>
                    <a:pt x="1614855" y="43464"/>
                  </a:lnTo>
                  <a:lnTo>
                    <a:pt x="1620224" y="70408"/>
                  </a:lnTo>
                  <a:lnTo>
                    <a:pt x="1620224" y="2335516"/>
                  </a:lnTo>
                  <a:lnTo>
                    <a:pt x="1614681" y="2362922"/>
                  </a:lnTo>
                  <a:lnTo>
                    <a:pt x="1599562" y="2385302"/>
                  </a:lnTo>
                  <a:lnTo>
                    <a:pt x="1577139" y="2400391"/>
                  </a:lnTo>
                  <a:lnTo>
                    <a:pt x="1549680" y="2405924"/>
                  </a:lnTo>
                  <a:lnTo>
                    <a:pt x="70544" y="2405924"/>
                  </a:lnTo>
                  <a:lnTo>
                    <a:pt x="43085" y="2400391"/>
                  </a:lnTo>
                  <a:lnTo>
                    <a:pt x="20662" y="2385302"/>
                  </a:lnTo>
                  <a:lnTo>
                    <a:pt x="5543" y="2362922"/>
                  </a:lnTo>
                  <a:lnTo>
                    <a:pt x="0" y="2335516"/>
                  </a:lnTo>
                  <a:lnTo>
                    <a:pt x="0" y="70408"/>
                  </a:lnTo>
                  <a:close/>
                </a:path>
              </a:pathLst>
            </a:custGeom>
            <a:ln w="9524">
              <a:solidFill>
                <a:srgbClr val="EDF1F1"/>
              </a:solidFill>
            </a:ln>
          </p:spPr>
          <p:txBody>
            <a:bodyPr wrap="square" lIns="0" tIns="0" rIns="0" bIns="0" rtlCol="0"/>
            <a:lstStyle/>
            <a:p>
              <a:pPr defTabSz="1219170"/>
              <a:endParaRPr sz="2400" kern="0">
                <a:solidFill>
                  <a:sysClr val="windowText" lastClr="000000"/>
                </a:solidFill>
              </a:endParaRPr>
            </a:p>
          </p:txBody>
        </p:sp>
      </p:grpSp>
      <p:sp>
        <p:nvSpPr>
          <p:cNvPr id="9" name="object 9"/>
          <p:cNvSpPr txBox="1">
            <a:spLocks noGrp="1"/>
          </p:cNvSpPr>
          <p:nvPr>
            <p:ph sz="half" idx="3"/>
          </p:nvPr>
        </p:nvSpPr>
        <p:spPr>
          <a:xfrm>
            <a:off x="7049852" y="1364894"/>
            <a:ext cx="5689600" cy="1838110"/>
          </a:xfrm>
          <a:prstGeom prst="rect">
            <a:avLst/>
          </a:prstGeom>
        </p:spPr>
        <p:txBody>
          <a:bodyPr vert="horz" wrap="square" lIns="0" tIns="16933" rIns="0" bIns="0" rtlCol="0" anchor="t">
            <a:spAutoFit/>
          </a:bodyPr>
          <a:lstStyle/>
          <a:p>
            <a:pPr marL="16510">
              <a:spcBef>
                <a:spcPts val="133"/>
              </a:spcBef>
            </a:pPr>
            <a:r>
              <a:rPr sz="1850" spc="220"/>
              <a:t>Program</a:t>
            </a:r>
            <a:r>
              <a:rPr sz="1850" spc="-7"/>
              <a:t> </a:t>
            </a:r>
            <a:r>
              <a:rPr sz="1850" spc="152"/>
              <a:t>Maturity</a:t>
            </a:r>
            <a:r>
              <a:rPr sz="1850"/>
              <a:t> </a:t>
            </a:r>
            <a:r>
              <a:rPr lang="en-US" sz="1850" spc="233"/>
              <a:t>Assessment</a:t>
            </a:r>
            <a:endParaRPr lang="en-US" sz="1300">
              <a:latin typeface="Century Gothic"/>
            </a:endParaRPr>
          </a:p>
          <a:p>
            <a:pPr marL="16510">
              <a:spcBef>
                <a:spcPts val="133"/>
              </a:spcBef>
            </a:pPr>
            <a:endParaRPr lang="en-US" sz="1850" spc="233">
              <a:ea typeface="Calibri"/>
            </a:endParaRPr>
          </a:p>
          <a:p>
            <a:pPr marL="16510">
              <a:spcBef>
                <a:spcPts val="133"/>
              </a:spcBef>
            </a:pPr>
            <a:r>
              <a:rPr lang="en-US" sz="1300" b="0" spc="67">
                <a:solidFill>
                  <a:srgbClr val="001B48"/>
                </a:solidFill>
                <a:latin typeface="Century Gothic"/>
              </a:rPr>
              <a:t>The</a:t>
            </a:r>
            <a:r>
              <a:rPr sz="1300" b="0" spc="80">
                <a:solidFill>
                  <a:srgbClr val="001B48"/>
                </a:solidFill>
                <a:latin typeface="Century Gothic"/>
                <a:cs typeface="Century Gothic"/>
              </a:rPr>
              <a:t> </a:t>
            </a:r>
            <a:r>
              <a:rPr sz="1300" b="0" spc="13">
                <a:solidFill>
                  <a:srgbClr val="001B48"/>
                </a:solidFill>
                <a:latin typeface="Century Gothic"/>
                <a:cs typeface="Century Gothic"/>
              </a:rPr>
              <a:t>KnowBe4</a:t>
            </a:r>
            <a:r>
              <a:rPr sz="1300" b="0" spc="80">
                <a:solidFill>
                  <a:srgbClr val="001B48"/>
                </a:solidFill>
                <a:latin typeface="Century Gothic"/>
                <a:cs typeface="Century Gothic"/>
              </a:rPr>
              <a:t> </a:t>
            </a:r>
            <a:r>
              <a:rPr sz="1300" b="0" spc="-13">
                <a:solidFill>
                  <a:srgbClr val="001B48"/>
                </a:solidFill>
                <a:latin typeface="Century Gothic"/>
                <a:cs typeface="Century Gothic"/>
              </a:rPr>
              <a:t>Program </a:t>
            </a:r>
            <a:r>
              <a:rPr sz="1300" b="0" spc="13">
                <a:solidFill>
                  <a:srgbClr val="001B48"/>
                </a:solidFill>
                <a:latin typeface="Century Gothic"/>
                <a:cs typeface="Century Gothic"/>
              </a:rPr>
              <a:t>Maturity</a:t>
            </a:r>
            <a:r>
              <a:rPr sz="1300" b="0" spc="27">
                <a:solidFill>
                  <a:srgbClr val="001B48"/>
                </a:solidFill>
                <a:latin typeface="Century Gothic"/>
                <a:cs typeface="Century Gothic"/>
              </a:rPr>
              <a:t> </a:t>
            </a:r>
            <a:r>
              <a:rPr sz="1300" b="0" spc="87">
                <a:solidFill>
                  <a:srgbClr val="001B48"/>
                </a:solidFill>
                <a:latin typeface="Century Gothic"/>
                <a:cs typeface="Century Gothic"/>
              </a:rPr>
              <a:t>Assessment</a:t>
            </a:r>
            <a:r>
              <a:rPr sz="1300" b="0" spc="27">
                <a:solidFill>
                  <a:srgbClr val="001B48"/>
                </a:solidFill>
                <a:latin typeface="Century Gothic"/>
                <a:cs typeface="Century Gothic"/>
              </a:rPr>
              <a:t> </a:t>
            </a:r>
            <a:r>
              <a:rPr sz="1300" b="0" spc="13">
                <a:solidFill>
                  <a:srgbClr val="001B48"/>
                </a:solidFill>
                <a:latin typeface="Century Gothic"/>
                <a:cs typeface="Century Gothic"/>
              </a:rPr>
              <a:t>(PMA)</a:t>
            </a:r>
            <a:r>
              <a:rPr sz="1300" b="0" spc="27">
                <a:solidFill>
                  <a:srgbClr val="001B48"/>
                </a:solidFill>
                <a:latin typeface="Century Gothic"/>
                <a:cs typeface="Century Gothic"/>
              </a:rPr>
              <a:t> </a:t>
            </a:r>
            <a:r>
              <a:rPr sz="1300" b="0" spc="133">
                <a:solidFill>
                  <a:srgbClr val="001B48"/>
                </a:solidFill>
                <a:latin typeface="Century Gothic"/>
                <a:cs typeface="Century Gothic"/>
              </a:rPr>
              <a:t>is </a:t>
            </a:r>
            <a:r>
              <a:rPr sz="1300" b="0" spc="-167">
                <a:solidFill>
                  <a:srgbClr val="001B48"/>
                </a:solidFill>
                <a:latin typeface="Century Gothic"/>
                <a:cs typeface="Century Gothic"/>
              </a:rPr>
              <a:t>a</a:t>
            </a:r>
            <a:r>
              <a:rPr sz="1300" b="0" spc="87">
                <a:solidFill>
                  <a:srgbClr val="001B48"/>
                </a:solidFill>
                <a:latin typeface="Century Gothic"/>
                <a:cs typeface="Century Gothic"/>
              </a:rPr>
              <a:t> </a:t>
            </a:r>
            <a:r>
              <a:rPr sz="1300" b="0">
                <a:solidFill>
                  <a:srgbClr val="001B48"/>
                </a:solidFill>
                <a:latin typeface="Century Gothic"/>
                <a:cs typeface="Century Gothic"/>
              </a:rPr>
              <a:t>strategic</a:t>
            </a:r>
            <a:r>
              <a:rPr sz="1300" b="0" spc="87">
                <a:solidFill>
                  <a:srgbClr val="001B48"/>
                </a:solidFill>
                <a:latin typeface="Century Gothic"/>
                <a:cs typeface="Century Gothic"/>
              </a:rPr>
              <a:t> </a:t>
            </a:r>
            <a:r>
              <a:rPr sz="1300" b="0" spc="67">
                <a:solidFill>
                  <a:srgbClr val="001B48"/>
                </a:solidFill>
                <a:latin typeface="Century Gothic"/>
                <a:cs typeface="Century Gothic"/>
              </a:rPr>
              <a:t>tool</a:t>
            </a:r>
            <a:r>
              <a:rPr sz="1300" b="0" spc="87">
                <a:solidFill>
                  <a:srgbClr val="001B48"/>
                </a:solidFill>
                <a:latin typeface="Century Gothic"/>
                <a:cs typeface="Century Gothic"/>
              </a:rPr>
              <a:t> </a:t>
            </a:r>
            <a:r>
              <a:rPr sz="1300" b="0" spc="-27">
                <a:solidFill>
                  <a:srgbClr val="001B48"/>
                </a:solidFill>
                <a:latin typeface="Century Gothic"/>
                <a:cs typeface="Century Gothic"/>
              </a:rPr>
              <a:t>that </a:t>
            </a:r>
            <a:r>
              <a:rPr sz="1300" b="0" spc="80">
                <a:solidFill>
                  <a:srgbClr val="001B48"/>
                </a:solidFill>
                <a:latin typeface="Century Gothic"/>
                <a:cs typeface="Century Gothic"/>
              </a:rPr>
              <a:t>transforms</a:t>
            </a:r>
            <a:r>
              <a:rPr sz="1300" b="0" spc="-27">
                <a:solidFill>
                  <a:srgbClr val="001B48"/>
                </a:solidFill>
                <a:latin typeface="Century Gothic"/>
                <a:cs typeface="Century Gothic"/>
              </a:rPr>
              <a:t> </a:t>
            </a:r>
            <a:r>
              <a:rPr sz="1300" b="0">
                <a:solidFill>
                  <a:srgbClr val="001B48"/>
                </a:solidFill>
                <a:latin typeface="Century Gothic"/>
                <a:cs typeface="Century Gothic"/>
              </a:rPr>
              <a:t>how</a:t>
            </a:r>
            <a:r>
              <a:rPr sz="1300" b="0" spc="-27">
                <a:solidFill>
                  <a:srgbClr val="001B48"/>
                </a:solidFill>
                <a:latin typeface="Century Gothic"/>
                <a:cs typeface="Century Gothic"/>
              </a:rPr>
              <a:t> </a:t>
            </a:r>
            <a:r>
              <a:rPr sz="1300" b="0">
                <a:solidFill>
                  <a:srgbClr val="001B48"/>
                </a:solidFill>
                <a:latin typeface="Century Gothic"/>
                <a:cs typeface="Century Gothic"/>
              </a:rPr>
              <a:t>you</a:t>
            </a:r>
            <a:r>
              <a:rPr sz="1300" b="0" spc="-27">
                <a:solidFill>
                  <a:srgbClr val="001B48"/>
                </a:solidFill>
                <a:latin typeface="Century Gothic"/>
                <a:cs typeface="Century Gothic"/>
              </a:rPr>
              <a:t> </a:t>
            </a:r>
            <a:r>
              <a:rPr sz="1300" b="0" spc="-13">
                <a:solidFill>
                  <a:srgbClr val="001B48"/>
                </a:solidFill>
                <a:latin typeface="Century Gothic"/>
                <a:cs typeface="Century Gothic"/>
              </a:rPr>
              <a:t>measure </a:t>
            </a:r>
            <a:r>
              <a:rPr sz="1300" b="0" spc="-47">
                <a:solidFill>
                  <a:srgbClr val="001B48"/>
                </a:solidFill>
                <a:latin typeface="Century Gothic"/>
                <a:cs typeface="Century Gothic"/>
              </a:rPr>
              <a:t>and</a:t>
            </a:r>
            <a:r>
              <a:rPr sz="1300" b="0" spc="80">
                <a:solidFill>
                  <a:srgbClr val="001B48"/>
                </a:solidFill>
                <a:latin typeface="Century Gothic"/>
                <a:cs typeface="Century Gothic"/>
              </a:rPr>
              <a:t> </a:t>
            </a:r>
            <a:r>
              <a:rPr sz="1300" b="0">
                <a:solidFill>
                  <a:srgbClr val="001B48"/>
                </a:solidFill>
                <a:latin typeface="Century Gothic"/>
                <a:cs typeface="Century Gothic"/>
              </a:rPr>
              <a:t>improve</a:t>
            </a:r>
            <a:r>
              <a:rPr sz="1300" b="0" spc="87">
                <a:solidFill>
                  <a:srgbClr val="001B48"/>
                </a:solidFill>
                <a:latin typeface="Century Gothic"/>
                <a:cs typeface="Century Gothic"/>
              </a:rPr>
              <a:t> </a:t>
            </a:r>
            <a:r>
              <a:rPr sz="1300" b="0">
                <a:solidFill>
                  <a:srgbClr val="001B48"/>
                </a:solidFill>
                <a:latin typeface="Century Gothic"/>
                <a:cs typeface="Century Gothic"/>
              </a:rPr>
              <a:t>your</a:t>
            </a:r>
            <a:r>
              <a:rPr sz="1300" b="0" spc="80">
                <a:solidFill>
                  <a:srgbClr val="001B48"/>
                </a:solidFill>
                <a:latin typeface="Century Gothic"/>
                <a:cs typeface="Century Gothic"/>
              </a:rPr>
              <a:t> </a:t>
            </a:r>
            <a:r>
              <a:rPr sz="1300" b="0" spc="-13">
                <a:solidFill>
                  <a:srgbClr val="001B48"/>
                </a:solidFill>
                <a:latin typeface="Century Gothic"/>
                <a:cs typeface="Century Gothic"/>
              </a:rPr>
              <a:t>security culture.</a:t>
            </a:r>
            <a:endParaRPr lang="en-US" sz="1300">
              <a:latin typeface="Century Gothic"/>
              <a:cs typeface="Century Gothic"/>
            </a:endParaRPr>
          </a:p>
          <a:p>
            <a:pPr marL="16510">
              <a:spcBef>
                <a:spcPts val="133"/>
              </a:spcBef>
            </a:pPr>
            <a:endParaRPr lang="en-US" sz="1300" b="0" spc="-13">
              <a:solidFill>
                <a:srgbClr val="001B48"/>
              </a:solidFill>
              <a:latin typeface="Century Gothic"/>
              <a:cs typeface="Century Gothic"/>
            </a:endParaRPr>
          </a:p>
          <a:p>
            <a:pPr marL="16510">
              <a:spcBef>
                <a:spcPts val="133"/>
              </a:spcBef>
            </a:pPr>
            <a:r>
              <a:rPr sz="1300" b="0" spc="-13">
                <a:solidFill>
                  <a:srgbClr val="001B48"/>
                </a:solidFill>
                <a:latin typeface="Century Gothic"/>
                <a:cs typeface="Century Gothic"/>
              </a:rPr>
              <a:t>Created</a:t>
            </a:r>
            <a:r>
              <a:rPr sz="1300" b="0" spc="107">
                <a:solidFill>
                  <a:srgbClr val="001B48"/>
                </a:solidFill>
                <a:latin typeface="Century Gothic"/>
                <a:cs typeface="Century Gothic"/>
              </a:rPr>
              <a:t> </a:t>
            </a:r>
            <a:r>
              <a:rPr sz="1300" b="0">
                <a:solidFill>
                  <a:srgbClr val="001B48"/>
                </a:solidFill>
                <a:latin typeface="Century Gothic"/>
                <a:cs typeface="Century Gothic"/>
              </a:rPr>
              <a:t>by</a:t>
            </a:r>
            <a:r>
              <a:rPr sz="1300" b="0" spc="113">
                <a:solidFill>
                  <a:srgbClr val="001B48"/>
                </a:solidFill>
                <a:latin typeface="Century Gothic"/>
                <a:cs typeface="Century Gothic"/>
              </a:rPr>
              <a:t> </a:t>
            </a:r>
            <a:r>
              <a:rPr sz="1300" b="0">
                <a:solidFill>
                  <a:srgbClr val="001B48"/>
                </a:solidFill>
                <a:latin typeface="Century Gothic"/>
                <a:cs typeface="Century Gothic"/>
              </a:rPr>
              <a:t>security</a:t>
            </a:r>
            <a:r>
              <a:rPr sz="1300" b="0" spc="107">
                <a:solidFill>
                  <a:srgbClr val="001B48"/>
                </a:solidFill>
                <a:latin typeface="Century Gothic"/>
                <a:cs typeface="Century Gothic"/>
              </a:rPr>
              <a:t> </a:t>
            </a:r>
            <a:r>
              <a:rPr sz="1300" b="0" spc="-13">
                <a:solidFill>
                  <a:srgbClr val="001B48"/>
                </a:solidFill>
                <a:latin typeface="Century Gothic"/>
                <a:cs typeface="Century Gothic"/>
              </a:rPr>
              <a:t>culture </a:t>
            </a:r>
            <a:r>
              <a:rPr sz="1300" b="0" spc="13">
                <a:solidFill>
                  <a:srgbClr val="001B48"/>
                </a:solidFill>
                <a:latin typeface="Century Gothic"/>
                <a:cs typeface="Century Gothic"/>
              </a:rPr>
              <a:t>expert</a:t>
            </a:r>
            <a:r>
              <a:rPr sz="1300" b="0" spc="80">
                <a:solidFill>
                  <a:srgbClr val="001B48"/>
                </a:solidFill>
                <a:latin typeface="Century Gothic"/>
                <a:cs typeface="Century Gothic"/>
              </a:rPr>
              <a:t> </a:t>
            </a:r>
            <a:r>
              <a:rPr sz="1300" b="0" spc="13">
                <a:solidFill>
                  <a:srgbClr val="001B48"/>
                </a:solidFill>
                <a:latin typeface="Century Gothic"/>
                <a:cs typeface="Century Gothic"/>
              </a:rPr>
              <a:t>Perry</a:t>
            </a:r>
            <a:r>
              <a:rPr sz="1300" b="0" spc="87">
                <a:solidFill>
                  <a:srgbClr val="001B48"/>
                </a:solidFill>
                <a:latin typeface="Century Gothic"/>
                <a:cs typeface="Century Gothic"/>
              </a:rPr>
              <a:t> </a:t>
            </a:r>
            <a:r>
              <a:rPr sz="1300" b="0">
                <a:solidFill>
                  <a:srgbClr val="001B48"/>
                </a:solidFill>
                <a:latin typeface="Century Gothic"/>
                <a:cs typeface="Century Gothic"/>
              </a:rPr>
              <a:t>Carpenter,</a:t>
            </a:r>
            <a:r>
              <a:rPr sz="1300" b="0" spc="87">
                <a:solidFill>
                  <a:srgbClr val="001B48"/>
                </a:solidFill>
                <a:latin typeface="Century Gothic"/>
                <a:cs typeface="Century Gothic"/>
              </a:rPr>
              <a:t> </a:t>
            </a:r>
            <a:r>
              <a:rPr sz="1300" b="0" spc="-33">
                <a:solidFill>
                  <a:srgbClr val="001B48"/>
                </a:solidFill>
                <a:latin typeface="Century Gothic"/>
                <a:cs typeface="Century Gothic"/>
              </a:rPr>
              <a:t>the </a:t>
            </a:r>
            <a:r>
              <a:rPr sz="1300" b="0" spc="27">
                <a:solidFill>
                  <a:srgbClr val="001B48"/>
                </a:solidFill>
                <a:latin typeface="Century Gothic"/>
                <a:cs typeface="Century Gothic"/>
              </a:rPr>
              <a:t>PMA</a:t>
            </a:r>
            <a:r>
              <a:rPr sz="1300" b="0" spc="40">
                <a:solidFill>
                  <a:srgbClr val="001B48"/>
                </a:solidFill>
                <a:latin typeface="Century Gothic"/>
                <a:cs typeface="Century Gothic"/>
              </a:rPr>
              <a:t> </a:t>
            </a:r>
            <a:r>
              <a:rPr sz="1300" b="0" spc="27">
                <a:solidFill>
                  <a:srgbClr val="001B48"/>
                </a:solidFill>
                <a:latin typeface="Century Gothic"/>
                <a:cs typeface="Century Gothic"/>
              </a:rPr>
              <a:t>provides</a:t>
            </a:r>
            <a:r>
              <a:rPr sz="1300" b="0" spc="40">
                <a:solidFill>
                  <a:srgbClr val="001B48"/>
                </a:solidFill>
                <a:latin typeface="Century Gothic"/>
                <a:cs typeface="Century Gothic"/>
              </a:rPr>
              <a:t> </a:t>
            </a:r>
            <a:r>
              <a:rPr sz="1300" b="0" spc="-13">
                <a:solidFill>
                  <a:srgbClr val="001B48"/>
                </a:solidFill>
                <a:latin typeface="Century Gothic"/>
                <a:cs typeface="Century Gothic"/>
              </a:rPr>
              <a:t>actionable </a:t>
            </a:r>
            <a:r>
              <a:rPr sz="1300" b="0" spc="100">
                <a:solidFill>
                  <a:srgbClr val="001B48"/>
                </a:solidFill>
                <a:latin typeface="Century Gothic"/>
                <a:cs typeface="Century Gothic"/>
              </a:rPr>
              <a:t>insights</a:t>
            </a:r>
            <a:r>
              <a:rPr sz="1300" b="0" spc="47">
                <a:solidFill>
                  <a:srgbClr val="001B48"/>
                </a:solidFill>
                <a:latin typeface="Century Gothic"/>
                <a:cs typeface="Century Gothic"/>
              </a:rPr>
              <a:t> </a:t>
            </a:r>
            <a:r>
              <a:rPr sz="1300" b="0" spc="13">
                <a:solidFill>
                  <a:srgbClr val="001B48"/>
                </a:solidFill>
                <a:latin typeface="Century Gothic"/>
                <a:cs typeface="Century Gothic"/>
              </a:rPr>
              <a:t>across</a:t>
            </a:r>
            <a:r>
              <a:rPr sz="1300" b="0" spc="47">
                <a:solidFill>
                  <a:srgbClr val="001B48"/>
                </a:solidFill>
                <a:latin typeface="Century Gothic"/>
                <a:cs typeface="Century Gothic"/>
              </a:rPr>
              <a:t> </a:t>
            </a:r>
            <a:r>
              <a:rPr sz="1300" b="0" spc="13">
                <a:solidFill>
                  <a:srgbClr val="001B48"/>
                </a:solidFill>
                <a:latin typeface="Century Gothic"/>
                <a:cs typeface="Century Gothic"/>
              </a:rPr>
              <a:t>ten</a:t>
            </a:r>
            <a:r>
              <a:rPr sz="1300" b="0" spc="53">
                <a:solidFill>
                  <a:srgbClr val="001B48"/>
                </a:solidFill>
                <a:latin typeface="Century Gothic"/>
                <a:cs typeface="Century Gothic"/>
              </a:rPr>
              <a:t> </a:t>
            </a:r>
            <a:r>
              <a:rPr sz="1300" b="0" spc="-13">
                <a:solidFill>
                  <a:srgbClr val="001B48"/>
                </a:solidFill>
                <a:latin typeface="Century Gothic"/>
                <a:cs typeface="Century Gothic"/>
              </a:rPr>
              <a:t>critical </a:t>
            </a:r>
            <a:r>
              <a:rPr sz="1300" b="0" spc="73">
                <a:solidFill>
                  <a:srgbClr val="001B48"/>
                </a:solidFill>
                <a:latin typeface="Century Gothic"/>
                <a:cs typeface="Century Gothic"/>
              </a:rPr>
              <a:t>dimensions</a:t>
            </a:r>
            <a:r>
              <a:rPr sz="1300" b="0" spc="-40">
                <a:solidFill>
                  <a:srgbClr val="001B48"/>
                </a:solidFill>
                <a:latin typeface="Century Gothic"/>
                <a:cs typeface="Century Gothic"/>
              </a:rPr>
              <a:t> </a:t>
            </a:r>
            <a:r>
              <a:rPr sz="1300" b="0" spc="73">
                <a:solidFill>
                  <a:srgbClr val="001B48"/>
                </a:solidFill>
                <a:latin typeface="Century Gothic"/>
                <a:cs typeface="Century Gothic"/>
              </a:rPr>
              <a:t>with</a:t>
            </a:r>
            <a:r>
              <a:rPr sz="1300" b="0" spc="-40">
                <a:solidFill>
                  <a:srgbClr val="001B48"/>
                </a:solidFill>
                <a:latin typeface="Century Gothic"/>
                <a:cs typeface="Century Gothic"/>
              </a:rPr>
              <a:t> </a:t>
            </a:r>
            <a:r>
              <a:rPr sz="1300" b="0" spc="-167">
                <a:solidFill>
                  <a:srgbClr val="001B48"/>
                </a:solidFill>
                <a:latin typeface="Century Gothic"/>
                <a:cs typeface="Century Gothic"/>
              </a:rPr>
              <a:t>a</a:t>
            </a:r>
            <a:r>
              <a:rPr sz="1300" b="0" spc="-40">
                <a:solidFill>
                  <a:srgbClr val="001B48"/>
                </a:solidFill>
                <a:latin typeface="Century Gothic"/>
                <a:cs typeface="Century Gothic"/>
              </a:rPr>
              <a:t> </a:t>
            </a:r>
            <a:r>
              <a:rPr sz="1300" b="0" spc="-13">
                <a:solidFill>
                  <a:srgbClr val="001B48"/>
                </a:solidFill>
                <a:latin typeface="Century Gothic"/>
                <a:cs typeface="Century Gothic"/>
              </a:rPr>
              <a:t>clear </a:t>
            </a:r>
            <a:r>
              <a:rPr sz="1300" b="0" spc="27">
                <a:solidFill>
                  <a:srgbClr val="001B48"/>
                </a:solidFill>
                <a:latin typeface="Century Gothic"/>
                <a:cs typeface="Century Gothic"/>
              </a:rPr>
              <a:t>maturity</a:t>
            </a:r>
            <a:r>
              <a:rPr sz="1300" b="0" spc="140">
                <a:solidFill>
                  <a:srgbClr val="001B48"/>
                </a:solidFill>
                <a:latin typeface="Century Gothic"/>
                <a:cs typeface="Century Gothic"/>
              </a:rPr>
              <a:t> </a:t>
            </a:r>
            <a:r>
              <a:rPr sz="1300" b="0" spc="-13">
                <a:solidFill>
                  <a:srgbClr val="001B48"/>
                </a:solidFill>
                <a:latin typeface="Century Gothic"/>
                <a:cs typeface="Century Gothic"/>
              </a:rPr>
              <a:t>roadmap.</a:t>
            </a:r>
            <a:endParaRPr lang="en-US" sz="1300">
              <a:latin typeface="Century Gothic"/>
              <a:cs typeface="Century Gothic"/>
            </a:endParaRPr>
          </a:p>
        </p:txBody>
      </p:sp>
      <p:sp>
        <p:nvSpPr>
          <p:cNvPr id="10" name="object 10">
            <a:extLst>
              <a:ext uri="{C183D7F6-B498-43B3-948B-1728B52AA6E4}">
                <adec:decorative xmlns:adec="http://schemas.microsoft.com/office/drawing/2017/decorative" val="1"/>
              </a:ext>
            </a:extLst>
          </p:cNvPr>
          <p:cNvSpPr txBox="1"/>
          <p:nvPr/>
        </p:nvSpPr>
        <p:spPr>
          <a:xfrm>
            <a:off x="11616836" y="6328226"/>
            <a:ext cx="257387" cy="222219"/>
          </a:xfrm>
          <a:prstGeom prst="rect">
            <a:avLst/>
          </a:prstGeom>
        </p:spPr>
        <p:txBody>
          <a:bodyPr vert="horz" wrap="square" lIns="0" tIns="16933" rIns="0" bIns="0" rtlCol="0">
            <a:spAutoFit/>
          </a:bodyPr>
          <a:lstStyle/>
          <a:p>
            <a:pPr marL="16933" defTabSz="1219170">
              <a:spcBef>
                <a:spcPts val="133"/>
              </a:spcBef>
            </a:pPr>
            <a:r>
              <a:rPr sz="1333" b="1" kern="0" spc="152">
                <a:solidFill>
                  <a:srgbClr val="00293C"/>
                </a:solidFill>
                <a:latin typeface="Calibri"/>
                <a:cs typeface="Calibri"/>
              </a:rPr>
              <a:t>29</a:t>
            </a:r>
            <a:endParaRPr sz="1333" kern="0">
              <a:solidFill>
                <a:sysClr val="windowText" lastClr="000000"/>
              </a:solidFill>
              <a:latin typeface="Calibri"/>
              <a:cs typeface="Calibri"/>
            </a:endParaRPr>
          </a:p>
        </p:txBody>
      </p:sp>
      <p:grpSp>
        <p:nvGrpSpPr>
          <p:cNvPr id="14" name="object 14" descr="Screenshot of the Program maturity assessment"/>
          <p:cNvGrpSpPr/>
          <p:nvPr/>
        </p:nvGrpSpPr>
        <p:grpSpPr>
          <a:xfrm>
            <a:off x="8814800" y="3203976"/>
            <a:ext cx="2154096" cy="2827021"/>
            <a:chOff x="4788212" y="1634412"/>
            <a:chExt cx="1783080" cy="2406015"/>
          </a:xfrm>
        </p:grpSpPr>
        <p:pic>
          <p:nvPicPr>
            <p:cNvPr id="15" name="object 15"/>
            <p:cNvPicPr/>
            <p:nvPr/>
          </p:nvPicPr>
          <p:blipFill>
            <a:blip r:embed="rId4" cstate="print"/>
            <a:stretch>
              <a:fillRect/>
            </a:stretch>
          </p:blipFill>
          <p:spPr>
            <a:xfrm>
              <a:off x="4792975" y="1639175"/>
              <a:ext cx="1772999" cy="2396399"/>
            </a:xfrm>
            <a:prstGeom prst="rect">
              <a:avLst/>
            </a:prstGeom>
          </p:spPr>
        </p:pic>
        <p:sp>
          <p:nvSpPr>
            <p:cNvPr id="16" name="object 16"/>
            <p:cNvSpPr/>
            <p:nvPr/>
          </p:nvSpPr>
          <p:spPr>
            <a:xfrm>
              <a:off x="4788212" y="1634412"/>
              <a:ext cx="1783080" cy="2406015"/>
            </a:xfrm>
            <a:custGeom>
              <a:avLst/>
              <a:gdLst/>
              <a:ahLst/>
              <a:cxnLst/>
              <a:rect l="l" t="t" r="r" b="b"/>
              <a:pathLst>
                <a:path w="1783079" h="2406015">
                  <a:moveTo>
                    <a:pt x="0" y="62337"/>
                  </a:moveTo>
                  <a:lnTo>
                    <a:pt x="4905" y="38072"/>
                  </a:lnTo>
                  <a:lnTo>
                    <a:pt x="18283" y="18258"/>
                  </a:lnTo>
                  <a:lnTo>
                    <a:pt x="38125" y="4898"/>
                  </a:lnTo>
                  <a:lnTo>
                    <a:pt x="62424" y="0"/>
                  </a:lnTo>
                  <a:lnTo>
                    <a:pt x="1720100" y="0"/>
                  </a:lnTo>
                  <a:lnTo>
                    <a:pt x="1764241" y="18258"/>
                  </a:lnTo>
                  <a:lnTo>
                    <a:pt x="1782524" y="62337"/>
                  </a:lnTo>
                  <a:lnTo>
                    <a:pt x="1782524" y="2343587"/>
                  </a:lnTo>
                  <a:lnTo>
                    <a:pt x="1777619" y="2367852"/>
                  </a:lnTo>
                  <a:lnTo>
                    <a:pt x="1764241" y="2387666"/>
                  </a:lnTo>
                  <a:lnTo>
                    <a:pt x="1744399" y="2401026"/>
                  </a:lnTo>
                  <a:lnTo>
                    <a:pt x="1720100" y="2405924"/>
                  </a:lnTo>
                  <a:lnTo>
                    <a:pt x="62424" y="2405924"/>
                  </a:lnTo>
                  <a:lnTo>
                    <a:pt x="38125" y="2401026"/>
                  </a:lnTo>
                  <a:lnTo>
                    <a:pt x="18283" y="2387666"/>
                  </a:lnTo>
                  <a:lnTo>
                    <a:pt x="4905" y="2367852"/>
                  </a:lnTo>
                  <a:lnTo>
                    <a:pt x="0" y="2343587"/>
                  </a:lnTo>
                  <a:lnTo>
                    <a:pt x="0" y="62337"/>
                  </a:lnTo>
                  <a:close/>
                </a:path>
              </a:pathLst>
            </a:custGeom>
            <a:ln w="9524">
              <a:solidFill>
                <a:srgbClr val="BBCBCE"/>
              </a:solidFill>
            </a:ln>
          </p:spPr>
          <p:txBody>
            <a:bodyPr wrap="square" lIns="0" tIns="0" rIns="0" bIns="0" rtlCol="0"/>
            <a:lstStyle/>
            <a:p>
              <a:pPr defTabSz="1219170"/>
              <a:endParaRPr sz="2400" kern="0">
                <a:solidFill>
                  <a:sysClr val="windowText" lastClr="000000"/>
                </a:solidFil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2" cstate="print"/>
          <a:stretch>
            <a:fillRect/>
          </a:stretch>
        </p:blipFill>
        <p:spPr>
          <a:xfrm>
            <a:off x="0" y="0"/>
            <a:ext cx="12192000" cy="6858000"/>
          </a:xfrm>
          <a:prstGeom prst="rect">
            <a:avLst/>
          </a:prstGeom>
        </p:spPr>
      </p:pic>
      <p:sp>
        <p:nvSpPr>
          <p:cNvPr id="31" name="object 31"/>
          <p:cNvSpPr txBox="1">
            <a:spLocks noGrp="1"/>
          </p:cNvSpPr>
          <p:nvPr>
            <p:ph type="title"/>
          </p:nvPr>
        </p:nvSpPr>
        <p:spPr>
          <a:xfrm>
            <a:off x="2374367" y="385631"/>
            <a:ext cx="7244927" cy="1334490"/>
          </a:xfrm>
          <a:prstGeom prst="rect">
            <a:avLst/>
          </a:prstGeom>
        </p:spPr>
        <p:txBody>
          <a:bodyPr vert="horz" wrap="square" lIns="0" tIns="188807" rIns="0" bIns="0" rtlCol="0">
            <a:spAutoFit/>
          </a:bodyPr>
          <a:lstStyle/>
          <a:p>
            <a:pPr marL="211661" algn="ctr">
              <a:spcBef>
                <a:spcPts val="1487"/>
              </a:spcBef>
            </a:pPr>
            <a:r>
              <a:rPr spc="500">
                <a:solidFill>
                  <a:srgbClr val="00293C"/>
                </a:solidFill>
              </a:rPr>
              <a:t>KnowBe4</a:t>
            </a:r>
            <a:r>
              <a:rPr spc="-27">
                <a:solidFill>
                  <a:srgbClr val="00293C"/>
                </a:solidFill>
              </a:rPr>
              <a:t> </a:t>
            </a:r>
            <a:r>
              <a:rPr spc="487">
                <a:solidFill>
                  <a:srgbClr val="00293C"/>
                </a:solidFill>
              </a:rPr>
              <a:t>Community</a:t>
            </a:r>
          </a:p>
          <a:p>
            <a:pPr marL="16933" marR="6773">
              <a:spcBef>
                <a:spcPts val="579"/>
              </a:spcBef>
            </a:pPr>
            <a:r>
              <a:rPr sz="1600" b="0" spc="80">
                <a:solidFill>
                  <a:srgbClr val="2C2C2C"/>
                </a:solidFill>
                <a:latin typeface="Century Gothic"/>
                <a:cs typeface="Century Gothic"/>
              </a:rPr>
              <a:t>The</a:t>
            </a:r>
            <a:r>
              <a:rPr sz="1600" b="0" spc="133">
                <a:solidFill>
                  <a:srgbClr val="2C2C2C"/>
                </a:solidFill>
                <a:latin typeface="Century Gothic"/>
                <a:cs typeface="Century Gothic"/>
              </a:rPr>
              <a:t> </a:t>
            </a:r>
            <a:r>
              <a:rPr sz="1600" b="0">
                <a:solidFill>
                  <a:srgbClr val="2C2C2C"/>
                </a:solidFill>
                <a:latin typeface="Century Gothic"/>
                <a:cs typeface="Century Gothic"/>
              </a:rPr>
              <a:t>KnowBe4</a:t>
            </a:r>
            <a:r>
              <a:rPr sz="1600" b="0" spc="140">
                <a:solidFill>
                  <a:srgbClr val="2C2C2C"/>
                </a:solidFill>
                <a:latin typeface="Century Gothic"/>
                <a:cs typeface="Century Gothic"/>
              </a:rPr>
              <a:t> </a:t>
            </a:r>
            <a:r>
              <a:rPr sz="1600" b="0">
                <a:solidFill>
                  <a:srgbClr val="2C2C2C"/>
                </a:solidFill>
                <a:latin typeface="Century Gothic"/>
                <a:cs typeface="Century Gothic"/>
              </a:rPr>
              <a:t>Community</a:t>
            </a:r>
            <a:r>
              <a:rPr sz="1600" b="0" spc="133">
                <a:solidFill>
                  <a:srgbClr val="2C2C2C"/>
                </a:solidFill>
                <a:latin typeface="Century Gothic"/>
                <a:cs typeface="Century Gothic"/>
              </a:rPr>
              <a:t> </a:t>
            </a:r>
            <a:r>
              <a:rPr sz="1600" b="0" spc="200">
                <a:solidFill>
                  <a:srgbClr val="2C2C2C"/>
                </a:solidFill>
                <a:latin typeface="Century Gothic"/>
                <a:cs typeface="Century Gothic"/>
              </a:rPr>
              <a:t>is</a:t>
            </a:r>
            <a:r>
              <a:rPr sz="1600" b="0" spc="140">
                <a:solidFill>
                  <a:srgbClr val="2C2C2C"/>
                </a:solidFill>
                <a:latin typeface="Century Gothic"/>
                <a:cs typeface="Century Gothic"/>
              </a:rPr>
              <a:t> </a:t>
            </a:r>
            <a:r>
              <a:rPr sz="1600" b="0" spc="-200">
                <a:solidFill>
                  <a:srgbClr val="2C2C2C"/>
                </a:solidFill>
                <a:latin typeface="Century Gothic"/>
                <a:cs typeface="Century Gothic"/>
              </a:rPr>
              <a:t>a</a:t>
            </a:r>
            <a:r>
              <a:rPr sz="1600" b="0" spc="140">
                <a:solidFill>
                  <a:srgbClr val="2C2C2C"/>
                </a:solidFill>
                <a:latin typeface="Century Gothic"/>
                <a:cs typeface="Century Gothic"/>
              </a:rPr>
              <a:t> </a:t>
            </a:r>
            <a:r>
              <a:rPr sz="1600" b="0">
                <a:solidFill>
                  <a:srgbClr val="2C2C2C"/>
                </a:solidFill>
                <a:latin typeface="Century Gothic"/>
                <a:cs typeface="Century Gothic"/>
              </a:rPr>
              <a:t>private</a:t>
            </a:r>
            <a:r>
              <a:rPr sz="1600" b="0" spc="133">
                <a:solidFill>
                  <a:srgbClr val="2C2C2C"/>
                </a:solidFill>
                <a:latin typeface="Century Gothic"/>
                <a:cs typeface="Century Gothic"/>
              </a:rPr>
              <a:t> </a:t>
            </a:r>
            <a:r>
              <a:rPr sz="1600" b="0">
                <a:solidFill>
                  <a:srgbClr val="2C2C2C"/>
                </a:solidFill>
                <a:latin typeface="Century Gothic"/>
                <a:cs typeface="Century Gothic"/>
              </a:rPr>
              <a:t>online</a:t>
            </a:r>
            <a:r>
              <a:rPr sz="1600" b="0" spc="140">
                <a:solidFill>
                  <a:srgbClr val="2C2C2C"/>
                </a:solidFill>
                <a:latin typeface="Century Gothic"/>
                <a:cs typeface="Century Gothic"/>
              </a:rPr>
              <a:t> </a:t>
            </a:r>
            <a:r>
              <a:rPr sz="1600" b="0" spc="87">
                <a:solidFill>
                  <a:srgbClr val="2C2C2C"/>
                </a:solidFill>
                <a:latin typeface="Century Gothic"/>
                <a:cs typeface="Century Gothic"/>
              </a:rPr>
              <a:t>user</a:t>
            </a:r>
            <a:r>
              <a:rPr sz="1600" b="0" spc="140">
                <a:solidFill>
                  <a:srgbClr val="2C2C2C"/>
                </a:solidFill>
                <a:latin typeface="Century Gothic"/>
                <a:cs typeface="Century Gothic"/>
              </a:rPr>
              <a:t> </a:t>
            </a:r>
            <a:r>
              <a:rPr sz="1600" b="0">
                <a:solidFill>
                  <a:srgbClr val="2C2C2C"/>
                </a:solidFill>
                <a:latin typeface="Century Gothic"/>
                <a:cs typeface="Century Gothic"/>
              </a:rPr>
              <a:t>community</a:t>
            </a:r>
            <a:r>
              <a:rPr sz="1600" b="0" spc="133">
                <a:solidFill>
                  <a:srgbClr val="2C2C2C"/>
                </a:solidFill>
                <a:latin typeface="Century Gothic"/>
                <a:cs typeface="Century Gothic"/>
              </a:rPr>
              <a:t> </a:t>
            </a:r>
            <a:r>
              <a:rPr sz="1600" b="0" spc="-13">
                <a:solidFill>
                  <a:srgbClr val="2C2C2C"/>
                </a:solidFill>
                <a:latin typeface="Century Gothic"/>
                <a:cs typeface="Century Gothic"/>
              </a:rPr>
              <a:t>designed </a:t>
            </a:r>
            <a:r>
              <a:rPr sz="1600" b="0" spc="93">
                <a:solidFill>
                  <a:srgbClr val="2C2C2C"/>
                </a:solidFill>
                <a:latin typeface="Century Gothic"/>
                <a:cs typeface="Century Gothic"/>
              </a:rPr>
              <a:t>for</a:t>
            </a:r>
            <a:r>
              <a:rPr sz="1600" b="0" spc="-27">
                <a:solidFill>
                  <a:srgbClr val="2C2C2C"/>
                </a:solidFill>
                <a:latin typeface="Century Gothic"/>
                <a:cs typeface="Century Gothic"/>
              </a:rPr>
              <a:t> </a:t>
            </a:r>
            <a:r>
              <a:rPr sz="1600" b="0">
                <a:solidFill>
                  <a:srgbClr val="2C2C2C"/>
                </a:solidFill>
                <a:latin typeface="Century Gothic"/>
                <a:cs typeface="Century Gothic"/>
              </a:rPr>
              <a:t>you</a:t>
            </a:r>
            <a:r>
              <a:rPr sz="1600" b="0" spc="-27">
                <a:solidFill>
                  <a:srgbClr val="2C2C2C"/>
                </a:solidFill>
                <a:latin typeface="Century Gothic"/>
                <a:cs typeface="Century Gothic"/>
              </a:rPr>
              <a:t> </a:t>
            </a:r>
            <a:r>
              <a:rPr sz="1600" b="0" spc="73">
                <a:solidFill>
                  <a:srgbClr val="2C2C2C"/>
                </a:solidFill>
                <a:latin typeface="Century Gothic"/>
                <a:cs typeface="Century Gothic"/>
              </a:rPr>
              <a:t>to</a:t>
            </a:r>
            <a:r>
              <a:rPr sz="1600" b="0" spc="-27">
                <a:solidFill>
                  <a:srgbClr val="2C2C2C"/>
                </a:solidFill>
                <a:latin typeface="Century Gothic"/>
                <a:cs typeface="Century Gothic"/>
              </a:rPr>
              <a:t> </a:t>
            </a:r>
            <a:r>
              <a:rPr sz="1600" b="0">
                <a:solidFill>
                  <a:srgbClr val="2C2C2C"/>
                </a:solidFill>
                <a:latin typeface="Century Gothic"/>
                <a:cs typeface="Century Gothic"/>
              </a:rPr>
              <a:t>connect,</a:t>
            </a:r>
            <a:r>
              <a:rPr sz="1600" b="0" spc="-27">
                <a:solidFill>
                  <a:srgbClr val="2C2C2C"/>
                </a:solidFill>
                <a:latin typeface="Century Gothic"/>
                <a:cs typeface="Century Gothic"/>
              </a:rPr>
              <a:t> </a:t>
            </a:r>
            <a:r>
              <a:rPr sz="1600" b="0">
                <a:solidFill>
                  <a:srgbClr val="2C2C2C"/>
                </a:solidFill>
                <a:latin typeface="Century Gothic"/>
                <a:cs typeface="Century Gothic"/>
              </a:rPr>
              <a:t>share</a:t>
            </a:r>
            <a:r>
              <a:rPr sz="1600" b="0" spc="-27">
                <a:solidFill>
                  <a:srgbClr val="2C2C2C"/>
                </a:solidFill>
                <a:latin typeface="Century Gothic"/>
                <a:cs typeface="Century Gothic"/>
              </a:rPr>
              <a:t> </a:t>
            </a:r>
            <a:r>
              <a:rPr sz="1600" b="0">
                <a:solidFill>
                  <a:srgbClr val="2C2C2C"/>
                </a:solidFill>
                <a:latin typeface="Century Gothic"/>
                <a:cs typeface="Century Gothic"/>
              </a:rPr>
              <a:t>knowledge,</a:t>
            </a:r>
            <a:r>
              <a:rPr sz="1600" b="0" spc="-20">
                <a:solidFill>
                  <a:srgbClr val="2C2C2C"/>
                </a:solidFill>
                <a:latin typeface="Century Gothic"/>
                <a:cs typeface="Century Gothic"/>
              </a:rPr>
              <a:t> </a:t>
            </a:r>
            <a:r>
              <a:rPr sz="1600" b="0" spc="-53">
                <a:solidFill>
                  <a:srgbClr val="2C2C2C"/>
                </a:solidFill>
                <a:latin typeface="Century Gothic"/>
                <a:cs typeface="Century Gothic"/>
              </a:rPr>
              <a:t>and</a:t>
            </a:r>
            <a:r>
              <a:rPr sz="1600" b="0" spc="-27">
                <a:solidFill>
                  <a:srgbClr val="2C2C2C"/>
                </a:solidFill>
                <a:latin typeface="Century Gothic"/>
                <a:cs typeface="Century Gothic"/>
              </a:rPr>
              <a:t> </a:t>
            </a:r>
            <a:r>
              <a:rPr sz="1600" b="0">
                <a:solidFill>
                  <a:srgbClr val="2C2C2C"/>
                </a:solidFill>
                <a:latin typeface="Century Gothic"/>
                <a:cs typeface="Century Gothic"/>
              </a:rPr>
              <a:t>collaborate</a:t>
            </a:r>
            <a:r>
              <a:rPr sz="1600" b="0" spc="-27">
                <a:solidFill>
                  <a:srgbClr val="2C2C2C"/>
                </a:solidFill>
                <a:latin typeface="Century Gothic"/>
                <a:cs typeface="Century Gothic"/>
              </a:rPr>
              <a:t> </a:t>
            </a:r>
            <a:r>
              <a:rPr sz="1600" b="0">
                <a:solidFill>
                  <a:srgbClr val="2C2C2C"/>
                </a:solidFill>
                <a:latin typeface="Century Gothic"/>
                <a:cs typeface="Century Gothic"/>
              </a:rPr>
              <a:t>on</a:t>
            </a:r>
            <a:r>
              <a:rPr sz="1600" b="0" spc="-27">
                <a:solidFill>
                  <a:srgbClr val="2C2C2C"/>
                </a:solidFill>
                <a:latin typeface="Century Gothic"/>
                <a:cs typeface="Century Gothic"/>
              </a:rPr>
              <a:t> </a:t>
            </a:r>
            <a:r>
              <a:rPr sz="1600" b="0">
                <a:solidFill>
                  <a:srgbClr val="2C2C2C"/>
                </a:solidFill>
                <a:latin typeface="Century Gothic"/>
                <a:cs typeface="Century Gothic"/>
              </a:rPr>
              <a:t>new</a:t>
            </a:r>
            <a:r>
              <a:rPr sz="1600" b="0" spc="-27">
                <a:solidFill>
                  <a:srgbClr val="2C2C2C"/>
                </a:solidFill>
                <a:latin typeface="Century Gothic"/>
                <a:cs typeface="Century Gothic"/>
              </a:rPr>
              <a:t> </a:t>
            </a:r>
            <a:r>
              <a:rPr sz="1600" b="0" spc="-13">
                <a:solidFill>
                  <a:srgbClr val="2C2C2C"/>
                </a:solidFill>
                <a:latin typeface="Century Gothic"/>
                <a:cs typeface="Century Gothic"/>
              </a:rPr>
              <a:t>ideas.</a:t>
            </a:r>
            <a:endParaRPr sz="1600">
              <a:latin typeface="Century Gothic"/>
              <a:cs typeface="Century Gothic"/>
            </a:endParaRPr>
          </a:p>
        </p:txBody>
      </p:sp>
      <p:grpSp>
        <p:nvGrpSpPr>
          <p:cNvPr id="3" name="object 3" descr="Explore, News, Ideas, Events"/>
          <p:cNvGrpSpPr/>
          <p:nvPr/>
        </p:nvGrpSpPr>
        <p:grpSpPr>
          <a:xfrm>
            <a:off x="0" y="1860000"/>
            <a:ext cx="12192000" cy="4998720"/>
            <a:chOff x="0" y="1395000"/>
            <a:chExt cx="9144000" cy="3749040"/>
          </a:xfrm>
        </p:grpSpPr>
        <p:sp>
          <p:nvSpPr>
            <p:cNvPr id="4" name="object 4"/>
            <p:cNvSpPr/>
            <p:nvPr/>
          </p:nvSpPr>
          <p:spPr>
            <a:xfrm>
              <a:off x="5421069" y="1692337"/>
              <a:ext cx="2902585" cy="3451225"/>
            </a:xfrm>
            <a:custGeom>
              <a:avLst/>
              <a:gdLst/>
              <a:ahLst/>
              <a:cxnLst/>
              <a:rect l="l" t="t" r="r" b="b"/>
              <a:pathLst>
                <a:path w="2902584" h="3451225">
                  <a:moveTo>
                    <a:pt x="1325196" y="3451161"/>
                  </a:moveTo>
                  <a:lnTo>
                    <a:pt x="780976" y="3451161"/>
                  </a:lnTo>
                  <a:lnTo>
                    <a:pt x="0" y="3007023"/>
                  </a:lnTo>
                  <a:lnTo>
                    <a:pt x="1710083" y="0"/>
                  </a:lnTo>
                  <a:lnTo>
                    <a:pt x="2902283" y="678000"/>
                  </a:lnTo>
                  <a:lnTo>
                    <a:pt x="1325196" y="3451161"/>
                  </a:lnTo>
                  <a:close/>
                </a:path>
              </a:pathLst>
            </a:custGeom>
            <a:solidFill>
              <a:srgbClr val="00293C"/>
            </a:solidFill>
          </p:spPr>
          <p:txBody>
            <a:bodyPr wrap="square" lIns="0" tIns="0" rIns="0" bIns="0" rtlCol="0"/>
            <a:lstStyle/>
            <a:p>
              <a:pPr defTabSz="1219170"/>
              <a:endParaRPr sz="2400" kern="0">
                <a:solidFill>
                  <a:sysClr val="windowText" lastClr="000000"/>
                </a:solidFill>
              </a:endParaRPr>
            </a:p>
          </p:txBody>
        </p:sp>
        <p:sp>
          <p:nvSpPr>
            <p:cNvPr id="5" name="object 5"/>
            <p:cNvSpPr/>
            <p:nvPr/>
          </p:nvSpPr>
          <p:spPr>
            <a:xfrm>
              <a:off x="3682124" y="1692337"/>
              <a:ext cx="2902585" cy="3451225"/>
            </a:xfrm>
            <a:custGeom>
              <a:avLst/>
              <a:gdLst/>
              <a:ahLst/>
              <a:cxnLst/>
              <a:rect l="l" t="t" r="r" b="b"/>
              <a:pathLst>
                <a:path w="2902584" h="3451225">
                  <a:moveTo>
                    <a:pt x="1325196" y="3451161"/>
                  </a:moveTo>
                  <a:lnTo>
                    <a:pt x="780976" y="3451161"/>
                  </a:lnTo>
                  <a:lnTo>
                    <a:pt x="0" y="3007023"/>
                  </a:lnTo>
                  <a:lnTo>
                    <a:pt x="1710083" y="0"/>
                  </a:lnTo>
                  <a:lnTo>
                    <a:pt x="2902283" y="678000"/>
                  </a:lnTo>
                  <a:lnTo>
                    <a:pt x="1325196" y="3451161"/>
                  </a:lnTo>
                  <a:close/>
                </a:path>
              </a:pathLst>
            </a:custGeom>
            <a:solidFill>
              <a:srgbClr val="392A68"/>
            </a:solidFill>
          </p:spPr>
          <p:txBody>
            <a:bodyPr wrap="square" lIns="0" tIns="0" rIns="0" bIns="0" rtlCol="0"/>
            <a:lstStyle/>
            <a:p>
              <a:pPr defTabSz="1219170"/>
              <a:endParaRPr sz="2400" kern="0">
                <a:solidFill>
                  <a:sysClr val="windowText" lastClr="000000"/>
                </a:solidFill>
              </a:endParaRPr>
            </a:p>
          </p:txBody>
        </p:sp>
        <p:sp>
          <p:nvSpPr>
            <p:cNvPr id="6" name="object 6"/>
            <p:cNvSpPr/>
            <p:nvPr/>
          </p:nvSpPr>
          <p:spPr>
            <a:xfrm>
              <a:off x="1956996" y="1693207"/>
              <a:ext cx="2901315" cy="3450590"/>
            </a:xfrm>
            <a:custGeom>
              <a:avLst/>
              <a:gdLst/>
              <a:ahLst/>
              <a:cxnLst/>
              <a:rect l="l" t="t" r="r" b="b"/>
              <a:pathLst>
                <a:path w="2901315" h="3450590">
                  <a:moveTo>
                    <a:pt x="1324220" y="3450292"/>
                  </a:moveTo>
                  <a:lnTo>
                    <a:pt x="783995" y="3450292"/>
                  </a:lnTo>
                  <a:lnTo>
                    <a:pt x="0" y="3004436"/>
                  </a:lnTo>
                  <a:lnTo>
                    <a:pt x="1708612" y="0"/>
                  </a:lnTo>
                  <a:lnTo>
                    <a:pt x="2900812" y="677999"/>
                  </a:lnTo>
                  <a:lnTo>
                    <a:pt x="1324220" y="3450292"/>
                  </a:lnTo>
                  <a:close/>
                </a:path>
              </a:pathLst>
            </a:custGeom>
            <a:solidFill>
              <a:srgbClr val="381621"/>
            </a:solidFill>
          </p:spPr>
          <p:txBody>
            <a:bodyPr wrap="square" lIns="0" tIns="0" rIns="0" bIns="0" rtlCol="0"/>
            <a:lstStyle/>
            <a:p>
              <a:pPr defTabSz="1219170"/>
              <a:endParaRPr sz="2400" kern="0">
                <a:solidFill>
                  <a:sysClr val="windowText" lastClr="000000"/>
                </a:solidFill>
              </a:endParaRPr>
            </a:p>
          </p:txBody>
        </p:sp>
        <p:sp>
          <p:nvSpPr>
            <p:cNvPr id="7" name="object 7"/>
            <p:cNvSpPr/>
            <p:nvPr/>
          </p:nvSpPr>
          <p:spPr>
            <a:xfrm>
              <a:off x="229646" y="1700784"/>
              <a:ext cx="2891155" cy="3442970"/>
            </a:xfrm>
            <a:custGeom>
              <a:avLst/>
              <a:gdLst/>
              <a:ahLst/>
              <a:cxnLst/>
              <a:rect l="l" t="t" r="r" b="b"/>
              <a:pathLst>
                <a:path w="2891155" h="3442970">
                  <a:moveTo>
                    <a:pt x="1325335" y="3442715"/>
                  </a:moveTo>
                  <a:lnTo>
                    <a:pt x="782389" y="3442715"/>
                  </a:lnTo>
                  <a:lnTo>
                    <a:pt x="0" y="3000102"/>
                  </a:lnTo>
                  <a:lnTo>
                    <a:pt x="1697218" y="0"/>
                  </a:lnTo>
                  <a:lnTo>
                    <a:pt x="2890918" y="675299"/>
                  </a:lnTo>
                  <a:lnTo>
                    <a:pt x="1325335" y="3442715"/>
                  </a:lnTo>
                  <a:close/>
                </a:path>
              </a:pathLst>
            </a:custGeom>
            <a:solidFill>
              <a:srgbClr val="EE4523"/>
            </a:solidFill>
          </p:spPr>
          <p:txBody>
            <a:bodyPr wrap="square" lIns="0" tIns="0" rIns="0" bIns="0" rtlCol="0"/>
            <a:lstStyle/>
            <a:p>
              <a:pPr defTabSz="1219170"/>
              <a:endParaRPr sz="2400" kern="0">
                <a:solidFill>
                  <a:sysClr val="windowText" lastClr="000000"/>
                </a:solidFill>
              </a:endParaRPr>
            </a:p>
          </p:txBody>
        </p:sp>
        <p:sp>
          <p:nvSpPr>
            <p:cNvPr id="8" name="object 8"/>
            <p:cNvSpPr/>
            <p:nvPr/>
          </p:nvSpPr>
          <p:spPr>
            <a:xfrm>
              <a:off x="5272461" y="1395000"/>
              <a:ext cx="1371600" cy="1371600"/>
            </a:xfrm>
            <a:custGeom>
              <a:avLst/>
              <a:gdLst/>
              <a:ahLst/>
              <a:cxnLst/>
              <a:rect l="l" t="t" r="r" b="b"/>
              <a:pathLst>
                <a:path w="1371600" h="1371600">
                  <a:moveTo>
                    <a:pt x="685799" y="1371599"/>
                  </a:moveTo>
                  <a:lnTo>
                    <a:pt x="636822" y="1369878"/>
                  </a:lnTo>
                  <a:lnTo>
                    <a:pt x="588775" y="1364789"/>
                  </a:lnTo>
                  <a:lnTo>
                    <a:pt x="541773" y="1356450"/>
                  </a:lnTo>
                  <a:lnTo>
                    <a:pt x="495932" y="1344977"/>
                  </a:lnTo>
                  <a:lnTo>
                    <a:pt x="451369" y="1330486"/>
                  </a:lnTo>
                  <a:lnTo>
                    <a:pt x="408200" y="1313092"/>
                  </a:lnTo>
                  <a:lnTo>
                    <a:pt x="366540" y="1292912"/>
                  </a:lnTo>
                  <a:lnTo>
                    <a:pt x="326506" y="1270061"/>
                  </a:lnTo>
                  <a:lnTo>
                    <a:pt x="288214" y="1244657"/>
                  </a:lnTo>
                  <a:lnTo>
                    <a:pt x="251780" y="1216815"/>
                  </a:lnTo>
                  <a:lnTo>
                    <a:pt x="217319" y="1186650"/>
                  </a:lnTo>
                  <a:lnTo>
                    <a:pt x="184949" y="1154280"/>
                  </a:lnTo>
                  <a:lnTo>
                    <a:pt x="154784" y="1119819"/>
                  </a:lnTo>
                  <a:lnTo>
                    <a:pt x="126942" y="1083385"/>
                  </a:lnTo>
                  <a:lnTo>
                    <a:pt x="101538" y="1045093"/>
                  </a:lnTo>
                  <a:lnTo>
                    <a:pt x="78687" y="1005059"/>
                  </a:lnTo>
                  <a:lnTo>
                    <a:pt x="58507" y="963399"/>
                  </a:lnTo>
                  <a:lnTo>
                    <a:pt x="41113" y="920230"/>
                  </a:lnTo>
                  <a:lnTo>
                    <a:pt x="26622" y="875667"/>
                  </a:lnTo>
                  <a:lnTo>
                    <a:pt x="15149" y="829826"/>
                  </a:lnTo>
                  <a:lnTo>
                    <a:pt x="6810" y="782824"/>
                  </a:lnTo>
                  <a:lnTo>
                    <a:pt x="1721" y="734777"/>
                  </a:lnTo>
                  <a:lnTo>
                    <a:pt x="0" y="685799"/>
                  </a:lnTo>
                  <a:lnTo>
                    <a:pt x="1721" y="636822"/>
                  </a:lnTo>
                  <a:lnTo>
                    <a:pt x="6810" y="588775"/>
                  </a:lnTo>
                  <a:lnTo>
                    <a:pt x="15149" y="541773"/>
                  </a:lnTo>
                  <a:lnTo>
                    <a:pt x="26622" y="495932"/>
                  </a:lnTo>
                  <a:lnTo>
                    <a:pt x="41113" y="451369"/>
                  </a:lnTo>
                  <a:lnTo>
                    <a:pt x="58507" y="408200"/>
                  </a:lnTo>
                  <a:lnTo>
                    <a:pt x="78687" y="366540"/>
                  </a:lnTo>
                  <a:lnTo>
                    <a:pt x="101538" y="326506"/>
                  </a:lnTo>
                  <a:lnTo>
                    <a:pt x="126942" y="288214"/>
                  </a:lnTo>
                  <a:lnTo>
                    <a:pt x="154784" y="251780"/>
                  </a:lnTo>
                  <a:lnTo>
                    <a:pt x="184949" y="217319"/>
                  </a:lnTo>
                  <a:lnTo>
                    <a:pt x="217319" y="184949"/>
                  </a:lnTo>
                  <a:lnTo>
                    <a:pt x="251780" y="154784"/>
                  </a:lnTo>
                  <a:lnTo>
                    <a:pt x="288214" y="126942"/>
                  </a:lnTo>
                  <a:lnTo>
                    <a:pt x="326506" y="101538"/>
                  </a:lnTo>
                  <a:lnTo>
                    <a:pt x="366540" y="78687"/>
                  </a:lnTo>
                  <a:lnTo>
                    <a:pt x="408200" y="58507"/>
                  </a:lnTo>
                  <a:lnTo>
                    <a:pt x="451369" y="41113"/>
                  </a:lnTo>
                  <a:lnTo>
                    <a:pt x="495932" y="26622"/>
                  </a:lnTo>
                  <a:lnTo>
                    <a:pt x="541773" y="15149"/>
                  </a:lnTo>
                  <a:lnTo>
                    <a:pt x="588775" y="6810"/>
                  </a:lnTo>
                  <a:lnTo>
                    <a:pt x="636822" y="1721"/>
                  </a:lnTo>
                  <a:lnTo>
                    <a:pt x="685799" y="0"/>
                  </a:lnTo>
                  <a:lnTo>
                    <a:pt x="733594" y="1721"/>
                  </a:lnTo>
                  <a:lnTo>
                    <a:pt x="734660" y="1721"/>
                  </a:lnTo>
                  <a:lnTo>
                    <a:pt x="784040" y="7070"/>
                  </a:lnTo>
                  <a:lnTo>
                    <a:pt x="832174" y="15800"/>
                  </a:lnTo>
                  <a:lnTo>
                    <a:pt x="879420" y="27898"/>
                  </a:lnTo>
                  <a:lnTo>
                    <a:pt x="925604" y="43292"/>
                  </a:lnTo>
                  <a:lnTo>
                    <a:pt x="970554" y="61911"/>
                  </a:lnTo>
                  <a:lnTo>
                    <a:pt x="1014096" y="83683"/>
                  </a:lnTo>
                  <a:lnTo>
                    <a:pt x="1056058" y="108536"/>
                  </a:lnTo>
                  <a:lnTo>
                    <a:pt x="1096267" y="136398"/>
                  </a:lnTo>
                  <a:lnTo>
                    <a:pt x="1134550" y="167199"/>
                  </a:lnTo>
                  <a:lnTo>
                    <a:pt x="1170733" y="200866"/>
                  </a:lnTo>
                  <a:lnTo>
                    <a:pt x="1204400" y="237049"/>
                  </a:lnTo>
                  <a:lnTo>
                    <a:pt x="1235201" y="275332"/>
                  </a:lnTo>
                  <a:lnTo>
                    <a:pt x="1263063" y="315541"/>
                  </a:lnTo>
                  <a:lnTo>
                    <a:pt x="1287916" y="357503"/>
                  </a:lnTo>
                  <a:lnTo>
                    <a:pt x="1309688" y="401045"/>
                  </a:lnTo>
                  <a:lnTo>
                    <a:pt x="1328307" y="445995"/>
                  </a:lnTo>
                  <a:lnTo>
                    <a:pt x="1343701" y="492179"/>
                  </a:lnTo>
                  <a:lnTo>
                    <a:pt x="1355799" y="539425"/>
                  </a:lnTo>
                  <a:lnTo>
                    <a:pt x="1364529" y="587559"/>
                  </a:lnTo>
                  <a:lnTo>
                    <a:pt x="1369820" y="636408"/>
                  </a:lnTo>
                  <a:lnTo>
                    <a:pt x="1371599" y="685799"/>
                  </a:lnTo>
                  <a:lnTo>
                    <a:pt x="1369877" y="734777"/>
                  </a:lnTo>
                  <a:lnTo>
                    <a:pt x="1364789" y="782824"/>
                  </a:lnTo>
                  <a:lnTo>
                    <a:pt x="1356450" y="829826"/>
                  </a:lnTo>
                  <a:lnTo>
                    <a:pt x="1344977" y="875667"/>
                  </a:lnTo>
                  <a:lnTo>
                    <a:pt x="1330485" y="920230"/>
                  </a:lnTo>
                  <a:lnTo>
                    <a:pt x="1313091" y="963399"/>
                  </a:lnTo>
                  <a:lnTo>
                    <a:pt x="1292911" y="1005059"/>
                  </a:lnTo>
                  <a:lnTo>
                    <a:pt x="1270061" y="1045093"/>
                  </a:lnTo>
                  <a:lnTo>
                    <a:pt x="1244657" y="1083385"/>
                  </a:lnTo>
                  <a:lnTo>
                    <a:pt x="1216814" y="1119819"/>
                  </a:lnTo>
                  <a:lnTo>
                    <a:pt x="1186650" y="1154280"/>
                  </a:lnTo>
                  <a:lnTo>
                    <a:pt x="1154279" y="1186650"/>
                  </a:lnTo>
                  <a:lnTo>
                    <a:pt x="1119819" y="1216815"/>
                  </a:lnTo>
                  <a:lnTo>
                    <a:pt x="1083385" y="1244657"/>
                  </a:lnTo>
                  <a:lnTo>
                    <a:pt x="1045093" y="1270061"/>
                  </a:lnTo>
                  <a:lnTo>
                    <a:pt x="1005059" y="1292912"/>
                  </a:lnTo>
                  <a:lnTo>
                    <a:pt x="963399" y="1313092"/>
                  </a:lnTo>
                  <a:lnTo>
                    <a:pt x="920230" y="1330486"/>
                  </a:lnTo>
                  <a:lnTo>
                    <a:pt x="875667" y="1344977"/>
                  </a:lnTo>
                  <a:lnTo>
                    <a:pt x="829826" y="1356450"/>
                  </a:lnTo>
                  <a:lnTo>
                    <a:pt x="782824" y="1364789"/>
                  </a:lnTo>
                  <a:lnTo>
                    <a:pt x="734777" y="1369878"/>
                  </a:lnTo>
                  <a:lnTo>
                    <a:pt x="685799" y="1371599"/>
                  </a:lnTo>
                  <a:close/>
                </a:path>
              </a:pathLst>
            </a:custGeom>
            <a:solidFill>
              <a:srgbClr val="392A68"/>
            </a:solidFill>
          </p:spPr>
          <p:txBody>
            <a:bodyPr wrap="square" lIns="0" tIns="0" rIns="0" bIns="0" rtlCol="0"/>
            <a:lstStyle/>
            <a:p>
              <a:pPr defTabSz="1219170"/>
              <a:endParaRPr sz="2400" kern="0">
                <a:solidFill>
                  <a:sysClr val="windowText" lastClr="000000"/>
                </a:solidFill>
              </a:endParaRPr>
            </a:p>
          </p:txBody>
        </p:sp>
        <p:sp>
          <p:nvSpPr>
            <p:cNvPr id="9" name="object 9"/>
            <p:cNvSpPr/>
            <p:nvPr/>
          </p:nvSpPr>
          <p:spPr>
            <a:xfrm>
              <a:off x="3546144" y="1395000"/>
              <a:ext cx="1371600" cy="1371600"/>
            </a:xfrm>
            <a:custGeom>
              <a:avLst/>
              <a:gdLst/>
              <a:ahLst/>
              <a:cxnLst/>
              <a:rect l="l" t="t" r="r" b="b"/>
              <a:pathLst>
                <a:path w="1371600" h="1371600">
                  <a:moveTo>
                    <a:pt x="685799" y="1371599"/>
                  </a:moveTo>
                  <a:lnTo>
                    <a:pt x="636822" y="1369878"/>
                  </a:lnTo>
                  <a:lnTo>
                    <a:pt x="588775" y="1364789"/>
                  </a:lnTo>
                  <a:lnTo>
                    <a:pt x="541773" y="1356450"/>
                  </a:lnTo>
                  <a:lnTo>
                    <a:pt x="495932" y="1344977"/>
                  </a:lnTo>
                  <a:lnTo>
                    <a:pt x="451369" y="1330486"/>
                  </a:lnTo>
                  <a:lnTo>
                    <a:pt x="408200" y="1313092"/>
                  </a:lnTo>
                  <a:lnTo>
                    <a:pt x="366540" y="1292912"/>
                  </a:lnTo>
                  <a:lnTo>
                    <a:pt x="326506" y="1270061"/>
                  </a:lnTo>
                  <a:lnTo>
                    <a:pt x="288214" y="1244657"/>
                  </a:lnTo>
                  <a:lnTo>
                    <a:pt x="251780" y="1216815"/>
                  </a:lnTo>
                  <a:lnTo>
                    <a:pt x="217319" y="1186650"/>
                  </a:lnTo>
                  <a:lnTo>
                    <a:pt x="184949" y="1154280"/>
                  </a:lnTo>
                  <a:lnTo>
                    <a:pt x="154784" y="1119819"/>
                  </a:lnTo>
                  <a:lnTo>
                    <a:pt x="126942" y="1083385"/>
                  </a:lnTo>
                  <a:lnTo>
                    <a:pt x="101537" y="1045093"/>
                  </a:lnTo>
                  <a:lnTo>
                    <a:pt x="78687" y="1005059"/>
                  </a:lnTo>
                  <a:lnTo>
                    <a:pt x="58507" y="963399"/>
                  </a:lnTo>
                  <a:lnTo>
                    <a:pt x="41113" y="920230"/>
                  </a:lnTo>
                  <a:lnTo>
                    <a:pt x="26622" y="875667"/>
                  </a:lnTo>
                  <a:lnTo>
                    <a:pt x="15149" y="829826"/>
                  </a:lnTo>
                  <a:lnTo>
                    <a:pt x="6810" y="782824"/>
                  </a:lnTo>
                  <a:lnTo>
                    <a:pt x="1721" y="734777"/>
                  </a:lnTo>
                  <a:lnTo>
                    <a:pt x="0" y="685799"/>
                  </a:lnTo>
                  <a:lnTo>
                    <a:pt x="1721" y="636822"/>
                  </a:lnTo>
                  <a:lnTo>
                    <a:pt x="6810" y="588775"/>
                  </a:lnTo>
                  <a:lnTo>
                    <a:pt x="15149" y="541773"/>
                  </a:lnTo>
                  <a:lnTo>
                    <a:pt x="26622" y="495932"/>
                  </a:lnTo>
                  <a:lnTo>
                    <a:pt x="41113" y="451369"/>
                  </a:lnTo>
                  <a:lnTo>
                    <a:pt x="58507" y="408200"/>
                  </a:lnTo>
                  <a:lnTo>
                    <a:pt x="78687" y="366540"/>
                  </a:lnTo>
                  <a:lnTo>
                    <a:pt x="101537" y="326506"/>
                  </a:lnTo>
                  <a:lnTo>
                    <a:pt x="126942" y="288214"/>
                  </a:lnTo>
                  <a:lnTo>
                    <a:pt x="154784" y="251780"/>
                  </a:lnTo>
                  <a:lnTo>
                    <a:pt x="184949" y="217319"/>
                  </a:lnTo>
                  <a:lnTo>
                    <a:pt x="217319" y="184949"/>
                  </a:lnTo>
                  <a:lnTo>
                    <a:pt x="251780" y="154784"/>
                  </a:lnTo>
                  <a:lnTo>
                    <a:pt x="288214" y="126942"/>
                  </a:lnTo>
                  <a:lnTo>
                    <a:pt x="326506" y="101538"/>
                  </a:lnTo>
                  <a:lnTo>
                    <a:pt x="366540" y="78687"/>
                  </a:lnTo>
                  <a:lnTo>
                    <a:pt x="408200" y="58507"/>
                  </a:lnTo>
                  <a:lnTo>
                    <a:pt x="451369" y="41113"/>
                  </a:lnTo>
                  <a:lnTo>
                    <a:pt x="495932" y="26622"/>
                  </a:lnTo>
                  <a:lnTo>
                    <a:pt x="541773" y="15149"/>
                  </a:lnTo>
                  <a:lnTo>
                    <a:pt x="588775" y="6810"/>
                  </a:lnTo>
                  <a:lnTo>
                    <a:pt x="636822" y="1721"/>
                  </a:lnTo>
                  <a:lnTo>
                    <a:pt x="685799" y="0"/>
                  </a:lnTo>
                  <a:lnTo>
                    <a:pt x="733594" y="1721"/>
                  </a:lnTo>
                  <a:lnTo>
                    <a:pt x="734660" y="1721"/>
                  </a:lnTo>
                  <a:lnTo>
                    <a:pt x="784040" y="7070"/>
                  </a:lnTo>
                  <a:lnTo>
                    <a:pt x="832174" y="15800"/>
                  </a:lnTo>
                  <a:lnTo>
                    <a:pt x="879419" y="27898"/>
                  </a:lnTo>
                  <a:lnTo>
                    <a:pt x="925603" y="43292"/>
                  </a:lnTo>
                  <a:lnTo>
                    <a:pt x="970553" y="61911"/>
                  </a:lnTo>
                  <a:lnTo>
                    <a:pt x="1014096" y="83683"/>
                  </a:lnTo>
                  <a:lnTo>
                    <a:pt x="1056058" y="108536"/>
                  </a:lnTo>
                  <a:lnTo>
                    <a:pt x="1096267" y="136398"/>
                  </a:lnTo>
                  <a:lnTo>
                    <a:pt x="1134550" y="167199"/>
                  </a:lnTo>
                  <a:lnTo>
                    <a:pt x="1170733" y="200866"/>
                  </a:lnTo>
                  <a:lnTo>
                    <a:pt x="1204400" y="237049"/>
                  </a:lnTo>
                  <a:lnTo>
                    <a:pt x="1235200" y="275332"/>
                  </a:lnTo>
                  <a:lnTo>
                    <a:pt x="1263063" y="315541"/>
                  </a:lnTo>
                  <a:lnTo>
                    <a:pt x="1287916" y="357503"/>
                  </a:lnTo>
                  <a:lnTo>
                    <a:pt x="1309688" y="401045"/>
                  </a:lnTo>
                  <a:lnTo>
                    <a:pt x="1328307" y="445995"/>
                  </a:lnTo>
                  <a:lnTo>
                    <a:pt x="1343701" y="492179"/>
                  </a:lnTo>
                  <a:lnTo>
                    <a:pt x="1355799" y="539425"/>
                  </a:lnTo>
                  <a:lnTo>
                    <a:pt x="1364529" y="587559"/>
                  </a:lnTo>
                  <a:lnTo>
                    <a:pt x="1369820" y="636408"/>
                  </a:lnTo>
                  <a:lnTo>
                    <a:pt x="1371599" y="685799"/>
                  </a:lnTo>
                  <a:lnTo>
                    <a:pt x="1369878" y="734777"/>
                  </a:lnTo>
                  <a:lnTo>
                    <a:pt x="1364789" y="782824"/>
                  </a:lnTo>
                  <a:lnTo>
                    <a:pt x="1356450" y="829826"/>
                  </a:lnTo>
                  <a:lnTo>
                    <a:pt x="1344977" y="875667"/>
                  </a:lnTo>
                  <a:lnTo>
                    <a:pt x="1330486" y="920230"/>
                  </a:lnTo>
                  <a:lnTo>
                    <a:pt x="1313092" y="963399"/>
                  </a:lnTo>
                  <a:lnTo>
                    <a:pt x="1292912" y="1005059"/>
                  </a:lnTo>
                  <a:lnTo>
                    <a:pt x="1270061" y="1045093"/>
                  </a:lnTo>
                  <a:lnTo>
                    <a:pt x="1244657" y="1083385"/>
                  </a:lnTo>
                  <a:lnTo>
                    <a:pt x="1216814" y="1119819"/>
                  </a:lnTo>
                  <a:lnTo>
                    <a:pt x="1186650" y="1154280"/>
                  </a:lnTo>
                  <a:lnTo>
                    <a:pt x="1154279" y="1186650"/>
                  </a:lnTo>
                  <a:lnTo>
                    <a:pt x="1119819" y="1216815"/>
                  </a:lnTo>
                  <a:lnTo>
                    <a:pt x="1083385" y="1244657"/>
                  </a:lnTo>
                  <a:lnTo>
                    <a:pt x="1045093" y="1270061"/>
                  </a:lnTo>
                  <a:lnTo>
                    <a:pt x="1005059" y="1292912"/>
                  </a:lnTo>
                  <a:lnTo>
                    <a:pt x="963399" y="1313092"/>
                  </a:lnTo>
                  <a:lnTo>
                    <a:pt x="920230" y="1330486"/>
                  </a:lnTo>
                  <a:lnTo>
                    <a:pt x="875667" y="1344977"/>
                  </a:lnTo>
                  <a:lnTo>
                    <a:pt x="829826" y="1356450"/>
                  </a:lnTo>
                  <a:lnTo>
                    <a:pt x="782824" y="1364789"/>
                  </a:lnTo>
                  <a:lnTo>
                    <a:pt x="734776" y="1369878"/>
                  </a:lnTo>
                  <a:lnTo>
                    <a:pt x="685799" y="1371599"/>
                  </a:lnTo>
                  <a:close/>
                </a:path>
              </a:pathLst>
            </a:custGeom>
            <a:solidFill>
              <a:srgbClr val="381621"/>
            </a:solidFill>
          </p:spPr>
          <p:txBody>
            <a:bodyPr wrap="square" lIns="0" tIns="0" rIns="0" bIns="0" rtlCol="0"/>
            <a:lstStyle/>
            <a:p>
              <a:pPr defTabSz="1219170"/>
              <a:endParaRPr sz="2400" kern="0">
                <a:solidFill>
                  <a:sysClr val="windowText" lastClr="000000"/>
                </a:solidFill>
              </a:endParaRPr>
            </a:p>
          </p:txBody>
        </p:sp>
        <p:sp>
          <p:nvSpPr>
            <p:cNvPr id="10" name="object 10"/>
            <p:cNvSpPr/>
            <p:nvPr/>
          </p:nvSpPr>
          <p:spPr>
            <a:xfrm>
              <a:off x="1808812" y="1395000"/>
              <a:ext cx="1371600" cy="1371600"/>
            </a:xfrm>
            <a:custGeom>
              <a:avLst/>
              <a:gdLst/>
              <a:ahLst/>
              <a:cxnLst/>
              <a:rect l="l" t="t" r="r" b="b"/>
              <a:pathLst>
                <a:path w="1371600" h="1371600">
                  <a:moveTo>
                    <a:pt x="685799" y="1371599"/>
                  </a:moveTo>
                  <a:lnTo>
                    <a:pt x="636822" y="1369878"/>
                  </a:lnTo>
                  <a:lnTo>
                    <a:pt x="588775" y="1364789"/>
                  </a:lnTo>
                  <a:lnTo>
                    <a:pt x="541773" y="1356450"/>
                  </a:lnTo>
                  <a:lnTo>
                    <a:pt x="495932" y="1344977"/>
                  </a:lnTo>
                  <a:lnTo>
                    <a:pt x="451369" y="1330486"/>
                  </a:lnTo>
                  <a:lnTo>
                    <a:pt x="408200" y="1313092"/>
                  </a:lnTo>
                  <a:lnTo>
                    <a:pt x="366540" y="1292912"/>
                  </a:lnTo>
                  <a:lnTo>
                    <a:pt x="326506" y="1270061"/>
                  </a:lnTo>
                  <a:lnTo>
                    <a:pt x="288214" y="1244657"/>
                  </a:lnTo>
                  <a:lnTo>
                    <a:pt x="251780" y="1216815"/>
                  </a:lnTo>
                  <a:lnTo>
                    <a:pt x="217319" y="1186650"/>
                  </a:lnTo>
                  <a:lnTo>
                    <a:pt x="184949" y="1154280"/>
                  </a:lnTo>
                  <a:lnTo>
                    <a:pt x="154784" y="1119819"/>
                  </a:lnTo>
                  <a:lnTo>
                    <a:pt x="126942" y="1083385"/>
                  </a:lnTo>
                  <a:lnTo>
                    <a:pt x="101538" y="1045093"/>
                  </a:lnTo>
                  <a:lnTo>
                    <a:pt x="78687" y="1005059"/>
                  </a:lnTo>
                  <a:lnTo>
                    <a:pt x="58507" y="963399"/>
                  </a:lnTo>
                  <a:lnTo>
                    <a:pt x="41113" y="920230"/>
                  </a:lnTo>
                  <a:lnTo>
                    <a:pt x="26622" y="875667"/>
                  </a:lnTo>
                  <a:lnTo>
                    <a:pt x="15149" y="829826"/>
                  </a:lnTo>
                  <a:lnTo>
                    <a:pt x="6810" y="782824"/>
                  </a:lnTo>
                  <a:lnTo>
                    <a:pt x="1721" y="734777"/>
                  </a:lnTo>
                  <a:lnTo>
                    <a:pt x="0" y="685799"/>
                  </a:lnTo>
                  <a:lnTo>
                    <a:pt x="1721" y="636822"/>
                  </a:lnTo>
                  <a:lnTo>
                    <a:pt x="6810" y="588775"/>
                  </a:lnTo>
                  <a:lnTo>
                    <a:pt x="15149" y="541773"/>
                  </a:lnTo>
                  <a:lnTo>
                    <a:pt x="26622" y="495932"/>
                  </a:lnTo>
                  <a:lnTo>
                    <a:pt x="41113" y="451369"/>
                  </a:lnTo>
                  <a:lnTo>
                    <a:pt x="58507" y="408200"/>
                  </a:lnTo>
                  <a:lnTo>
                    <a:pt x="78687" y="366540"/>
                  </a:lnTo>
                  <a:lnTo>
                    <a:pt x="101538" y="326506"/>
                  </a:lnTo>
                  <a:lnTo>
                    <a:pt x="126942" y="288214"/>
                  </a:lnTo>
                  <a:lnTo>
                    <a:pt x="154784" y="251780"/>
                  </a:lnTo>
                  <a:lnTo>
                    <a:pt x="184949" y="217319"/>
                  </a:lnTo>
                  <a:lnTo>
                    <a:pt x="217319" y="184949"/>
                  </a:lnTo>
                  <a:lnTo>
                    <a:pt x="251780" y="154784"/>
                  </a:lnTo>
                  <a:lnTo>
                    <a:pt x="288214" y="126942"/>
                  </a:lnTo>
                  <a:lnTo>
                    <a:pt x="326506" y="101538"/>
                  </a:lnTo>
                  <a:lnTo>
                    <a:pt x="366540" y="78687"/>
                  </a:lnTo>
                  <a:lnTo>
                    <a:pt x="408200" y="58507"/>
                  </a:lnTo>
                  <a:lnTo>
                    <a:pt x="451369" y="41113"/>
                  </a:lnTo>
                  <a:lnTo>
                    <a:pt x="495932" y="26622"/>
                  </a:lnTo>
                  <a:lnTo>
                    <a:pt x="541773" y="15149"/>
                  </a:lnTo>
                  <a:lnTo>
                    <a:pt x="588775" y="6810"/>
                  </a:lnTo>
                  <a:lnTo>
                    <a:pt x="636822" y="1721"/>
                  </a:lnTo>
                  <a:lnTo>
                    <a:pt x="685799" y="0"/>
                  </a:lnTo>
                  <a:lnTo>
                    <a:pt x="733594" y="1721"/>
                  </a:lnTo>
                  <a:lnTo>
                    <a:pt x="734660" y="1721"/>
                  </a:lnTo>
                  <a:lnTo>
                    <a:pt x="784040" y="7070"/>
                  </a:lnTo>
                  <a:lnTo>
                    <a:pt x="832174" y="15800"/>
                  </a:lnTo>
                  <a:lnTo>
                    <a:pt x="879420" y="27898"/>
                  </a:lnTo>
                  <a:lnTo>
                    <a:pt x="925604" y="43292"/>
                  </a:lnTo>
                  <a:lnTo>
                    <a:pt x="970554" y="61911"/>
                  </a:lnTo>
                  <a:lnTo>
                    <a:pt x="1014096" y="83683"/>
                  </a:lnTo>
                  <a:lnTo>
                    <a:pt x="1056058" y="108536"/>
                  </a:lnTo>
                  <a:lnTo>
                    <a:pt x="1096267" y="136398"/>
                  </a:lnTo>
                  <a:lnTo>
                    <a:pt x="1134550" y="167199"/>
                  </a:lnTo>
                  <a:lnTo>
                    <a:pt x="1170733" y="200866"/>
                  </a:lnTo>
                  <a:lnTo>
                    <a:pt x="1204400" y="237049"/>
                  </a:lnTo>
                  <a:lnTo>
                    <a:pt x="1235201" y="275332"/>
                  </a:lnTo>
                  <a:lnTo>
                    <a:pt x="1263063" y="315541"/>
                  </a:lnTo>
                  <a:lnTo>
                    <a:pt x="1287916" y="357503"/>
                  </a:lnTo>
                  <a:lnTo>
                    <a:pt x="1309688" y="401045"/>
                  </a:lnTo>
                  <a:lnTo>
                    <a:pt x="1328307" y="445995"/>
                  </a:lnTo>
                  <a:lnTo>
                    <a:pt x="1343701" y="492179"/>
                  </a:lnTo>
                  <a:lnTo>
                    <a:pt x="1355799" y="539425"/>
                  </a:lnTo>
                  <a:lnTo>
                    <a:pt x="1364529" y="587559"/>
                  </a:lnTo>
                  <a:lnTo>
                    <a:pt x="1369820" y="636408"/>
                  </a:lnTo>
                  <a:lnTo>
                    <a:pt x="1371599" y="685799"/>
                  </a:lnTo>
                  <a:lnTo>
                    <a:pt x="1369878" y="734777"/>
                  </a:lnTo>
                  <a:lnTo>
                    <a:pt x="1364789" y="782824"/>
                  </a:lnTo>
                  <a:lnTo>
                    <a:pt x="1356450" y="829826"/>
                  </a:lnTo>
                  <a:lnTo>
                    <a:pt x="1344977" y="875667"/>
                  </a:lnTo>
                  <a:lnTo>
                    <a:pt x="1330486" y="920230"/>
                  </a:lnTo>
                  <a:lnTo>
                    <a:pt x="1313092" y="963399"/>
                  </a:lnTo>
                  <a:lnTo>
                    <a:pt x="1292912" y="1005059"/>
                  </a:lnTo>
                  <a:lnTo>
                    <a:pt x="1270061" y="1045093"/>
                  </a:lnTo>
                  <a:lnTo>
                    <a:pt x="1244657" y="1083385"/>
                  </a:lnTo>
                  <a:lnTo>
                    <a:pt x="1216815" y="1119819"/>
                  </a:lnTo>
                  <a:lnTo>
                    <a:pt x="1186650" y="1154280"/>
                  </a:lnTo>
                  <a:lnTo>
                    <a:pt x="1154280" y="1186650"/>
                  </a:lnTo>
                  <a:lnTo>
                    <a:pt x="1119819" y="1216815"/>
                  </a:lnTo>
                  <a:lnTo>
                    <a:pt x="1083385" y="1244657"/>
                  </a:lnTo>
                  <a:lnTo>
                    <a:pt x="1045093" y="1270061"/>
                  </a:lnTo>
                  <a:lnTo>
                    <a:pt x="1005059" y="1292912"/>
                  </a:lnTo>
                  <a:lnTo>
                    <a:pt x="963399" y="1313092"/>
                  </a:lnTo>
                  <a:lnTo>
                    <a:pt x="920230" y="1330486"/>
                  </a:lnTo>
                  <a:lnTo>
                    <a:pt x="875667" y="1344977"/>
                  </a:lnTo>
                  <a:lnTo>
                    <a:pt x="829826" y="1356450"/>
                  </a:lnTo>
                  <a:lnTo>
                    <a:pt x="782824" y="1364789"/>
                  </a:lnTo>
                  <a:lnTo>
                    <a:pt x="734777" y="1369878"/>
                  </a:lnTo>
                  <a:lnTo>
                    <a:pt x="685799" y="1371599"/>
                  </a:lnTo>
                  <a:close/>
                </a:path>
              </a:pathLst>
            </a:custGeom>
            <a:solidFill>
              <a:srgbClr val="EE4523"/>
            </a:solidFill>
          </p:spPr>
          <p:txBody>
            <a:bodyPr wrap="square" lIns="0" tIns="0" rIns="0" bIns="0" rtlCol="0"/>
            <a:lstStyle/>
            <a:p>
              <a:pPr defTabSz="1219170"/>
              <a:endParaRPr sz="2400" kern="0">
                <a:solidFill>
                  <a:sysClr val="windowText" lastClr="000000"/>
                </a:solidFill>
              </a:endParaRPr>
            </a:p>
          </p:txBody>
        </p:sp>
        <p:sp>
          <p:nvSpPr>
            <p:cNvPr id="11" name="object 11"/>
            <p:cNvSpPr/>
            <p:nvPr/>
          </p:nvSpPr>
          <p:spPr>
            <a:xfrm>
              <a:off x="1923122" y="1509305"/>
              <a:ext cx="4606925" cy="1143000"/>
            </a:xfrm>
            <a:custGeom>
              <a:avLst/>
              <a:gdLst/>
              <a:ahLst/>
              <a:cxnLst/>
              <a:rect l="l" t="t" r="r" b="b"/>
              <a:pathLst>
                <a:path w="4606925" h="1143000">
                  <a:moveTo>
                    <a:pt x="1143000" y="571500"/>
                  </a:moveTo>
                  <a:lnTo>
                    <a:pt x="1140790" y="521246"/>
                  </a:lnTo>
                  <a:lnTo>
                    <a:pt x="1134224" y="471728"/>
                  </a:lnTo>
                  <a:lnTo>
                    <a:pt x="1123416" y="423176"/>
                  </a:lnTo>
                  <a:lnTo>
                    <a:pt x="1108481" y="375894"/>
                  </a:lnTo>
                  <a:lnTo>
                    <a:pt x="1089520" y="330111"/>
                  </a:lnTo>
                  <a:lnTo>
                    <a:pt x="1066634" y="286105"/>
                  </a:lnTo>
                  <a:lnTo>
                    <a:pt x="1039952" y="244144"/>
                  </a:lnTo>
                  <a:lnTo>
                    <a:pt x="1009573" y="204482"/>
                  </a:lnTo>
                  <a:lnTo>
                    <a:pt x="975601" y="167386"/>
                  </a:lnTo>
                  <a:lnTo>
                    <a:pt x="938517" y="133426"/>
                  </a:lnTo>
                  <a:lnTo>
                    <a:pt x="898855" y="103035"/>
                  </a:lnTo>
                  <a:lnTo>
                    <a:pt x="856881" y="76352"/>
                  </a:lnTo>
                  <a:lnTo>
                    <a:pt x="812888" y="53479"/>
                  </a:lnTo>
                  <a:lnTo>
                    <a:pt x="767105" y="34518"/>
                  </a:lnTo>
                  <a:lnTo>
                    <a:pt x="719810" y="19583"/>
                  </a:lnTo>
                  <a:lnTo>
                    <a:pt x="671271" y="8775"/>
                  </a:lnTo>
                  <a:lnTo>
                    <a:pt x="621741" y="2209"/>
                  </a:lnTo>
                  <a:lnTo>
                    <a:pt x="571500" y="0"/>
                  </a:lnTo>
                  <a:lnTo>
                    <a:pt x="524624" y="1892"/>
                  </a:lnTo>
                  <a:lnTo>
                    <a:pt x="478790" y="7480"/>
                  </a:lnTo>
                  <a:lnTo>
                    <a:pt x="434162" y="16611"/>
                  </a:lnTo>
                  <a:lnTo>
                    <a:pt x="390855" y="29133"/>
                  </a:lnTo>
                  <a:lnTo>
                    <a:pt x="349046" y="44907"/>
                  </a:lnTo>
                  <a:lnTo>
                    <a:pt x="308864" y="63792"/>
                  </a:lnTo>
                  <a:lnTo>
                    <a:pt x="270459" y="85623"/>
                  </a:lnTo>
                  <a:lnTo>
                    <a:pt x="233972" y="110261"/>
                  </a:lnTo>
                  <a:lnTo>
                    <a:pt x="199567" y="137566"/>
                  </a:lnTo>
                  <a:lnTo>
                    <a:pt x="167386" y="167386"/>
                  </a:lnTo>
                  <a:lnTo>
                    <a:pt x="137566" y="199580"/>
                  </a:lnTo>
                  <a:lnTo>
                    <a:pt x="110261" y="233984"/>
                  </a:lnTo>
                  <a:lnTo>
                    <a:pt x="85623" y="270459"/>
                  </a:lnTo>
                  <a:lnTo>
                    <a:pt x="63779" y="308864"/>
                  </a:lnTo>
                  <a:lnTo>
                    <a:pt x="44907" y="349046"/>
                  </a:lnTo>
                  <a:lnTo>
                    <a:pt x="29133" y="390867"/>
                  </a:lnTo>
                  <a:lnTo>
                    <a:pt x="16598" y="434162"/>
                  </a:lnTo>
                  <a:lnTo>
                    <a:pt x="7480" y="478802"/>
                  </a:lnTo>
                  <a:lnTo>
                    <a:pt x="1892" y="524624"/>
                  </a:lnTo>
                  <a:lnTo>
                    <a:pt x="0" y="571500"/>
                  </a:lnTo>
                  <a:lnTo>
                    <a:pt x="1892" y="618375"/>
                  </a:lnTo>
                  <a:lnTo>
                    <a:pt x="7480" y="664197"/>
                  </a:lnTo>
                  <a:lnTo>
                    <a:pt x="16598" y="708837"/>
                  </a:lnTo>
                  <a:lnTo>
                    <a:pt x="29133" y="752144"/>
                  </a:lnTo>
                  <a:lnTo>
                    <a:pt x="44907" y="793953"/>
                  </a:lnTo>
                  <a:lnTo>
                    <a:pt x="63779" y="834136"/>
                  </a:lnTo>
                  <a:lnTo>
                    <a:pt x="85623" y="872540"/>
                  </a:lnTo>
                  <a:lnTo>
                    <a:pt x="110261" y="909015"/>
                  </a:lnTo>
                  <a:lnTo>
                    <a:pt x="137566" y="943432"/>
                  </a:lnTo>
                  <a:lnTo>
                    <a:pt x="167386" y="975614"/>
                  </a:lnTo>
                  <a:lnTo>
                    <a:pt x="199567" y="1005433"/>
                  </a:lnTo>
                  <a:lnTo>
                    <a:pt x="233972" y="1032738"/>
                  </a:lnTo>
                  <a:lnTo>
                    <a:pt x="270459" y="1057376"/>
                  </a:lnTo>
                  <a:lnTo>
                    <a:pt x="308864" y="1079207"/>
                  </a:lnTo>
                  <a:lnTo>
                    <a:pt x="349046" y="1098092"/>
                  </a:lnTo>
                  <a:lnTo>
                    <a:pt x="390855" y="1113866"/>
                  </a:lnTo>
                  <a:lnTo>
                    <a:pt x="434162" y="1126388"/>
                  </a:lnTo>
                  <a:lnTo>
                    <a:pt x="478790" y="1135519"/>
                  </a:lnTo>
                  <a:lnTo>
                    <a:pt x="524624" y="1141107"/>
                  </a:lnTo>
                  <a:lnTo>
                    <a:pt x="571500" y="1143000"/>
                  </a:lnTo>
                  <a:lnTo>
                    <a:pt x="618363" y="1141107"/>
                  </a:lnTo>
                  <a:lnTo>
                    <a:pt x="664197" y="1135519"/>
                  </a:lnTo>
                  <a:lnTo>
                    <a:pt x="708837" y="1126388"/>
                  </a:lnTo>
                  <a:lnTo>
                    <a:pt x="752132" y="1113866"/>
                  </a:lnTo>
                  <a:lnTo>
                    <a:pt x="793953" y="1098092"/>
                  </a:lnTo>
                  <a:lnTo>
                    <a:pt x="834136" y="1079207"/>
                  </a:lnTo>
                  <a:lnTo>
                    <a:pt x="872540" y="1057376"/>
                  </a:lnTo>
                  <a:lnTo>
                    <a:pt x="909015" y="1032738"/>
                  </a:lnTo>
                  <a:lnTo>
                    <a:pt x="943419" y="1005433"/>
                  </a:lnTo>
                  <a:lnTo>
                    <a:pt x="975601" y="975614"/>
                  </a:lnTo>
                  <a:lnTo>
                    <a:pt x="1005420" y="943432"/>
                  </a:lnTo>
                  <a:lnTo>
                    <a:pt x="1032725" y="909015"/>
                  </a:lnTo>
                  <a:lnTo>
                    <a:pt x="1057376" y="872540"/>
                  </a:lnTo>
                  <a:lnTo>
                    <a:pt x="1079207" y="834136"/>
                  </a:lnTo>
                  <a:lnTo>
                    <a:pt x="1098080" y="793953"/>
                  </a:lnTo>
                  <a:lnTo>
                    <a:pt x="1113866" y="752144"/>
                  </a:lnTo>
                  <a:lnTo>
                    <a:pt x="1126388" y="708837"/>
                  </a:lnTo>
                  <a:lnTo>
                    <a:pt x="1135519" y="664197"/>
                  </a:lnTo>
                  <a:lnTo>
                    <a:pt x="1141095" y="618375"/>
                  </a:lnTo>
                  <a:lnTo>
                    <a:pt x="1143000" y="571500"/>
                  </a:lnTo>
                  <a:close/>
                </a:path>
                <a:path w="4606925" h="1143000">
                  <a:moveTo>
                    <a:pt x="2880322" y="571500"/>
                  </a:moveTo>
                  <a:lnTo>
                    <a:pt x="2878112" y="521246"/>
                  </a:lnTo>
                  <a:lnTo>
                    <a:pt x="2871546" y="471728"/>
                  </a:lnTo>
                  <a:lnTo>
                    <a:pt x="2860751" y="423176"/>
                  </a:lnTo>
                  <a:lnTo>
                    <a:pt x="2845803" y="375894"/>
                  </a:lnTo>
                  <a:lnTo>
                    <a:pt x="2826842" y="330111"/>
                  </a:lnTo>
                  <a:lnTo>
                    <a:pt x="2803969" y="286105"/>
                  </a:lnTo>
                  <a:lnTo>
                    <a:pt x="2777286" y="244144"/>
                  </a:lnTo>
                  <a:lnTo>
                    <a:pt x="2746908" y="204482"/>
                  </a:lnTo>
                  <a:lnTo>
                    <a:pt x="2712936" y="167386"/>
                  </a:lnTo>
                  <a:lnTo>
                    <a:pt x="2675839" y="133426"/>
                  </a:lnTo>
                  <a:lnTo>
                    <a:pt x="2636177" y="103035"/>
                  </a:lnTo>
                  <a:lnTo>
                    <a:pt x="2594216" y="76352"/>
                  </a:lnTo>
                  <a:lnTo>
                    <a:pt x="2550210" y="53479"/>
                  </a:lnTo>
                  <a:lnTo>
                    <a:pt x="2504440" y="34518"/>
                  </a:lnTo>
                  <a:lnTo>
                    <a:pt x="2457145" y="19583"/>
                  </a:lnTo>
                  <a:lnTo>
                    <a:pt x="2408605" y="8775"/>
                  </a:lnTo>
                  <a:lnTo>
                    <a:pt x="2359075" y="2209"/>
                  </a:lnTo>
                  <a:lnTo>
                    <a:pt x="2308822" y="0"/>
                  </a:lnTo>
                  <a:lnTo>
                    <a:pt x="2261959" y="1892"/>
                  </a:lnTo>
                  <a:lnTo>
                    <a:pt x="2216124" y="7480"/>
                  </a:lnTo>
                  <a:lnTo>
                    <a:pt x="2171484" y="16611"/>
                  </a:lnTo>
                  <a:lnTo>
                    <a:pt x="2128189" y="29133"/>
                  </a:lnTo>
                  <a:lnTo>
                    <a:pt x="2086368" y="44907"/>
                  </a:lnTo>
                  <a:lnTo>
                    <a:pt x="2046185" y="63792"/>
                  </a:lnTo>
                  <a:lnTo>
                    <a:pt x="2007781" y="85623"/>
                  </a:lnTo>
                  <a:lnTo>
                    <a:pt x="1971306" y="110261"/>
                  </a:lnTo>
                  <a:lnTo>
                    <a:pt x="1936902" y="137566"/>
                  </a:lnTo>
                  <a:lnTo>
                    <a:pt x="1904720" y="167386"/>
                  </a:lnTo>
                  <a:lnTo>
                    <a:pt x="1874901" y="199580"/>
                  </a:lnTo>
                  <a:lnTo>
                    <a:pt x="1847596" y="233984"/>
                  </a:lnTo>
                  <a:lnTo>
                    <a:pt x="1822945" y="270459"/>
                  </a:lnTo>
                  <a:lnTo>
                    <a:pt x="1801114" y="308864"/>
                  </a:lnTo>
                  <a:lnTo>
                    <a:pt x="1782241" y="349046"/>
                  </a:lnTo>
                  <a:lnTo>
                    <a:pt x="1766455" y="390867"/>
                  </a:lnTo>
                  <a:lnTo>
                    <a:pt x="1753933" y="434162"/>
                  </a:lnTo>
                  <a:lnTo>
                    <a:pt x="1744802" y="478802"/>
                  </a:lnTo>
                  <a:lnTo>
                    <a:pt x="1739226" y="524624"/>
                  </a:lnTo>
                  <a:lnTo>
                    <a:pt x="1737321" y="571500"/>
                  </a:lnTo>
                  <a:lnTo>
                    <a:pt x="1739226" y="618375"/>
                  </a:lnTo>
                  <a:lnTo>
                    <a:pt x="1744802" y="664197"/>
                  </a:lnTo>
                  <a:lnTo>
                    <a:pt x="1753933" y="708837"/>
                  </a:lnTo>
                  <a:lnTo>
                    <a:pt x="1766455" y="752144"/>
                  </a:lnTo>
                  <a:lnTo>
                    <a:pt x="1782241" y="793953"/>
                  </a:lnTo>
                  <a:lnTo>
                    <a:pt x="1801114" y="834136"/>
                  </a:lnTo>
                  <a:lnTo>
                    <a:pt x="1822945" y="872540"/>
                  </a:lnTo>
                  <a:lnTo>
                    <a:pt x="1847596" y="909015"/>
                  </a:lnTo>
                  <a:lnTo>
                    <a:pt x="1874901" y="943432"/>
                  </a:lnTo>
                  <a:lnTo>
                    <a:pt x="1904720" y="975614"/>
                  </a:lnTo>
                  <a:lnTo>
                    <a:pt x="1936902" y="1005433"/>
                  </a:lnTo>
                  <a:lnTo>
                    <a:pt x="1971306" y="1032738"/>
                  </a:lnTo>
                  <a:lnTo>
                    <a:pt x="2007781" y="1057376"/>
                  </a:lnTo>
                  <a:lnTo>
                    <a:pt x="2046185" y="1079207"/>
                  </a:lnTo>
                  <a:lnTo>
                    <a:pt x="2086368" y="1098092"/>
                  </a:lnTo>
                  <a:lnTo>
                    <a:pt x="2128189" y="1113866"/>
                  </a:lnTo>
                  <a:lnTo>
                    <a:pt x="2171484" y="1126388"/>
                  </a:lnTo>
                  <a:lnTo>
                    <a:pt x="2216124" y="1135519"/>
                  </a:lnTo>
                  <a:lnTo>
                    <a:pt x="2261959" y="1141107"/>
                  </a:lnTo>
                  <a:lnTo>
                    <a:pt x="2308822" y="1143000"/>
                  </a:lnTo>
                  <a:lnTo>
                    <a:pt x="2355697" y="1141107"/>
                  </a:lnTo>
                  <a:lnTo>
                    <a:pt x="2401532" y="1135519"/>
                  </a:lnTo>
                  <a:lnTo>
                    <a:pt x="2446159" y="1126388"/>
                  </a:lnTo>
                  <a:lnTo>
                    <a:pt x="2489466" y="1113866"/>
                  </a:lnTo>
                  <a:lnTo>
                    <a:pt x="2531275" y="1098092"/>
                  </a:lnTo>
                  <a:lnTo>
                    <a:pt x="2571458" y="1079207"/>
                  </a:lnTo>
                  <a:lnTo>
                    <a:pt x="2609862" y="1057376"/>
                  </a:lnTo>
                  <a:lnTo>
                    <a:pt x="2646349" y="1032738"/>
                  </a:lnTo>
                  <a:lnTo>
                    <a:pt x="2680754" y="1005433"/>
                  </a:lnTo>
                  <a:lnTo>
                    <a:pt x="2712936" y="975614"/>
                  </a:lnTo>
                  <a:lnTo>
                    <a:pt x="2742755" y="943432"/>
                  </a:lnTo>
                  <a:lnTo>
                    <a:pt x="2770060" y="909015"/>
                  </a:lnTo>
                  <a:lnTo>
                    <a:pt x="2794698" y="872540"/>
                  </a:lnTo>
                  <a:lnTo>
                    <a:pt x="2816542" y="834136"/>
                  </a:lnTo>
                  <a:lnTo>
                    <a:pt x="2835414" y="793953"/>
                  </a:lnTo>
                  <a:lnTo>
                    <a:pt x="2851188" y="752144"/>
                  </a:lnTo>
                  <a:lnTo>
                    <a:pt x="2863723" y="708837"/>
                  </a:lnTo>
                  <a:lnTo>
                    <a:pt x="2872841" y="664197"/>
                  </a:lnTo>
                  <a:lnTo>
                    <a:pt x="2878429" y="618375"/>
                  </a:lnTo>
                  <a:lnTo>
                    <a:pt x="2880322" y="571500"/>
                  </a:lnTo>
                  <a:close/>
                </a:path>
                <a:path w="4606925" h="1143000">
                  <a:moveTo>
                    <a:pt x="4606645" y="571500"/>
                  </a:moveTo>
                  <a:lnTo>
                    <a:pt x="4604436" y="521246"/>
                  </a:lnTo>
                  <a:lnTo>
                    <a:pt x="4597870" y="471728"/>
                  </a:lnTo>
                  <a:lnTo>
                    <a:pt x="4587062" y="423176"/>
                  </a:lnTo>
                  <a:lnTo>
                    <a:pt x="4572127" y="375894"/>
                  </a:lnTo>
                  <a:lnTo>
                    <a:pt x="4553166" y="330111"/>
                  </a:lnTo>
                  <a:lnTo>
                    <a:pt x="4530293" y="286105"/>
                  </a:lnTo>
                  <a:lnTo>
                    <a:pt x="4503610" y="244144"/>
                  </a:lnTo>
                  <a:lnTo>
                    <a:pt x="4473219" y="204482"/>
                  </a:lnTo>
                  <a:lnTo>
                    <a:pt x="4439259" y="167386"/>
                  </a:lnTo>
                  <a:lnTo>
                    <a:pt x="4402163" y="133426"/>
                  </a:lnTo>
                  <a:lnTo>
                    <a:pt x="4362501" y="103035"/>
                  </a:lnTo>
                  <a:lnTo>
                    <a:pt x="4320540" y="76352"/>
                  </a:lnTo>
                  <a:lnTo>
                    <a:pt x="4276534" y="53479"/>
                  </a:lnTo>
                  <a:lnTo>
                    <a:pt x="4230751" y="34518"/>
                  </a:lnTo>
                  <a:lnTo>
                    <a:pt x="4183469" y="19583"/>
                  </a:lnTo>
                  <a:lnTo>
                    <a:pt x="4134916" y="8775"/>
                  </a:lnTo>
                  <a:lnTo>
                    <a:pt x="4085399" y="2209"/>
                  </a:lnTo>
                  <a:lnTo>
                    <a:pt x="4035145" y="0"/>
                  </a:lnTo>
                  <a:lnTo>
                    <a:pt x="3988270" y="1892"/>
                  </a:lnTo>
                  <a:lnTo>
                    <a:pt x="3942448" y="7480"/>
                  </a:lnTo>
                  <a:lnTo>
                    <a:pt x="3897807" y="16611"/>
                  </a:lnTo>
                  <a:lnTo>
                    <a:pt x="3854513" y="29133"/>
                  </a:lnTo>
                  <a:lnTo>
                    <a:pt x="3812692" y="44907"/>
                  </a:lnTo>
                  <a:lnTo>
                    <a:pt x="3772509" y="63792"/>
                  </a:lnTo>
                  <a:lnTo>
                    <a:pt x="3734104" y="85623"/>
                  </a:lnTo>
                  <a:lnTo>
                    <a:pt x="3697630" y="110261"/>
                  </a:lnTo>
                  <a:lnTo>
                    <a:pt x="3663213" y="137566"/>
                  </a:lnTo>
                  <a:lnTo>
                    <a:pt x="3631031" y="167386"/>
                  </a:lnTo>
                  <a:lnTo>
                    <a:pt x="3601212" y="199580"/>
                  </a:lnTo>
                  <a:lnTo>
                    <a:pt x="3573907" y="233984"/>
                  </a:lnTo>
                  <a:lnTo>
                    <a:pt x="3549269" y="270459"/>
                  </a:lnTo>
                  <a:lnTo>
                    <a:pt x="3527437" y="308864"/>
                  </a:lnTo>
                  <a:lnTo>
                    <a:pt x="3508552" y="349046"/>
                  </a:lnTo>
                  <a:lnTo>
                    <a:pt x="3492779" y="390867"/>
                  </a:lnTo>
                  <a:lnTo>
                    <a:pt x="3480257" y="434162"/>
                  </a:lnTo>
                  <a:lnTo>
                    <a:pt x="3471126" y="478802"/>
                  </a:lnTo>
                  <a:lnTo>
                    <a:pt x="3465538" y="524624"/>
                  </a:lnTo>
                  <a:lnTo>
                    <a:pt x="3463645" y="571500"/>
                  </a:lnTo>
                  <a:lnTo>
                    <a:pt x="3465538" y="618375"/>
                  </a:lnTo>
                  <a:lnTo>
                    <a:pt x="3471126" y="664197"/>
                  </a:lnTo>
                  <a:lnTo>
                    <a:pt x="3480257" y="708837"/>
                  </a:lnTo>
                  <a:lnTo>
                    <a:pt x="3492779" y="752144"/>
                  </a:lnTo>
                  <a:lnTo>
                    <a:pt x="3508552" y="793953"/>
                  </a:lnTo>
                  <a:lnTo>
                    <a:pt x="3527437" y="834136"/>
                  </a:lnTo>
                  <a:lnTo>
                    <a:pt x="3549269" y="872540"/>
                  </a:lnTo>
                  <a:lnTo>
                    <a:pt x="3573907" y="909015"/>
                  </a:lnTo>
                  <a:lnTo>
                    <a:pt x="3601212" y="943432"/>
                  </a:lnTo>
                  <a:lnTo>
                    <a:pt x="3631031" y="975614"/>
                  </a:lnTo>
                  <a:lnTo>
                    <a:pt x="3663213" y="1005433"/>
                  </a:lnTo>
                  <a:lnTo>
                    <a:pt x="3697630" y="1032738"/>
                  </a:lnTo>
                  <a:lnTo>
                    <a:pt x="3734104" y="1057376"/>
                  </a:lnTo>
                  <a:lnTo>
                    <a:pt x="3772509" y="1079207"/>
                  </a:lnTo>
                  <a:lnTo>
                    <a:pt x="3812692" y="1098092"/>
                  </a:lnTo>
                  <a:lnTo>
                    <a:pt x="3854513" y="1113866"/>
                  </a:lnTo>
                  <a:lnTo>
                    <a:pt x="3897807" y="1126388"/>
                  </a:lnTo>
                  <a:lnTo>
                    <a:pt x="3942448" y="1135519"/>
                  </a:lnTo>
                  <a:lnTo>
                    <a:pt x="3988270" y="1141107"/>
                  </a:lnTo>
                  <a:lnTo>
                    <a:pt x="4035145" y="1143000"/>
                  </a:lnTo>
                  <a:lnTo>
                    <a:pt x="4082021" y="1141107"/>
                  </a:lnTo>
                  <a:lnTo>
                    <a:pt x="4127843" y="1135519"/>
                  </a:lnTo>
                  <a:lnTo>
                    <a:pt x="4172483" y="1126388"/>
                  </a:lnTo>
                  <a:lnTo>
                    <a:pt x="4215777" y="1113866"/>
                  </a:lnTo>
                  <a:lnTo>
                    <a:pt x="4257599" y="1098092"/>
                  </a:lnTo>
                  <a:lnTo>
                    <a:pt x="4297781" y="1079207"/>
                  </a:lnTo>
                  <a:lnTo>
                    <a:pt x="4336186" y="1057376"/>
                  </a:lnTo>
                  <a:lnTo>
                    <a:pt x="4372661" y="1032738"/>
                  </a:lnTo>
                  <a:lnTo>
                    <a:pt x="4407078" y="1005433"/>
                  </a:lnTo>
                  <a:lnTo>
                    <a:pt x="4439259" y="975614"/>
                  </a:lnTo>
                  <a:lnTo>
                    <a:pt x="4469079" y="943432"/>
                  </a:lnTo>
                  <a:lnTo>
                    <a:pt x="4496384" y="909015"/>
                  </a:lnTo>
                  <a:lnTo>
                    <a:pt x="4521022" y="872540"/>
                  </a:lnTo>
                  <a:lnTo>
                    <a:pt x="4542853" y="834136"/>
                  </a:lnTo>
                  <a:lnTo>
                    <a:pt x="4561738" y="793953"/>
                  </a:lnTo>
                  <a:lnTo>
                    <a:pt x="4577512" y="752144"/>
                  </a:lnTo>
                  <a:lnTo>
                    <a:pt x="4590034" y="708837"/>
                  </a:lnTo>
                  <a:lnTo>
                    <a:pt x="4599165" y="664197"/>
                  </a:lnTo>
                  <a:lnTo>
                    <a:pt x="4604753" y="618375"/>
                  </a:lnTo>
                  <a:lnTo>
                    <a:pt x="4606645" y="571500"/>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sp>
          <p:nvSpPr>
            <p:cNvPr id="12" name="object 12"/>
            <p:cNvSpPr/>
            <p:nvPr/>
          </p:nvSpPr>
          <p:spPr>
            <a:xfrm>
              <a:off x="7011406" y="1395000"/>
              <a:ext cx="1371600" cy="1371600"/>
            </a:xfrm>
            <a:custGeom>
              <a:avLst/>
              <a:gdLst/>
              <a:ahLst/>
              <a:cxnLst/>
              <a:rect l="l" t="t" r="r" b="b"/>
              <a:pathLst>
                <a:path w="1371600" h="1371600">
                  <a:moveTo>
                    <a:pt x="685799" y="1371599"/>
                  </a:moveTo>
                  <a:lnTo>
                    <a:pt x="636822" y="1369878"/>
                  </a:lnTo>
                  <a:lnTo>
                    <a:pt x="588775" y="1364789"/>
                  </a:lnTo>
                  <a:lnTo>
                    <a:pt x="541773" y="1356450"/>
                  </a:lnTo>
                  <a:lnTo>
                    <a:pt x="495932" y="1344977"/>
                  </a:lnTo>
                  <a:lnTo>
                    <a:pt x="451369" y="1330486"/>
                  </a:lnTo>
                  <a:lnTo>
                    <a:pt x="408200" y="1313092"/>
                  </a:lnTo>
                  <a:lnTo>
                    <a:pt x="366540" y="1292912"/>
                  </a:lnTo>
                  <a:lnTo>
                    <a:pt x="326506" y="1270061"/>
                  </a:lnTo>
                  <a:lnTo>
                    <a:pt x="288214" y="1244657"/>
                  </a:lnTo>
                  <a:lnTo>
                    <a:pt x="251780" y="1216815"/>
                  </a:lnTo>
                  <a:lnTo>
                    <a:pt x="217319" y="1186650"/>
                  </a:lnTo>
                  <a:lnTo>
                    <a:pt x="184949" y="1154280"/>
                  </a:lnTo>
                  <a:lnTo>
                    <a:pt x="154784" y="1119819"/>
                  </a:lnTo>
                  <a:lnTo>
                    <a:pt x="126942" y="1083385"/>
                  </a:lnTo>
                  <a:lnTo>
                    <a:pt x="101538" y="1045093"/>
                  </a:lnTo>
                  <a:lnTo>
                    <a:pt x="78687" y="1005059"/>
                  </a:lnTo>
                  <a:lnTo>
                    <a:pt x="58507" y="963399"/>
                  </a:lnTo>
                  <a:lnTo>
                    <a:pt x="41113" y="920230"/>
                  </a:lnTo>
                  <a:lnTo>
                    <a:pt x="26622" y="875667"/>
                  </a:lnTo>
                  <a:lnTo>
                    <a:pt x="15149" y="829826"/>
                  </a:lnTo>
                  <a:lnTo>
                    <a:pt x="6810" y="782824"/>
                  </a:lnTo>
                  <a:lnTo>
                    <a:pt x="1721" y="734777"/>
                  </a:lnTo>
                  <a:lnTo>
                    <a:pt x="0" y="685799"/>
                  </a:lnTo>
                  <a:lnTo>
                    <a:pt x="1721" y="636822"/>
                  </a:lnTo>
                  <a:lnTo>
                    <a:pt x="6810" y="588775"/>
                  </a:lnTo>
                  <a:lnTo>
                    <a:pt x="15149" y="541773"/>
                  </a:lnTo>
                  <a:lnTo>
                    <a:pt x="26622" y="495932"/>
                  </a:lnTo>
                  <a:lnTo>
                    <a:pt x="41113" y="451369"/>
                  </a:lnTo>
                  <a:lnTo>
                    <a:pt x="58507" y="408200"/>
                  </a:lnTo>
                  <a:lnTo>
                    <a:pt x="78687" y="366540"/>
                  </a:lnTo>
                  <a:lnTo>
                    <a:pt x="101538" y="326506"/>
                  </a:lnTo>
                  <a:lnTo>
                    <a:pt x="126942" y="288214"/>
                  </a:lnTo>
                  <a:lnTo>
                    <a:pt x="154784" y="251780"/>
                  </a:lnTo>
                  <a:lnTo>
                    <a:pt x="184949" y="217319"/>
                  </a:lnTo>
                  <a:lnTo>
                    <a:pt x="217319" y="184949"/>
                  </a:lnTo>
                  <a:lnTo>
                    <a:pt x="251780" y="154784"/>
                  </a:lnTo>
                  <a:lnTo>
                    <a:pt x="288214" y="126942"/>
                  </a:lnTo>
                  <a:lnTo>
                    <a:pt x="326506" y="101538"/>
                  </a:lnTo>
                  <a:lnTo>
                    <a:pt x="366540" y="78687"/>
                  </a:lnTo>
                  <a:lnTo>
                    <a:pt x="408200" y="58507"/>
                  </a:lnTo>
                  <a:lnTo>
                    <a:pt x="451369" y="41113"/>
                  </a:lnTo>
                  <a:lnTo>
                    <a:pt x="495932" y="26622"/>
                  </a:lnTo>
                  <a:lnTo>
                    <a:pt x="541773" y="15149"/>
                  </a:lnTo>
                  <a:lnTo>
                    <a:pt x="588775" y="6810"/>
                  </a:lnTo>
                  <a:lnTo>
                    <a:pt x="636822" y="1721"/>
                  </a:lnTo>
                  <a:lnTo>
                    <a:pt x="685799" y="0"/>
                  </a:lnTo>
                  <a:lnTo>
                    <a:pt x="733594" y="1721"/>
                  </a:lnTo>
                  <a:lnTo>
                    <a:pt x="734660" y="1721"/>
                  </a:lnTo>
                  <a:lnTo>
                    <a:pt x="784040" y="7070"/>
                  </a:lnTo>
                  <a:lnTo>
                    <a:pt x="832174" y="15800"/>
                  </a:lnTo>
                  <a:lnTo>
                    <a:pt x="879420" y="27898"/>
                  </a:lnTo>
                  <a:lnTo>
                    <a:pt x="925604" y="43292"/>
                  </a:lnTo>
                  <a:lnTo>
                    <a:pt x="970553" y="61911"/>
                  </a:lnTo>
                  <a:lnTo>
                    <a:pt x="1014096" y="83683"/>
                  </a:lnTo>
                  <a:lnTo>
                    <a:pt x="1056058" y="108536"/>
                  </a:lnTo>
                  <a:lnTo>
                    <a:pt x="1096267" y="136398"/>
                  </a:lnTo>
                  <a:lnTo>
                    <a:pt x="1134550" y="167199"/>
                  </a:lnTo>
                  <a:lnTo>
                    <a:pt x="1170733" y="200866"/>
                  </a:lnTo>
                  <a:lnTo>
                    <a:pt x="1204400" y="237049"/>
                  </a:lnTo>
                  <a:lnTo>
                    <a:pt x="1235200" y="275332"/>
                  </a:lnTo>
                  <a:lnTo>
                    <a:pt x="1263063" y="315541"/>
                  </a:lnTo>
                  <a:lnTo>
                    <a:pt x="1287916" y="357503"/>
                  </a:lnTo>
                  <a:lnTo>
                    <a:pt x="1309688" y="401045"/>
                  </a:lnTo>
                  <a:lnTo>
                    <a:pt x="1328307" y="445995"/>
                  </a:lnTo>
                  <a:lnTo>
                    <a:pt x="1343701" y="492179"/>
                  </a:lnTo>
                  <a:lnTo>
                    <a:pt x="1355799" y="539425"/>
                  </a:lnTo>
                  <a:lnTo>
                    <a:pt x="1364529" y="587559"/>
                  </a:lnTo>
                  <a:lnTo>
                    <a:pt x="1369820" y="636408"/>
                  </a:lnTo>
                  <a:lnTo>
                    <a:pt x="1371599" y="685799"/>
                  </a:lnTo>
                  <a:lnTo>
                    <a:pt x="1369878" y="734777"/>
                  </a:lnTo>
                  <a:lnTo>
                    <a:pt x="1364789" y="782824"/>
                  </a:lnTo>
                  <a:lnTo>
                    <a:pt x="1356450" y="829826"/>
                  </a:lnTo>
                  <a:lnTo>
                    <a:pt x="1344977" y="875667"/>
                  </a:lnTo>
                  <a:lnTo>
                    <a:pt x="1330486" y="920230"/>
                  </a:lnTo>
                  <a:lnTo>
                    <a:pt x="1313092" y="963399"/>
                  </a:lnTo>
                  <a:lnTo>
                    <a:pt x="1292912" y="1005059"/>
                  </a:lnTo>
                  <a:lnTo>
                    <a:pt x="1270061" y="1045093"/>
                  </a:lnTo>
                  <a:lnTo>
                    <a:pt x="1244657" y="1083385"/>
                  </a:lnTo>
                  <a:lnTo>
                    <a:pt x="1216815" y="1119819"/>
                  </a:lnTo>
                  <a:lnTo>
                    <a:pt x="1186650" y="1154280"/>
                  </a:lnTo>
                  <a:lnTo>
                    <a:pt x="1154280" y="1186650"/>
                  </a:lnTo>
                  <a:lnTo>
                    <a:pt x="1119819" y="1216815"/>
                  </a:lnTo>
                  <a:lnTo>
                    <a:pt x="1083385" y="1244657"/>
                  </a:lnTo>
                  <a:lnTo>
                    <a:pt x="1045093" y="1270061"/>
                  </a:lnTo>
                  <a:lnTo>
                    <a:pt x="1005059" y="1292912"/>
                  </a:lnTo>
                  <a:lnTo>
                    <a:pt x="963399" y="1313092"/>
                  </a:lnTo>
                  <a:lnTo>
                    <a:pt x="920230" y="1330486"/>
                  </a:lnTo>
                  <a:lnTo>
                    <a:pt x="875667" y="1344977"/>
                  </a:lnTo>
                  <a:lnTo>
                    <a:pt x="829826" y="1356450"/>
                  </a:lnTo>
                  <a:lnTo>
                    <a:pt x="782824" y="1364789"/>
                  </a:lnTo>
                  <a:lnTo>
                    <a:pt x="734777" y="1369878"/>
                  </a:lnTo>
                  <a:lnTo>
                    <a:pt x="685799" y="1371599"/>
                  </a:lnTo>
                  <a:close/>
                </a:path>
              </a:pathLst>
            </a:custGeom>
            <a:solidFill>
              <a:srgbClr val="00293C"/>
            </a:solidFill>
          </p:spPr>
          <p:txBody>
            <a:bodyPr wrap="square" lIns="0" tIns="0" rIns="0" bIns="0" rtlCol="0"/>
            <a:lstStyle/>
            <a:p>
              <a:pPr defTabSz="1219170"/>
              <a:endParaRPr sz="2400" kern="0">
                <a:solidFill>
                  <a:sysClr val="windowText" lastClr="000000"/>
                </a:solidFill>
              </a:endParaRPr>
            </a:p>
          </p:txBody>
        </p:sp>
        <p:sp>
          <p:nvSpPr>
            <p:cNvPr id="13" name="object 13"/>
            <p:cNvSpPr/>
            <p:nvPr/>
          </p:nvSpPr>
          <p:spPr>
            <a:xfrm>
              <a:off x="7125720" y="1509300"/>
              <a:ext cx="1143000" cy="1143000"/>
            </a:xfrm>
            <a:custGeom>
              <a:avLst/>
              <a:gdLst/>
              <a:ahLst/>
              <a:cxnLst/>
              <a:rect l="l" t="t" r="r" b="b"/>
              <a:pathLst>
                <a:path w="1143000" h="1143000">
                  <a:moveTo>
                    <a:pt x="571499" y="1142999"/>
                  </a:moveTo>
                  <a:lnTo>
                    <a:pt x="524628" y="1141105"/>
                  </a:lnTo>
                  <a:lnTo>
                    <a:pt x="478799" y="1135520"/>
                  </a:lnTo>
                  <a:lnTo>
                    <a:pt x="434161" y="1126390"/>
                  </a:lnTo>
                  <a:lnTo>
                    <a:pt x="390861" y="1113864"/>
                  </a:lnTo>
                  <a:lnTo>
                    <a:pt x="349046" y="1098088"/>
                  </a:lnTo>
                  <a:lnTo>
                    <a:pt x="308862" y="1079210"/>
                  </a:lnTo>
                  <a:lnTo>
                    <a:pt x="270458" y="1057376"/>
                  </a:lnTo>
                  <a:lnTo>
                    <a:pt x="233979" y="1032733"/>
                  </a:lnTo>
                  <a:lnTo>
                    <a:pt x="199573" y="1005429"/>
                  </a:lnTo>
                  <a:lnTo>
                    <a:pt x="167388" y="975611"/>
                  </a:lnTo>
                  <a:lnTo>
                    <a:pt x="137570" y="943426"/>
                  </a:lnTo>
                  <a:lnTo>
                    <a:pt x="110266" y="909020"/>
                  </a:lnTo>
                  <a:lnTo>
                    <a:pt x="85623" y="872541"/>
                  </a:lnTo>
                  <a:lnTo>
                    <a:pt x="63789" y="834137"/>
                  </a:lnTo>
                  <a:lnTo>
                    <a:pt x="44911" y="793953"/>
                  </a:lnTo>
                  <a:lnTo>
                    <a:pt x="29135" y="752138"/>
                  </a:lnTo>
                  <a:lnTo>
                    <a:pt x="16609" y="708838"/>
                  </a:lnTo>
                  <a:lnTo>
                    <a:pt x="7479" y="664200"/>
                  </a:lnTo>
                  <a:lnTo>
                    <a:pt x="1894" y="618371"/>
                  </a:lnTo>
                  <a:lnTo>
                    <a:pt x="0" y="571499"/>
                  </a:lnTo>
                  <a:lnTo>
                    <a:pt x="1894" y="524628"/>
                  </a:lnTo>
                  <a:lnTo>
                    <a:pt x="7479" y="478799"/>
                  </a:lnTo>
                  <a:lnTo>
                    <a:pt x="16609" y="434161"/>
                  </a:lnTo>
                  <a:lnTo>
                    <a:pt x="29135" y="390861"/>
                  </a:lnTo>
                  <a:lnTo>
                    <a:pt x="44911" y="349046"/>
                  </a:lnTo>
                  <a:lnTo>
                    <a:pt x="63789" y="308862"/>
                  </a:lnTo>
                  <a:lnTo>
                    <a:pt x="85623" y="270458"/>
                  </a:lnTo>
                  <a:lnTo>
                    <a:pt x="110266" y="233979"/>
                  </a:lnTo>
                  <a:lnTo>
                    <a:pt x="137570" y="199573"/>
                  </a:lnTo>
                  <a:lnTo>
                    <a:pt x="167388" y="167388"/>
                  </a:lnTo>
                  <a:lnTo>
                    <a:pt x="199573" y="137570"/>
                  </a:lnTo>
                  <a:lnTo>
                    <a:pt x="233979" y="110266"/>
                  </a:lnTo>
                  <a:lnTo>
                    <a:pt x="270458" y="85623"/>
                  </a:lnTo>
                  <a:lnTo>
                    <a:pt x="308862" y="63789"/>
                  </a:lnTo>
                  <a:lnTo>
                    <a:pt x="349046" y="44911"/>
                  </a:lnTo>
                  <a:lnTo>
                    <a:pt x="390861" y="29135"/>
                  </a:lnTo>
                  <a:lnTo>
                    <a:pt x="434161" y="16609"/>
                  </a:lnTo>
                  <a:lnTo>
                    <a:pt x="478799" y="7479"/>
                  </a:lnTo>
                  <a:lnTo>
                    <a:pt x="524628" y="1894"/>
                  </a:lnTo>
                  <a:lnTo>
                    <a:pt x="571499" y="0"/>
                  </a:lnTo>
                  <a:lnTo>
                    <a:pt x="621750" y="2211"/>
                  </a:lnTo>
                  <a:lnTo>
                    <a:pt x="671277" y="8774"/>
                  </a:lnTo>
                  <a:lnTo>
                    <a:pt x="719817" y="19579"/>
                  </a:lnTo>
                  <a:lnTo>
                    <a:pt x="767109" y="34517"/>
                  </a:lnTo>
                  <a:lnTo>
                    <a:pt x="812887" y="53480"/>
                  </a:lnTo>
                  <a:lnTo>
                    <a:pt x="856890" y="76357"/>
                  </a:lnTo>
                  <a:lnTo>
                    <a:pt x="898853" y="103040"/>
                  </a:lnTo>
                  <a:lnTo>
                    <a:pt x="938515" y="133420"/>
                  </a:lnTo>
                  <a:lnTo>
                    <a:pt x="975611" y="167388"/>
                  </a:lnTo>
                  <a:lnTo>
                    <a:pt x="1009579" y="204484"/>
                  </a:lnTo>
                  <a:lnTo>
                    <a:pt x="1039959" y="244146"/>
                  </a:lnTo>
                  <a:lnTo>
                    <a:pt x="1066642" y="286109"/>
                  </a:lnTo>
                  <a:lnTo>
                    <a:pt x="1089519" y="330112"/>
                  </a:lnTo>
                  <a:lnTo>
                    <a:pt x="1108481" y="375891"/>
                  </a:lnTo>
                  <a:lnTo>
                    <a:pt x="1123420" y="423182"/>
                  </a:lnTo>
                  <a:lnTo>
                    <a:pt x="1134225" y="471723"/>
                  </a:lnTo>
                  <a:lnTo>
                    <a:pt x="1140788" y="521250"/>
                  </a:lnTo>
                  <a:lnTo>
                    <a:pt x="1142999" y="571499"/>
                  </a:lnTo>
                  <a:lnTo>
                    <a:pt x="1141105" y="618371"/>
                  </a:lnTo>
                  <a:lnTo>
                    <a:pt x="1135520" y="664200"/>
                  </a:lnTo>
                  <a:lnTo>
                    <a:pt x="1126390" y="708838"/>
                  </a:lnTo>
                  <a:lnTo>
                    <a:pt x="1113864" y="752138"/>
                  </a:lnTo>
                  <a:lnTo>
                    <a:pt x="1098088" y="793953"/>
                  </a:lnTo>
                  <a:lnTo>
                    <a:pt x="1079210" y="834137"/>
                  </a:lnTo>
                  <a:lnTo>
                    <a:pt x="1057376" y="872541"/>
                  </a:lnTo>
                  <a:lnTo>
                    <a:pt x="1032733" y="909020"/>
                  </a:lnTo>
                  <a:lnTo>
                    <a:pt x="1005429" y="943426"/>
                  </a:lnTo>
                  <a:lnTo>
                    <a:pt x="975611" y="975611"/>
                  </a:lnTo>
                  <a:lnTo>
                    <a:pt x="943426" y="1005429"/>
                  </a:lnTo>
                  <a:lnTo>
                    <a:pt x="909020" y="1032733"/>
                  </a:lnTo>
                  <a:lnTo>
                    <a:pt x="872541" y="1057376"/>
                  </a:lnTo>
                  <a:lnTo>
                    <a:pt x="834137" y="1079210"/>
                  </a:lnTo>
                  <a:lnTo>
                    <a:pt x="793953" y="1098088"/>
                  </a:lnTo>
                  <a:lnTo>
                    <a:pt x="752138" y="1113864"/>
                  </a:lnTo>
                  <a:lnTo>
                    <a:pt x="708838" y="1126390"/>
                  </a:lnTo>
                  <a:lnTo>
                    <a:pt x="664200" y="1135520"/>
                  </a:lnTo>
                  <a:lnTo>
                    <a:pt x="618371" y="1141105"/>
                  </a:lnTo>
                  <a:lnTo>
                    <a:pt x="571499" y="1142999"/>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pic>
          <p:nvPicPr>
            <p:cNvPr id="14" name="object 14"/>
            <p:cNvPicPr/>
            <p:nvPr/>
          </p:nvPicPr>
          <p:blipFill>
            <a:blip r:embed="rId3" cstate="print"/>
            <a:stretch>
              <a:fillRect/>
            </a:stretch>
          </p:blipFill>
          <p:spPr>
            <a:xfrm>
              <a:off x="5432505" y="3095811"/>
              <a:ext cx="2101799" cy="2047688"/>
            </a:xfrm>
            <a:prstGeom prst="rect">
              <a:avLst/>
            </a:prstGeom>
          </p:spPr>
        </p:pic>
        <p:pic>
          <p:nvPicPr>
            <p:cNvPr id="15" name="object 15"/>
            <p:cNvPicPr/>
            <p:nvPr/>
          </p:nvPicPr>
          <p:blipFill>
            <a:blip r:embed="rId4" cstate="print"/>
            <a:stretch>
              <a:fillRect/>
            </a:stretch>
          </p:blipFill>
          <p:spPr>
            <a:xfrm>
              <a:off x="3682018" y="3095811"/>
              <a:ext cx="2101800" cy="2047688"/>
            </a:xfrm>
            <a:prstGeom prst="rect">
              <a:avLst/>
            </a:prstGeom>
          </p:spPr>
        </p:pic>
        <p:pic>
          <p:nvPicPr>
            <p:cNvPr id="16" name="object 16"/>
            <p:cNvPicPr/>
            <p:nvPr/>
          </p:nvPicPr>
          <p:blipFill>
            <a:blip r:embed="rId5" cstate="print"/>
            <a:stretch>
              <a:fillRect/>
            </a:stretch>
          </p:blipFill>
          <p:spPr>
            <a:xfrm>
              <a:off x="229555" y="3095811"/>
              <a:ext cx="2101800" cy="2047688"/>
            </a:xfrm>
            <a:prstGeom prst="rect">
              <a:avLst/>
            </a:prstGeom>
          </p:spPr>
        </p:pic>
        <p:pic>
          <p:nvPicPr>
            <p:cNvPr id="17" name="object 17"/>
            <p:cNvPicPr/>
            <p:nvPr/>
          </p:nvPicPr>
          <p:blipFill>
            <a:blip r:embed="rId6" cstate="print"/>
            <a:stretch>
              <a:fillRect/>
            </a:stretch>
          </p:blipFill>
          <p:spPr>
            <a:xfrm>
              <a:off x="1957055" y="3095811"/>
              <a:ext cx="2101800" cy="2047688"/>
            </a:xfrm>
            <a:prstGeom prst="rect">
              <a:avLst/>
            </a:prstGeom>
          </p:spPr>
        </p:pic>
        <p:pic>
          <p:nvPicPr>
            <p:cNvPr id="18" name="object 18"/>
            <p:cNvPicPr/>
            <p:nvPr/>
          </p:nvPicPr>
          <p:blipFill>
            <a:blip r:embed="rId7" cstate="print"/>
            <a:stretch>
              <a:fillRect/>
            </a:stretch>
          </p:blipFill>
          <p:spPr>
            <a:xfrm>
              <a:off x="0" y="4777801"/>
              <a:ext cx="9144002" cy="365699"/>
            </a:xfrm>
            <a:prstGeom prst="rect">
              <a:avLst/>
            </a:prstGeom>
          </p:spPr>
        </p:pic>
        <p:sp>
          <p:nvSpPr>
            <p:cNvPr id="19" name="object 19"/>
            <p:cNvSpPr/>
            <p:nvPr/>
          </p:nvSpPr>
          <p:spPr>
            <a:xfrm>
              <a:off x="152400" y="4657300"/>
              <a:ext cx="8839835" cy="365760"/>
            </a:xfrm>
            <a:custGeom>
              <a:avLst/>
              <a:gdLst/>
              <a:ahLst/>
              <a:cxnLst/>
              <a:rect l="l" t="t" r="r" b="b"/>
              <a:pathLst>
                <a:path w="8839835" h="365760">
                  <a:moveTo>
                    <a:pt x="8656649" y="365699"/>
                  </a:moveTo>
                  <a:lnTo>
                    <a:pt x="182849" y="365699"/>
                  </a:ln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8656649" y="0"/>
                  </a:lnTo>
                  <a:lnTo>
                    <a:pt x="8726623" y="13918"/>
                  </a:lnTo>
                  <a:lnTo>
                    <a:pt x="8785944" y="53555"/>
                  </a:lnTo>
                  <a:lnTo>
                    <a:pt x="8825581" y="112876"/>
                  </a:lnTo>
                  <a:lnTo>
                    <a:pt x="8839499" y="182849"/>
                  </a:lnTo>
                  <a:lnTo>
                    <a:pt x="8832968" y="231458"/>
                  </a:lnTo>
                  <a:lnTo>
                    <a:pt x="8814535" y="275137"/>
                  </a:lnTo>
                  <a:lnTo>
                    <a:pt x="8785944" y="312144"/>
                  </a:lnTo>
                  <a:lnTo>
                    <a:pt x="8748937" y="340735"/>
                  </a:lnTo>
                  <a:lnTo>
                    <a:pt x="8705258" y="359168"/>
                  </a:lnTo>
                  <a:lnTo>
                    <a:pt x="8656649" y="365699"/>
                  </a:lnTo>
                  <a:close/>
                </a:path>
              </a:pathLst>
            </a:custGeom>
            <a:solidFill>
              <a:srgbClr val="D4E3E4"/>
            </a:solidFill>
          </p:spPr>
          <p:txBody>
            <a:bodyPr wrap="square" lIns="0" tIns="0" rIns="0" bIns="0" rtlCol="0"/>
            <a:lstStyle/>
            <a:p>
              <a:pPr defTabSz="1219170"/>
              <a:endParaRPr sz="2400" kern="0">
                <a:solidFill>
                  <a:sysClr val="windowText" lastClr="000000"/>
                </a:solidFill>
              </a:endParaRPr>
            </a:p>
          </p:txBody>
        </p:sp>
        <p:sp>
          <p:nvSpPr>
            <p:cNvPr id="20" name="object 20"/>
            <p:cNvSpPr/>
            <p:nvPr/>
          </p:nvSpPr>
          <p:spPr>
            <a:xfrm>
              <a:off x="8626199" y="4657300"/>
              <a:ext cx="365760" cy="365760"/>
            </a:xfrm>
            <a:custGeom>
              <a:avLst/>
              <a:gdLst/>
              <a:ahLst/>
              <a:cxnLst/>
              <a:rect l="l" t="t" r="r" b="b"/>
              <a:pathLst>
                <a:path w="365759" h="365760">
                  <a:moveTo>
                    <a:pt x="182849" y="365699"/>
                  </a:move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218688" y="3545"/>
                  </a:lnTo>
                  <a:lnTo>
                    <a:pt x="284295" y="30720"/>
                  </a:lnTo>
                  <a:lnTo>
                    <a:pt x="334978" y="81404"/>
                  </a:lnTo>
                  <a:lnTo>
                    <a:pt x="362154" y="147011"/>
                  </a:lnTo>
                  <a:lnTo>
                    <a:pt x="365699" y="182849"/>
                  </a:lnTo>
                  <a:lnTo>
                    <a:pt x="359168" y="231458"/>
                  </a:lnTo>
                  <a:lnTo>
                    <a:pt x="340735" y="275137"/>
                  </a:lnTo>
                  <a:lnTo>
                    <a:pt x="312144" y="312144"/>
                  </a:lnTo>
                  <a:lnTo>
                    <a:pt x="275137" y="340735"/>
                  </a:lnTo>
                  <a:lnTo>
                    <a:pt x="231458" y="359168"/>
                  </a:lnTo>
                  <a:lnTo>
                    <a:pt x="182849" y="365699"/>
                  </a:lnTo>
                  <a:close/>
                </a:path>
              </a:pathLst>
            </a:custGeom>
            <a:solidFill>
              <a:srgbClr val="BBCBCE"/>
            </a:solidFill>
          </p:spPr>
          <p:txBody>
            <a:bodyPr wrap="square" lIns="0" tIns="0" rIns="0" bIns="0" rtlCol="0"/>
            <a:lstStyle/>
            <a:p>
              <a:pPr defTabSz="1219170"/>
              <a:endParaRPr sz="2400" kern="0">
                <a:solidFill>
                  <a:sysClr val="windowText" lastClr="000000"/>
                </a:solidFill>
              </a:endParaRPr>
            </a:p>
          </p:txBody>
        </p:sp>
        <p:pic>
          <p:nvPicPr>
            <p:cNvPr id="21" name="object 21"/>
            <p:cNvPicPr/>
            <p:nvPr/>
          </p:nvPicPr>
          <p:blipFill>
            <a:blip r:embed="rId8" cstate="print"/>
            <a:stretch>
              <a:fillRect/>
            </a:stretch>
          </p:blipFill>
          <p:spPr>
            <a:xfrm>
              <a:off x="311700" y="4721154"/>
              <a:ext cx="640078" cy="227920"/>
            </a:xfrm>
            <a:prstGeom prst="rect">
              <a:avLst/>
            </a:prstGeom>
          </p:spPr>
        </p:pic>
        <p:pic>
          <p:nvPicPr>
            <p:cNvPr id="22" name="object 22"/>
            <p:cNvPicPr/>
            <p:nvPr/>
          </p:nvPicPr>
          <p:blipFill>
            <a:blip r:embed="rId9" cstate="print"/>
            <a:stretch>
              <a:fillRect/>
            </a:stretch>
          </p:blipFill>
          <p:spPr>
            <a:xfrm>
              <a:off x="1968861" y="1555050"/>
              <a:ext cx="1051499" cy="1051499"/>
            </a:xfrm>
            <a:prstGeom prst="rect">
              <a:avLst/>
            </a:prstGeom>
          </p:spPr>
        </p:pic>
      </p:grpSp>
      <p:sp>
        <p:nvSpPr>
          <p:cNvPr id="23" name="object 23">
            <a:extLst>
              <a:ext uri="{C183D7F6-B498-43B3-948B-1728B52AA6E4}">
                <adec:decorative xmlns:adec="http://schemas.microsoft.com/office/drawing/2017/decorative" val="1"/>
              </a:ext>
            </a:extLst>
          </p:cNvPr>
          <p:cNvSpPr txBox="1"/>
          <p:nvPr/>
        </p:nvSpPr>
        <p:spPr>
          <a:xfrm rot="18000000">
            <a:off x="6720803" y="4008321"/>
            <a:ext cx="904640" cy="312073"/>
          </a:xfrm>
          <a:prstGeom prst="rect">
            <a:avLst/>
          </a:prstGeom>
        </p:spPr>
        <p:txBody>
          <a:bodyPr vert="horz" wrap="square" lIns="0" tIns="0" rIns="0" bIns="0" rtlCol="0">
            <a:spAutoFit/>
          </a:bodyPr>
          <a:lstStyle/>
          <a:p>
            <a:pPr defTabSz="1219170">
              <a:lnSpc>
                <a:spcPts val="2352"/>
              </a:lnSpc>
            </a:pPr>
            <a:r>
              <a:rPr sz="2400" b="1" kern="0" spc="267">
                <a:solidFill>
                  <a:srgbClr val="FFFFFF"/>
                </a:solidFill>
                <a:latin typeface="Calibri"/>
                <a:cs typeface="Calibri"/>
              </a:rPr>
              <a:t>Ideas</a:t>
            </a:r>
            <a:endParaRPr sz="2400" kern="0">
              <a:solidFill>
                <a:sysClr val="windowText" lastClr="000000"/>
              </a:solidFill>
              <a:latin typeface="Calibri"/>
              <a:cs typeface="Calibri"/>
            </a:endParaRPr>
          </a:p>
        </p:txBody>
      </p:sp>
      <p:sp>
        <p:nvSpPr>
          <p:cNvPr id="24" name="object 24">
            <a:extLst>
              <a:ext uri="{C183D7F6-B498-43B3-948B-1728B52AA6E4}">
                <adec:decorative xmlns:adec="http://schemas.microsoft.com/office/drawing/2017/decorative" val="1"/>
              </a:ext>
            </a:extLst>
          </p:cNvPr>
          <p:cNvSpPr txBox="1"/>
          <p:nvPr/>
        </p:nvSpPr>
        <p:spPr>
          <a:xfrm rot="18000000">
            <a:off x="4426239" y="4026600"/>
            <a:ext cx="945408" cy="312073"/>
          </a:xfrm>
          <a:prstGeom prst="rect">
            <a:avLst/>
          </a:prstGeom>
        </p:spPr>
        <p:txBody>
          <a:bodyPr vert="horz" wrap="square" lIns="0" tIns="0" rIns="0" bIns="0" rtlCol="0">
            <a:spAutoFit/>
          </a:bodyPr>
          <a:lstStyle/>
          <a:p>
            <a:pPr defTabSz="1219170">
              <a:lnSpc>
                <a:spcPts val="2352"/>
              </a:lnSpc>
            </a:pPr>
            <a:r>
              <a:rPr sz="2400" b="1" kern="0" spc="327">
                <a:solidFill>
                  <a:srgbClr val="FFFFFF"/>
                </a:solidFill>
                <a:latin typeface="Calibri"/>
                <a:cs typeface="Calibri"/>
              </a:rPr>
              <a:t>New</a:t>
            </a:r>
            <a:r>
              <a:rPr sz="3600" b="1" kern="0" spc="489" baseline="1543">
                <a:solidFill>
                  <a:srgbClr val="FFFFFF"/>
                </a:solidFill>
                <a:latin typeface="Calibri"/>
                <a:cs typeface="Calibri"/>
              </a:rPr>
              <a:t>s</a:t>
            </a:r>
            <a:endParaRPr sz="3600" kern="0" baseline="1543">
              <a:solidFill>
                <a:sysClr val="windowText" lastClr="000000"/>
              </a:solidFill>
              <a:latin typeface="Calibri"/>
              <a:cs typeface="Calibri"/>
            </a:endParaRPr>
          </a:p>
        </p:txBody>
      </p:sp>
      <p:sp>
        <p:nvSpPr>
          <p:cNvPr id="25" name="object 25">
            <a:extLst>
              <a:ext uri="{C183D7F6-B498-43B3-948B-1728B52AA6E4}">
                <adec:decorative xmlns:adec="http://schemas.microsoft.com/office/drawing/2017/decorative" val="1"/>
              </a:ext>
            </a:extLst>
          </p:cNvPr>
          <p:cNvSpPr txBox="1"/>
          <p:nvPr/>
        </p:nvSpPr>
        <p:spPr>
          <a:xfrm rot="18000000">
            <a:off x="1868070" y="4156492"/>
            <a:ext cx="1230455" cy="312073"/>
          </a:xfrm>
          <a:prstGeom prst="rect">
            <a:avLst/>
          </a:prstGeom>
        </p:spPr>
        <p:txBody>
          <a:bodyPr vert="horz" wrap="square" lIns="0" tIns="0" rIns="0" bIns="0" rtlCol="0">
            <a:spAutoFit/>
          </a:bodyPr>
          <a:lstStyle/>
          <a:p>
            <a:pPr defTabSz="1219170">
              <a:lnSpc>
                <a:spcPts val="2360"/>
              </a:lnSpc>
            </a:pPr>
            <a:r>
              <a:rPr sz="2400" b="1" kern="0" spc="247">
                <a:solidFill>
                  <a:srgbClr val="FFFFFF"/>
                </a:solidFill>
                <a:latin typeface="Calibri"/>
                <a:cs typeface="Calibri"/>
              </a:rPr>
              <a:t>Explor</a:t>
            </a:r>
            <a:r>
              <a:rPr sz="3600" b="1" kern="0" spc="369" baseline="1543">
                <a:solidFill>
                  <a:srgbClr val="FFFFFF"/>
                </a:solidFill>
                <a:latin typeface="Calibri"/>
                <a:cs typeface="Calibri"/>
              </a:rPr>
              <a:t>e</a:t>
            </a:r>
            <a:endParaRPr sz="3600" kern="0" baseline="1543">
              <a:solidFill>
                <a:sysClr val="windowText" lastClr="000000"/>
              </a:solidFill>
              <a:latin typeface="Calibri"/>
              <a:cs typeface="Calibri"/>
            </a:endParaRPr>
          </a:p>
        </p:txBody>
      </p:sp>
      <p:grpSp>
        <p:nvGrpSpPr>
          <p:cNvPr id="26" name="object 26">
            <a:extLst>
              <a:ext uri="{C183D7F6-B498-43B3-948B-1728B52AA6E4}">
                <adec:decorative xmlns:adec="http://schemas.microsoft.com/office/drawing/2017/decorative" val="1"/>
              </a:ext>
            </a:extLst>
          </p:cNvPr>
          <p:cNvGrpSpPr/>
          <p:nvPr/>
        </p:nvGrpSpPr>
        <p:grpSpPr>
          <a:xfrm>
            <a:off x="4941592" y="2073400"/>
            <a:ext cx="6023187" cy="1402080"/>
            <a:chOff x="3706194" y="1555050"/>
            <a:chExt cx="4517390" cy="1051560"/>
          </a:xfrm>
        </p:grpSpPr>
        <p:pic>
          <p:nvPicPr>
            <p:cNvPr id="27" name="object 27"/>
            <p:cNvPicPr/>
            <p:nvPr/>
          </p:nvPicPr>
          <p:blipFill>
            <a:blip r:embed="rId10" cstate="print"/>
            <a:stretch>
              <a:fillRect/>
            </a:stretch>
          </p:blipFill>
          <p:spPr>
            <a:xfrm>
              <a:off x="3706194" y="1555050"/>
              <a:ext cx="1051499" cy="1051499"/>
            </a:xfrm>
            <a:prstGeom prst="rect">
              <a:avLst/>
            </a:prstGeom>
          </p:spPr>
        </p:pic>
        <p:pic>
          <p:nvPicPr>
            <p:cNvPr id="28" name="object 28"/>
            <p:cNvPicPr/>
            <p:nvPr/>
          </p:nvPicPr>
          <p:blipFill>
            <a:blip r:embed="rId11" cstate="print"/>
            <a:stretch>
              <a:fillRect/>
            </a:stretch>
          </p:blipFill>
          <p:spPr>
            <a:xfrm>
              <a:off x="5432512" y="1555050"/>
              <a:ext cx="1051499" cy="1051499"/>
            </a:xfrm>
            <a:prstGeom prst="rect">
              <a:avLst/>
            </a:prstGeom>
          </p:spPr>
        </p:pic>
        <p:pic>
          <p:nvPicPr>
            <p:cNvPr id="29" name="object 29"/>
            <p:cNvPicPr/>
            <p:nvPr/>
          </p:nvPicPr>
          <p:blipFill>
            <a:blip r:embed="rId12" cstate="print"/>
            <a:stretch>
              <a:fillRect/>
            </a:stretch>
          </p:blipFill>
          <p:spPr>
            <a:xfrm>
              <a:off x="7171457" y="1555050"/>
              <a:ext cx="1051499" cy="1051499"/>
            </a:xfrm>
            <a:prstGeom prst="rect">
              <a:avLst/>
            </a:prstGeom>
          </p:spPr>
        </p:pic>
      </p:grpSp>
      <p:sp>
        <p:nvSpPr>
          <p:cNvPr id="30" name="object 30">
            <a:extLst>
              <a:ext uri="{C183D7F6-B498-43B3-948B-1728B52AA6E4}">
                <adec:decorative xmlns:adec="http://schemas.microsoft.com/office/drawing/2017/decorative" val="1"/>
              </a:ext>
            </a:extLst>
          </p:cNvPr>
          <p:cNvSpPr txBox="1"/>
          <p:nvPr/>
        </p:nvSpPr>
        <p:spPr>
          <a:xfrm rot="18000000">
            <a:off x="8902014" y="4090985"/>
            <a:ext cx="1086713" cy="312073"/>
          </a:xfrm>
          <a:prstGeom prst="rect">
            <a:avLst/>
          </a:prstGeom>
        </p:spPr>
        <p:txBody>
          <a:bodyPr vert="horz" wrap="square" lIns="0" tIns="0" rIns="0" bIns="0" rtlCol="0">
            <a:spAutoFit/>
          </a:bodyPr>
          <a:lstStyle/>
          <a:p>
            <a:pPr defTabSz="1219170">
              <a:lnSpc>
                <a:spcPts val="2360"/>
              </a:lnSpc>
            </a:pPr>
            <a:r>
              <a:rPr sz="2400" b="1" kern="0" spc="233">
                <a:solidFill>
                  <a:srgbClr val="FFFFFF"/>
                </a:solidFill>
                <a:latin typeface="Calibri"/>
                <a:cs typeface="Calibri"/>
              </a:rPr>
              <a:t>Event</a:t>
            </a:r>
            <a:r>
              <a:rPr sz="3600" b="1" kern="0" spc="349" baseline="1543">
                <a:solidFill>
                  <a:srgbClr val="FFFFFF"/>
                </a:solidFill>
                <a:latin typeface="Calibri"/>
                <a:cs typeface="Calibri"/>
              </a:rPr>
              <a:t>s</a:t>
            </a:r>
            <a:endParaRPr sz="3600" kern="0" baseline="1543">
              <a:solidFill>
                <a:sysClr val="windowText" lastClr="000000"/>
              </a:solidFill>
              <a:latin typeface="Calibri"/>
              <a:cs typeface="Calibri"/>
            </a:endParaRPr>
          </a:p>
        </p:txBody>
      </p:sp>
      <p:sp>
        <p:nvSpPr>
          <p:cNvPr id="32" name="object 32">
            <a:extLst>
              <a:ext uri="{C183D7F6-B498-43B3-948B-1728B52AA6E4}">
                <adec:decorative xmlns:adec="http://schemas.microsoft.com/office/drawing/2017/decorative" val="1"/>
              </a:ext>
            </a:extLst>
          </p:cNvPr>
          <p:cNvSpPr txBox="1">
            <a:spLocks noGrp="1"/>
          </p:cNvSpPr>
          <p:nvPr>
            <p:ph type="ftr" sz="quarter" idx="5"/>
          </p:nvPr>
        </p:nvSpPr>
        <p:spPr>
          <a:prstGeom prst="rect">
            <a:avLst/>
          </a:prstGeom>
        </p:spPr>
        <p:txBody>
          <a:bodyPr vert="horz" wrap="square" lIns="0" tIns="0" rIns="0" bIns="0" rtlCol="0">
            <a:spAutoFit/>
          </a:bodyPr>
          <a:lstStyle/>
          <a:p>
            <a:pPr marL="16933" defTabSz="1219170">
              <a:lnSpc>
                <a:spcPts val="780"/>
              </a:lnSpc>
            </a:pPr>
            <a:r>
              <a:rPr kern="0" spc="-27">
                <a:solidFill>
                  <a:srgbClr val="00293C"/>
                </a:solidFill>
              </a:rPr>
              <a:t>©</a:t>
            </a:r>
            <a:r>
              <a:rPr kern="0" spc="67">
                <a:solidFill>
                  <a:srgbClr val="00293C"/>
                </a:solidFill>
              </a:rPr>
              <a:t> 2026</a:t>
            </a:r>
            <a:r>
              <a:rPr kern="0" spc="73">
                <a:solidFill>
                  <a:srgbClr val="00293C"/>
                </a:solidFill>
              </a:rPr>
              <a:t> </a:t>
            </a:r>
            <a:r>
              <a:rPr kern="0">
                <a:solidFill>
                  <a:srgbClr val="00293C"/>
                </a:solidFill>
              </a:rPr>
              <a:t>KnowBe4,</a:t>
            </a:r>
            <a:r>
              <a:rPr kern="0" spc="73">
                <a:solidFill>
                  <a:srgbClr val="00293C"/>
                </a:solidFill>
              </a:rPr>
              <a:t> </a:t>
            </a:r>
            <a:r>
              <a:rPr kern="0">
                <a:solidFill>
                  <a:srgbClr val="00293C"/>
                </a:solidFill>
              </a:rPr>
              <a:t>Inc.</a:t>
            </a:r>
            <a:r>
              <a:rPr kern="0" spc="73">
                <a:solidFill>
                  <a:srgbClr val="00293C"/>
                </a:solidFill>
              </a:rPr>
              <a:t> </a:t>
            </a:r>
            <a:r>
              <a:rPr kern="0">
                <a:solidFill>
                  <a:srgbClr val="00293C"/>
                </a:solidFill>
              </a:rPr>
              <a:t>All</a:t>
            </a:r>
            <a:r>
              <a:rPr kern="0" spc="73">
                <a:solidFill>
                  <a:srgbClr val="00293C"/>
                </a:solidFill>
              </a:rPr>
              <a:t> </a:t>
            </a:r>
            <a:r>
              <a:rPr kern="0">
                <a:solidFill>
                  <a:srgbClr val="00293C"/>
                </a:solidFill>
              </a:rPr>
              <a:t>rights</a:t>
            </a:r>
            <a:r>
              <a:rPr kern="0" spc="67">
                <a:solidFill>
                  <a:srgbClr val="00293C"/>
                </a:solidFill>
              </a:rPr>
              <a:t> </a:t>
            </a:r>
            <a:r>
              <a:rPr kern="0" spc="-13">
                <a:solidFill>
                  <a:srgbClr val="00293C"/>
                </a:solidFill>
              </a:rPr>
              <a:t>reserved.</a:t>
            </a:r>
          </a:p>
        </p:txBody>
      </p:sp>
      <p:sp>
        <p:nvSpPr>
          <p:cNvPr id="33" name="object 33"/>
          <p:cNvSpPr txBox="1"/>
          <p:nvPr/>
        </p:nvSpPr>
        <p:spPr>
          <a:xfrm>
            <a:off x="1297334" y="6333977"/>
            <a:ext cx="7397327" cy="196635"/>
          </a:xfrm>
          <a:prstGeom prst="rect">
            <a:avLst/>
          </a:prstGeom>
        </p:spPr>
        <p:txBody>
          <a:bodyPr vert="horz" wrap="square" lIns="0" tIns="11853" rIns="0" bIns="0" rtlCol="0">
            <a:spAutoFit/>
          </a:bodyPr>
          <a:lstStyle/>
          <a:p>
            <a:pPr marL="16933" defTabSz="1219170">
              <a:spcBef>
                <a:spcPts val="93"/>
              </a:spcBef>
            </a:pPr>
            <a:r>
              <a:rPr sz="1200" kern="0">
                <a:solidFill>
                  <a:srgbClr val="392A68"/>
                </a:solidFill>
                <a:latin typeface="Century Gothic"/>
                <a:cs typeface="Century Gothic"/>
              </a:rPr>
              <a:t>https://support.knowbe4.com/hc/en-us/articles/15480944821395-</a:t>
            </a:r>
            <a:r>
              <a:rPr sz="1200" kern="0" spc="73">
                <a:solidFill>
                  <a:srgbClr val="392A68"/>
                </a:solidFill>
                <a:latin typeface="Century Gothic"/>
                <a:cs typeface="Century Gothic"/>
              </a:rPr>
              <a:t>KnowBe4-</a:t>
            </a:r>
            <a:r>
              <a:rPr sz="1200" kern="0">
                <a:solidFill>
                  <a:srgbClr val="392A68"/>
                </a:solidFill>
                <a:latin typeface="Century Gothic"/>
                <a:cs typeface="Century Gothic"/>
              </a:rPr>
              <a:t>Community-</a:t>
            </a:r>
            <a:r>
              <a:rPr sz="1200" kern="0" spc="-13">
                <a:solidFill>
                  <a:srgbClr val="392A68"/>
                </a:solidFill>
                <a:latin typeface="Century Gothic"/>
                <a:cs typeface="Century Gothic"/>
              </a:rPr>
              <a:t>Guide</a:t>
            </a:r>
            <a:endParaRPr sz="1200" kern="0">
              <a:solidFill>
                <a:sysClr val="windowText" lastClr="000000"/>
              </a:solidFill>
              <a:latin typeface="Century Gothic"/>
              <a:cs typeface="Century Gothic"/>
            </a:endParaRPr>
          </a:p>
        </p:txBody>
      </p:sp>
      <p:sp>
        <p:nvSpPr>
          <p:cNvPr id="34" name="object 34">
            <a:extLst>
              <a:ext uri="{C183D7F6-B498-43B3-948B-1728B52AA6E4}">
                <adec:decorative xmlns:adec="http://schemas.microsoft.com/office/drawing/2017/decorative" val="1"/>
              </a:ext>
            </a:extLst>
          </p:cNvPr>
          <p:cNvSpPr txBox="1">
            <a:spLocks noGrp="1"/>
          </p:cNvSpPr>
          <p:nvPr>
            <p:ph type="sldNum" sz="quarter" idx="7"/>
          </p:nvPr>
        </p:nvSpPr>
        <p:spPr>
          <a:xfrm>
            <a:off x="15473185" y="8444411"/>
            <a:ext cx="397369" cy="217090"/>
          </a:xfrm>
          <a:prstGeom prst="rect">
            <a:avLst/>
          </a:prstGeom>
        </p:spPr>
        <p:txBody>
          <a:bodyPr vert="horz" wrap="square" lIns="0" tIns="11853" rIns="0" bIns="0" rtlCol="0">
            <a:spAutoFit/>
          </a:bodyPr>
          <a:lstStyle/>
          <a:p>
            <a:pPr marL="22013" defTabSz="1219170">
              <a:spcBef>
                <a:spcPts val="93"/>
              </a:spcBef>
            </a:pPr>
            <a:fld id="{81D60167-4931-47E6-BA6A-407CBD079E47}" type="slidenum">
              <a:rPr kern="0" spc="207" dirty="0"/>
              <a:pPr marL="22013" defTabSz="1219170">
                <a:spcBef>
                  <a:spcPts val="93"/>
                </a:spcBef>
              </a:pPr>
              <a:t>32</a:t>
            </a:fld>
            <a:endParaRPr kern="0" spc="207"/>
          </a:p>
        </p:txBody>
      </p:sp>
      <p:sp>
        <p:nvSpPr>
          <p:cNvPr id="35" name="object 35">
            <a:extLst>
              <a:ext uri="{C183D7F6-B498-43B3-948B-1728B52AA6E4}">
                <adec:decorative xmlns:adec="http://schemas.microsoft.com/office/drawing/2017/decorative" val="1"/>
              </a:ext>
            </a:extLst>
          </p:cNvPr>
          <p:cNvSpPr txBox="1"/>
          <p:nvPr/>
        </p:nvSpPr>
        <p:spPr>
          <a:xfrm>
            <a:off x="9504381" y="6388771"/>
            <a:ext cx="1777153" cy="117190"/>
          </a:xfrm>
          <a:prstGeom prst="rect">
            <a:avLst/>
          </a:prstGeom>
        </p:spPr>
        <p:txBody>
          <a:bodyPr vert="horz" wrap="square" lIns="0" tIns="14393" rIns="0" bIns="0" rtlCol="0">
            <a:spAutoFit/>
          </a:bodyPr>
          <a:lstStyle/>
          <a:p>
            <a:pPr marL="16933" defTabSz="1219170">
              <a:spcBef>
                <a:spcPts val="113"/>
              </a:spcBef>
            </a:pPr>
            <a:r>
              <a:rPr sz="667" kern="0" spc="-27">
                <a:solidFill>
                  <a:srgbClr val="00293C"/>
                </a:solidFill>
                <a:latin typeface="Century Gothic"/>
                <a:cs typeface="Century Gothic"/>
              </a:rPr>
              <a:t>©</a:t>
            </a:r>
            <a:r>
              <a:rPr sz="667" kern="0" spc="67">
                <a:solidFill>
                  <a:srgbClr val="00293C"/>
                </a:solidFill>
                <a:latin typeface="Century Gothic"/>
                <a:cs typeface="Century Gothic"/>
              </a:rPr>
              <a:t> 2026</a:t>
            </a:r>
            <a:r>
              <a:rPr sz="667" kern="0" spc="73">
                <a:solidFill>
                  <a:srgbClr val="00293C"/>
                </a:solidFill>
                <a:latin typeface="Century Gothic"/>
                <a:cs typeface="Century Gothic"/>
              </a:rPr>
              <a:t> </a:t>
            </a:r>
            <a:r>
              <a:rPr sz="667" kern="0">
                <a:solidFill>
                  <a:srgbClr val="00293C"/>
                </a:solidFill>
                <a:latin typeface="Century Gothic"/>
                <a:cs typeface="Century Gothic"/>
              </a:rPr>
              <a:t>KnowBe4,</a:t>
            </a:r>
            <a:r>
              <a:rPr sz="667" kern="0" spc="73">
                <a:solidFill>
                  <a:srgbClr val="00293C"/>
                </a:solidFill>
                <a:latin typeface="Century Gothic"/>
                <a:cs typeface="Century Gothic"/>
              </a:rPr>
              <a:t> </a:t>
            </a:r>
            <a:r>
              <a:rPr sz="667" kern="0">
                <a:solidFill>
                  <a:srgbClr val="00293C"/>
                </a:solidFill>
                <a:latin typeface="Century Gothic"/>
                <a:cs typeface="Century Gothic"/>
              </a:rPr>
              <a:t>Inc.</a:t>
            </a:r>
            <a:r>
              <a:rPr sz="667" kern="0" spc="73">
                <a:solidFill>
                  <a:srgbClr val="00293C"/>
                </a:solidFill>
                <a:latin typeface="Century Gothic"/>
                <a:cs typeface="Century Gothic"/>
              </a:rPr>
              <a:t> </a:t>
            </a:r>
            <a:r>
              <a:rPr sz="667" kern="0">
                <a:solidFill>
                  <a:srgbClr val="00293C"/>
                </a:solidFill>
                <a:latin typeface="Century Gothic"/>
                <a:cs typeface="Century Gothic"/>
              </a:rPr>
              <a:t>All</a:t>
            </a:r>
            <a:r>
              <a:rPr sz="667" kern="0" spc="73">
                <a:solidFill>
                  <a:srgbClr val="00293C"/>
                </a:solidFill>
                <a:latin typeface="Century Gothic"/>
                <a:cs typeface="Century Gothic"/>
              </a:rPr>
              <a:t> </a:t>
            </a:r>
            <a:r>
              <a:rPr sz="667" kern="0">
                <a:solidFill>
                  <a:srgbClr val="00293C"/>
                </a:solidFill>
                <a:latin typeface="Century Gothic"/>
                <a:cs typeface="Century Gothic"/>
              </a:rPr>
              <a:t>rights</a:t>
            </a:r>
            <a:r>
              <a:rPr sz="667" kern="0" spc="67">
                <a:solidFill>
                  <a:srgbClr val="00293C"/>
                </a:solidFill>
                <a:latin typeface="Century Gothic"/>
                <a:cs typeface="Century Gothic"/>
              </a:rPr>
              <a:t> </a:t>
            </a:r>
            <a:r>
              <a:rPr sz="667" kern="0" spc="-13">
                <a:solidFill>
                  <a:srgbClr val="00293C"/>
                </a:solidFill>
                <a:latin typeface="Century Gothic"/>
                <a:cs typeface="Century Gothic"/>
              </a:rPr>
              <a:t>reserved.</a:t>
            </a:r>
            <a:endParaRPr sz="667" kern="0">
              <a:solidFill>
                <a:sysClr val="windowText" lastClr="000000"/>
              </a:solidFill>
              <a:latin typeface="Century Gothic"/>
              <a:cs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5"/>
          <p:cNvSpPr txBox="1">
            <a:spLocks noGrp="1"/>
          </p:cNvSpPr>
          <p:nvPr>
            <p:ph type="title"/>
          </p:nvPr>
        </p:nvSpPr>
        <p:spPr>
          <a:xfrm>
            <a:off x="595019" y="27131"/>
            <a:ext cx="15065964" cy="1059407"/>
          </a:xfrm>
          <a:prstGeom prst="rect">
            <a:avLst/>
          </a:prstGeom>
        </p:spPr>
        <p:txBody>
          <a:bodyPr vert="horz" wrap="square" lIns="0" tIns="561481" rIns="0" bIns="0" rtlCol="0">
            <a:spAutoFit/>
          </a:bodyPr>
          <a:lstStyle/>
          <a:p>
            <a:pPr marL="16933">
              <a:spcBef>
                <a:spcPts val="133"/>
              </a:spcBef>
            </a:pPr>
            <a:r>
              <a:rPr sz="3200" spc="373" dirty="0">
                <a:solidFill>
                  <a:srgbClr val="00293C"/>
                </a:solidFill>
              </a:rPr>
              <a:t>Gamiﬁcation</a:t>
            </a:r>
            <a:endParaRPr sz="3200" dirty="0"/>
          </a:p>
        </p:txBody>
      </p:sp>
      <p:grpSp>
        <p:nvGrpSpPr>
          <p:cNvPr id="15" name="object 15" descr="Screenshot of several games available on the learning platform"/>
          <p:cNvGrpSpPr/>
          <p:nvPr/>
        </p:nvGrpSpPr>
        <p:grpSpPr>
          <a:xfrm>
            <a:off x="367950" y="1240534"/>
            <a:ext cx="5421205" cy="1462193"/>
            <a:chOff x="275962" y="930400"/>
            <a:chExt cx="4065904" cy="1096645"/>
          </a:xfrm>
        </p:grpSpPr>
        <p:pic>
          <p:nvPicPr>
            <p:cNvPr id="16" name="object 16"/>
            <p:cNvPicPr/>
            <p:nvPr/>
          </p:nvPicPr>
          <p:blipFill>
            <a:blip r:embed="rId2" cstate="print"/>
            <a:stretch>
              <a:fillRect/>
            </a:stretch>
          </p:blipFill>
          <p:spPr>
            <a:xfrm>
              <a:off x="280724" y="935162"/>
              <a:ext cx="4055999" cy="1086899"/>
            </a:xfrm>
            <a:prstGeom prst="rect">
              <a:avLst/>
            </a:prstGeom>
          </p:spPr>
        </p:pic>
        <p:sp>
          <p:nvSpPr>
            <p:cNvPr id="17" name="object 17"/>
            <p:cNvSpPr/>
            <p:nvPr/>
          </p:nvSpPr>
          <p:spPr>
            <a:xfrm>
              <a:off x="280724" y="935162"/>
              <a:ext cx="4056379" cy="1087120"/>
            </a:xfrm>
            <a:custGeom>
              <a:avLst/>
              <a:gdLst/>
              <a:ahLst/>
              <a:cxnLst/>
              <a:rect l="l" t="t" r="r" b="b"/>
              <a:pathLst>
                <a:path w="4056379" h="1087120">
                  <a:moveTo>
                    <a:pt x="0" y="181153"/>
                  </a:moveTo>
                  <a:lnTo>
                    <a:pt x="6470" y="132995"/>
                  </a:lnTo>
                  <a:lnTo>
                    <a:pt x="24732" y="89721"/>
                  </a:lnTo>
                  <a:lnTo>
                    <a:pt x="53058" y="53058"/>
                  </a:lnTo>
                  <a:lnTo>
                    <a:pt x="89721" y="24732"/>
                  </a:lnTo>
                  <a:lnTo>
                    <a:pt x="132995" y="6470"/>
                  </a:lnTo>
                  <a:lnTo>
                    <a:pt x="181153" y="0"/>
                  </a:lnTo>
                  <a:lnTo>
                    <a:pt x="3874846" y="0"/>
                  </a:lnTo>
                  <a:lnTo>
                    <a:pt x="3944170" y="13789"/>
                  </a:lnTo>
                  <a:lnTo>
                    <a:pt x="4002941" y="53058"/>
                  </a:lnTo>
                  <a:lnTo>
                    <a:pt x="4042210" y="111829"/>
                  </a:lnTo>
                  <a:lnTo>
                    <a:pt x="4055999" y="181153"/>
                  </a:lnTo>
                  <a:lnTo>
                    <a:pt x="4055999" y="905746"/>
                  </a:lnTo>
                  <a:lnTo>
                    <a:pt x="4049529" y="953904"/>
                  </a:lnTo>
                  <a:lnTo>
                    <a:pt x="4031267" y="997178"/>
                  </a:lnTo>
                  <a:lnTo>
                    <a:pt x="4002941" y="1033841"/>
                  </a:lnTo>
                  <a:lnTo>
                    <a:pt x="3966278" y="1062167"/>
                  </a:lnTo>
                  <a:lnTo>
                    <a:pt x="3923004" y="1080429"/>
                  </a:lnTo>
                  <a:lnTo>
                    <a:pt x="3874846" y="1086899"/>
                  </a:lnTo>
                  <a:lnTo>
                    <a:pt x="181153" y="1086899"/>
                  </a:lnTo>
                  <a:lnTo>
                    <a:pt x="132995" y="1080429"/>
                  </a:lnTo>
                  <a:lnTo>
                    <a:pt x="89721" y="1062167"/>
                  </a:lnTo>
                  <a:lnTo>
                    <a:pt x="53058" y="1033841"/>
                  </a:lnTo>
                  <a:lnTo>
                    <a:pt x="24732" y="997178"/>
                  </a:lnTo>
                  <a:lnTo>
                    <a:pt x="6470" y="953904"/>
                  </a:lnTo>
                  <a:lnTo>
                    <a:pt x="0" y="905746"/>
                  </a:lnTo>
                  <a:lnTo>
                    <a:pt x="0" y="181153"/>
                  </a:lnTo>
                  <a:close/>
                </a:path>
              </a:pathLst>
            </a:custGeom>
            <a:ln w="9524">
              <a:solidFill>
                <a:srgbClr val="EE4523"/>
              </a:solidFill>
            </a:ln>
          </p:spPr>
          <p:txBody>
            <a:bodyPr wrap="square" lIns="0" tIns="0" rIns="0" bIns="0" rtlCol="0"/>
            <a:lstStyle/>
            <a:p>
              <a:pPr defTabSz="1219170"/>
              <a:endParaRPr sz="2400" kern="0">
                <a:solidFill>
                  <a:sysClr val="windowText" lastClr="000000"/>
                </a:solidFill>
              </a:endParaRPr>
            </a:p>
          </p:txBody>
        </p:sp>
        <p:pic>
          <p:nvPicPr>
            <p:cNvPr id="18" name="object 18"/>
            <p:cNvPicPr/>
            <p:nvPr/>
          </p:nvPicPr>
          <p:blipFill>
            <a:blip r:embed="rId3" cstate="print"/>
            <a:stretch>
              <a:fillRect/>
            </a:stretch>
          </p:blipFill>
          <p:spPr>
            <a:xfrm>
              <a:off x="1025826" y="1010450"/>
              <a:ext cx="927599" cy="919799"/>
            </a:xfrm>
            <a:prstGeom prst="rect">
              <a:avLst/>
            </a:prstGeom>
          </p:spPr>
        </p:pic>
        <p:pic>
          <p:nvPicPr>
            <p:cNvPr id="19" name="object 19"/>
            <p:cNvPicPr/>
            <p:nvPr/>
          </p:nvPicPr>
          <p:blipFill>
            <a:blip r:embed="rId4" cstate="print"/>
            <a:stretch>
              <a:fillRect/>
            </a:stretch>
          </p:blipFill>
          <p:spPr>
            <a:xfrm>
              <a:off x="2090225" y="1013417"/>
              <a:ext cx="927599" cy="949499"/>
            </a:xfrm>
            <a:prstGeom prst="rect">
              <a:avLst/>
            </a:prstGeom>
          </p:spPr>
        </p:pic>
        <p:pic>
          <p:nvPicPr>
            <p:cNvPr id="20" name="object 20"/>
            <p:cNvPicPr/>
            <p:nvPr/>
          </p:nvPicPr>
          <p:blipFill>
            <a:blip r:embed="rId5" cstate="print"/>
            <a:stretch>
              <a:fillRect/>
            </a:stretch>
          </p:blipFill>
          <p:spPr>
            <a:xfrm>
              <a:off x="3154625" y="1007732"/>
              <a:ext cx="927599" cy="925199"/>
            </a:xfrm>
            <a:prstGeom prst="rect">
              <a:avLst/>
            </a:prstGeom>
          </p:spPr>
        </p:pic>
      </p:grpSp>
      <p:grpSp>
        <p:nvGrpSpPr>
          <p:cNvPr id="2" name="object 2" descr="Hyperlink to the Gamification center on the Knowbe4 platform"/>
          <p:cNvGrpSpPr/>
          <p:nvPr/>
        </p:nvGrpSpPr>
        <p:grpSpPr>
          <a:xfrm>
            <a:off x="203201" y="6209732"/>
            <a:ext cx="11786447" cy="487680"/>
            <a:chOff x="152400" y="4657299"/>
            <a:chExt cx="8839835" cy="365760"/>
          </a:xfrm>
        </p:grpSpPr>
        <p:sp>
          <p:nvSpPr>
            <p:cNvPr id="3" name="object 3"/>
            <p:cNvSpPr/>
            <p:nvPr/>
          </p:nvSpPr>
          <p:spPr>
            <a:xfrm>
              <a:off x="152400" y="4657299"/>
              <a:ext cx="8839835" cy="365760"/>
            </a:xfrm>
            <a:custGeom>
              <a:avLst/>
              <a:gdLst/>
              <a:ahLst/>
              <a:cxnLst/>
              <a:rect l="l" t="t" r="r" b="b"/>
              <a:pathLst>
                <a:path w="8839835" h="365760">
                  <a:moveTo>
                    <a:pt x="8656649" y="365699"/>
                  </a:moveTo>
                  <a:lnTo>
                    <a:pt x="182849" y="365699"/>
                  </a:ln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8656649" y="0"/>
                  </a:lnTo>
                  <a:lnTo>
                    <a:pt x="8726623" y="13918"/>
                  </a:lnTo>
                  <a:lnTo>
                    <a:pt x="8785944" y="53555"/>
                  </a:lnTo>
                  <a:lnTo>
                    <a:pt x="8825581" y="112876"/>
                  </a:lnTo>
                  <a:lnTo>
                    <a:pt x="8839499" y="182849"/>
                  </a:lnTo>
                  <a:lnTo>
                    <a:pt x="8832968" y="231458"/>
                  </a:lnTo>
                  <a:lnTo>
                    <a:pt x="8814535" y="275137"/>
                  </a:lnTo>
                  <a:lnTo>
                    <a:pt x="8785944" y="312144"/>
                  </a:lnTo>
                  <a:lnTo>
                    <a:pt x="8748937" y="340735"/>
                  </a:lnTo>
                  <a:lnTo>
                    <a:pt x="8705258" y="359168"/>
                  </a:lnTo>
                  <a:lnTo>
                    <a:pt x="8656649" y="365699"/>
                  </a:lnTo>
                  <a:close/>
                </a:path>
              </a:pathLst>
            </a:custGeom>
            <a:solidFill>
              <a:srgbClr val="D4E3E4"/>
            </a:solidFill>
          </p:spPr>
          <p:txBody>
            <a:bodyPr wrap="square" lIns="0" tIns="0" rIns="0" bIns="0" rtlCol="0"/>
            <a:lstStyle/>
            <a:p>
              <a:pPr defTabSz="1219170"/>
              <a:endParaRPr sz="2400" kern="0">
                <a:solidFill>
                  <a:sysClr val="windowText" lastClr="000000"/>
                </a:solidFill>
              </a:endParaRPr>
            </a:p>
          </p:txBody>
        </p:sp>
        <p:sp>
          <p:nvSpPr>
            <p:cNvPr id="4" name="object 4"/>
            <p:cNvSpPr/>
            <p:nvPr/>
          </p:nvSpPr>
          <p:spPr>
            <a:xfrm>
              <a:off x="8626199" y="4657299"/>
              <a:ext cx="365760" cy="365760"/>
            </a:xfrm>
            <a:custGeom>
              <a:avLst/>
              <a:gdLst/>
              <a:ahLst/>
              <a:cxnLst/>
              <a:rect l="l" t="t" r="r" b="b"/>
              <a:pathLst>
                <a:path w="365759" h="365760">
                  <a:moveTo>
                    <a:pt x="182849" y="365699"/>
                  </a:move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218688" y="3545"/>
                  </a:lnTo>
                  <a:lnTo>
                    <a:pt x="284295" y="30720"/>
                  </a:lnTo>
                  <a:lnTo>
                    <a:pt x="334978" y="81404"/>
                  </a:lnTo>
                  <a:lnTo>
                    <a:pt x="362154" y="147011"/>
                  </a:lnTo>
                  <a:lnTo>
                    <a:pt x="365699" y="182849"/>
                  </a:lnTo>
                  <a:lnTo>
                    <a:pt x="359168" y="231458"/>
                  </a:lnTo>
                  <a:lnTo>
                    <a:pt x="340735" y="275137"/>
                  </a:lnTo>
                  <a:lnTo>
                    <a:pt x="312144" y="312144"/>
                  </a:lnTo>
                  <a:lnTo>
                    <a:pt x="275137" y="340735"/>
                  </a:lnTo>
                  <a:lnTo>
                    <a:pt x="231458" y="359168"/>
                  </a:lnTo>
                  <a:lnTo>
                    <a:pt x="182849" y="365699"/>
                  </a:lnTo>
                  <a:close/>
                </a:path>
              </a:pathLst>
            </a:custGeom>
            <a:solidFill>
              <a:srgbClr val="BBCBCE"/>
            </a:solidFill>
          </p:spPr>
          <p:txBody>
            <a:bodyPr wrap="square" lIns="0" tIns="0" rIns="0" bIns="0" rtlCol="0"/>
            <a:lstStyle/>
            <a:p>
              <a:pPr defTabSz="1219170"/>
              <a:endParaRPr sz="2400" kern="0">
                <a:solidFill>
                  <a:sysClr val="windowText" lastClr="000000"/>
                </a:solidFill>
              </a:endParaRPr>
            </a:p>
          </p:txBody>
        </p:sp>
        <p:pic>
          <p:nvPicPr>
            <p:cNvPr id="5" name="object 5"/>
            <p:cNvPicPr/>
            <p:nvPr/>
          </p:nvPicPr>
          <p:blipFill>
            <a:blip r:embed="rId6" cstate="print"/>
            <a:stretch>
              <a:fillRect/>
            </a:stretch>
          </p:blipFill>
          <p:spPr>
            <a:xfrm>
              <a:off x="311700" y="4721154"/>
              <a:ext cx="640078" cy="227920"/>
            </a:xfrm>
            <a:prstGeom prst="rect">
              <a:avLst/>
            </a:prstGeom>
          </p:spPr>
        </p:pic>
      </p:grpSp>
      <p:grpSp>
        <p:nvGrpSpPr>
          <p:cNvPr id="6" name="object 6">
            <a:extLst>
              <a:ext uri="{C183D7F6-B498-43B3-948B-1728B52AA6E4}">
                <adec:decorative xmlns:adec="http://schemas.microsoft.com/office/drawing/2017/decorative" val="1"/>
              </a:ext>
            </a:extLst>
          </p:cNvPr>
          <p:cNvGrpSpPr/>
          <p:nvPr/>
        </p:nvGrpSpPr>
        <p:grpSpPr>
          <a:xfrm>
            <a:off x="437883" y="3015603"/>
            <a:ext cx="487680" cy="487680"/>
            <a:chOff x="328412" y="2261702"/>
            <a:chExt cx="365760" cy="365760"/>
          </a:xfrm>
        </p:grpSpPr>
        <p:pic>
          <p:nvPicPr>
            <p:cNvPr id="7" name="object 7"/>
            <p:cNvPicPr/>
            <p:nvPr/>
          </p:nvPicPr>
          <p:blipFill>
            <a:blip r:embed="rId7" cstate="print"/>
            <a:stretch>
              <a:fillRect/>
            </a:stretch>
          </p:blipFill>
          <p:spPr>
            <a:xfrm>
              <a:off x="328412" y="2261702"/>
              <a:ext cx="365699" cy="365699"/>
            </a:xfrm>
            <a:prstGeom prst="rect">
              <a:avLst/>
            </a:prstGeom>
          </p:spPr>
        </p:pic>
        <p:pic>
          <p:nvPicPr>
            <p:cNvPr id="8" name="object 8"/>
            <p:cNvPicPr/>
            <p:nvPr/>
          </p:nvPicPr>
          <p:blipFill>
            <a:blip r:embed="rId8" cstate="print"/>
            <a:stretch>
              <a:fillRect/>
            </a:stretch>
          </p:blipFill>
          <p:spPr>
            <a:xfrm>
              <a:off x="365006" y="2298296"/>
              <a:ext cx="292499" cy="292499"/>
            </a:xfrm>
            <a:prstGeom prst="rect">
              <a:avLst/>
            </a:prstGeom>
          </p:spPr>
        </p:pic>
      </p:grpSp>
      <p:grpSp>
        <p:nvGrpSpPr>
          <p:cNvPr id="9" name="object 9">
            <a:extLst>
              <a:ext uri="{C183D7F6-B498-43B3-948B-1728B52AA6E4}">
                <adec:decorative xmlns:adec="http://schemas.microsoft.com/office/drawing/2017/decorative" val="1"/>
              </a:ext>
            </a:extLst>
          </p:cNvPr>
          <p:cNvGrpSpPr/>
          <p:nvPr/>
        </p:nvGrpSpPr>
        <p:grpSpPr>
          <a:xfrm>
            <a:off x="3271033" y="3015603"/>
            <a:ext cx="487680" cy="487680"/>
            <a:chOff x="2453275" y="2261702"/>
            <a:chExt cx="365760" cy="365760"/>
          </a:xfrm>
        </p:grpSpPr>
        <p:pic>
          <p:nvPicPr>
            <p:cNvPr id="10" name="object 10"/>
            <p:cNvPicPr/>
            <p:nvPr/>
          </p:nvPicPr>
          <p:blipFill>
            <a:blip r:embed="rId9" cstate="print"/>
            <a:stretch>
              <a:fillRect/>
            </a:stretch>
          </p:blipFill>
          <p:spPr>
            <a:xfrm>
              <a:off x="2453275" y="2261702"/>
              <a:ext cx="365699" cy="365699"/>
            </a:xfrm>
            <a:prstGeom prst="rect">
              <a:avLst/>
            </a:prstGeom>
          </p:spPr>
        </p:pic>
        <p:pic>
          <p:nvPicPr>
            <p:cNvPr id="11" name="object 11"/>
            <p:cNvPicPr/>
            <p:nvPr/>
          </p:nvPicPr>
          <p:blipFill>
            <a:blip r:embed="rId10" cstate="print"/>
            <a:stretch>
              <a:fillRect/>
            </a:stretch>
          </p:blipFill>
          <p:spPr>
            <a:xfrm>
              <a:off x="2489869" y="2298296"/>
              <a:ext cx="292499" cy="292499"/>
            </a:xfrm>
            <a:prstGeom prst="rect">
              <a:avLst/>
            </a:prstGeom>
          </p:spPr>
        </p:pic>
      </p:grpSp>
      <p:grpSp>
        <p:nvGrpSpPr>
          <p:cNvPr id="12" name="object 12">
            <a:extLst>
              <a:ext uri="{C183D7F6-B498-43B3-948B-1728B52AA6E4}">
                <adec:decorative xmlns:adec="http://schemas.microsoft.com/office/drawing/2017/decorative" val="1"/>
              </a:ext>
            </a:extLst>
          </p:cNvPr>
          <p:cNvGrpSpPr/>
          <p:nvPr/>
        </p:nvGrpSpPr>
        <p:grpSpPr>
          <a:xfrm>
            <a:off x="3271033" y="4695669"/>
            <a:ext cx="487680" cy="487680"/>
            <a:chOff x="2453275" y="3521752"/>
            <a:chExt cx="365760" cy="365760"/>
          </a:xfrm>
        </p:grpSpPr>
        <p:pic>
          <p:nvPicPr>
            <p:cNvPr id="13" name="object 13"/>
            <p:cNvPicPr/>
            <p:nvPr/>
          </p:nvPicPr>
          <p:blipFill>
            <a:blip r:embed="rId11" cstate="print"/>
            <a:stretch>
              <a:fillRect/>
            </a:stretch>
          </p:blipFill>
          <p:spPr>
            <a:xfrm>
              <a:off x="2453275" y="3521752"/>
              <a:ext cx="365699" cy="365699"/>
            </a:xfrm>
            <a:prstGeom prst="rect">
              <a:avLst/>
            </a:prstGeom>
          </p:spPr>
        </p:pic>
        <p:pic>
          <p:nvPicPr>
            <p:cNvPr id="14" name="object 14"/>
            <p:cNvPicPr/>
            <p:nvPr/>
          </p:nvPicPr>
          <p:blipFill>
            <a:blip r:embed="rId12" cstate="print"/>
            <a:stretch>
              <a:fillRect/>
            </a:stretch>
          </p:blipFill>
          <p:spPr>
            <a:xfrm>
              <a:off x="2489881" y="3558346"/>
              <a:ext cx="292499" cy="292499"/>
            </a:xfrm>
            <a:prstGeom prst="rect">
              <a:avLst/>
            </a:prstGeom>
          </p:spPr>
        </p:pic>
      </p:grpSp>
      <p:grpSp>
        <p:nvGrpSpPr>
          <p:cNvPr id="21" name="object 21" descr="Gamification options"/>
          <p:cNvGrpSpPr/>
          <p:nvPr/>
        </p:nvGrpSpPr>
        <p:grpSpPr>
          <a:xfrm>
            <a:off x="6945583" y="587016"/>
            <a:ext cx="4856480" cy="5452533"/>
            <a:chOff x="5209187" y="440262"/>
            <a:chExt cx="3642360" cy="4089400"/>
          </a:xfrm>
        </p:grpSpPr>
        <p:pic>
          <p:nvPicPr>
            <p:cNvPr id="22" name="object 22"/>
            <p:cNvPicPr/>
            <p:nvPr/>
          </p:nvPicPr>
          <p:blipFill>
            <a:blip r:embed="rId13" cstate="print"/>
            <a:stretch>
              <a:fillRect/>
            </a:stretch>
          </p:blipFill>
          <p:spPr>
            <a:xfrm>
              <a:off x="5213949" y="445025"/>
              <a:ext cx="3632699" cy="4079699"/>
            </a:xfrm>
            <a:prstGeom prst="rect">
              <a:avLst/>
            </a:prstGeom>
          </p:spPr>
        </p:pic>
        <p:sp>
          <p:nvSpPr>
            <p:cNvPr id="23" name="object 23"/>
            <p:cNvSpPr/>
            <p:nvPr/>
          </p:nvSpPr>
          <p:spPr>
            <a:xfrm>
              <a:off x="5213949" y="445025"/>
              <a:ext cx="3632835" cy="4079875"/>
            </a:xfrm>
            <a:custGeom>
              <a:avLst/>
              <a:gdLst/>
              <a:ahLst/>
              <a:cxnLst/>
              <a:rect l="l" t="t" r="r" b="b"/>
              <a:pathLst>
                <a:path w="3632834" h="4079875">
                  <a:moveTo>
                    <a:pt x="0" y="605462"/>
                  </a:moveTo>
                  <a:lnTo>
                    <a:pt x="1821" y="558145"/>
                  </a:lnTo>
                  <a:lnTo>
                    <a:pt x="7196" y="511825"/>
                  </a:lnTo>
                  <a:lnTo>
                    <a:pt x="15990" y="466635"/>
                  </a:lnTo>
                  <a:lnTo>
                    <a:pt x="28068" y="422710"/>
                  </a:lnTo>
                  <a:lnTo>
                    <a:pt x="43296" y="380185"/>
                  </a:lnTo>
                  <a:lnTo>
                    <a:pt x="61539" y="339195"/>
                  </a:lnTo>
                  <a:lnTo>
                    <a:pt x="82663" y="299873"/>
                  </a:lnTo>
                  <a:lnTo>
                    <a:pt x="106532" y="262355"/>
                  </a:lnTo>
                  <a:lnTo>
                    <a:pt x="133013" y="226776"/>
                  </a:lnTo>
                  <a:lnTo>
                    <a:pt x="161970" y="193269"/>
                  </a:lnTo>
                  <a:lnTo>
                    <a:pt x="193269" y="161970"/>
                  </a:lnTo>
                  <a:lnTo>
                    <a:pt x="226776" y="133013"/>
                  </a:lnTo>
                  <a:lnTo>
                    <a:pt x="262355" y="106532"/>
                  </a:lnTo>
                  <a:lnTo>
                    <a:pt x="299873" y="82663"/>
                  </a:lnTo>
                  <a:lnTo>
                    <a:pt x="339195" y="61539"/>
                  </a:lnTo>
                  <a:lnTo>
                    <a:pt x="380185" y="43296"/>
                  </a:lnTo>
                  <a:lnTo>
                    <a:pt x="422710" y="28068"/>
                  </a:lnTo>
                  <a:lnTo>
                    <a:pt x="466635" y="15990"/>
                  </a:lnTo>
                  <a:lnTo>
                    <a:pt x="511824" y="7196"/>
                  </a:lnTo>
                  <a:lnTo>
                    <a:pt x="558145" y="1821"/>
                  </a:lnTo>
                  <a:lnTo>
                    <a:pt x="605461" y="0"/>
                  </a:lnTo>
                  <a:lnTo>
                    <a:pt x="3027238" y="0"/>
                  </a:lnTo>
                  <a:lnTo>
                    <a:pt x="3075180" y="1899"/>
                  </a:lnTo>
                  <a:lnTo>
                    <a:pt x="3122524" y="7542"/>
                  </a:lnTo>
                  <a:lnTo>
                    <a:pt x="3169068" y="16844"/>
                  </a:lnTo>
                  <a:lnTo>
                    <a:pt x="3214607" y="29720"/>
                  </a:lnTo>
                  <a:lnTo>
                    <a:pt x="3258938" y="46088"/>
                  </a:lnTo>
                  <a:lnTo>
                    <a:pt x="3301858" y="65861"/>
                  </a:lnTo>
                  <a:lnTo>
                    <a:pt x="3343164" y="88957"/>
                  </a:lnTo>
                  <a:lnTo>
                    <a:pt x="3382652" y="115291"/>
                  </a:lnTo>
                  <a:lnTo>
                    <a:pt x="3420120" y="144778"/>
                  </a:lnTo>
                  <a:lnTo>
                    <a:pt x="3455363" y="177335"/>
                  </a:lnTo>
                  <a:lnTo>
                    <a:pt x="3487921" y="212579"/>
                  </a:lnTo>
                  <a:lnTo>
                    <a:pt x="3517408" y="250047"/>
                  </a:lnTo>
                  <a:lnTo>
                    <a:pt x="3543742" y="289535"/>
                  </a:lnTo>
                  <a:lnTo>
                    <a:pt x="3566838" y="330841"/>
                  </a:lnTo>
                  <a:lnTo>
                    <a:pt x="3586611" y="373761"/>
                  </a:lnTo>
                  <a:lnTo>
                    <a:pt x="3602978" y="418093"/>
                  </a:lnTo>
                  <a:lnTo>
                    <a:pt x="3615855" y="463631"/>
                  </a:lnTo>
                  <a:lnTo>
                    <a:pt x="3625157" y="510175"/>
                  </a:lnTo>
                  <a:lnTo>
                    <a:pt x="3630800" y="557519"/>
                  </a:lnTo>
                  <a:lnTo>
                    <a:pt x="3632699" y="605462"/>
                  </a:lnTo>
                  <a:lnTo>
                    <a:pt x="3632699" y="3474237"/>
                  </a:lnTo>
                  <a:lnTo>
                    <a:pt x="3630878" y="3521554"/>
                  </a:lnTo>
                  <a:lnTo>
                    <a:pt x="3625503" y="3567874"/>
                  </a:lnTo>
                  <a:lnTo>
                    <a:pt x="3616709" y="3613064"/>
                  </a:lnTo>
                  <a:lnTo>
                    <a:pt x="3604631" y="3656989"/>
                  </a:lnTo>
                  <a:lnTo>
                    <a:pt x="3589403" y="3699514"/>
                  </a:lnTo>
                  <a:lnTo>
                    <a:pt x="3571160" y="3740504"/>
                  </a:lnTo>
                  <a:lnTo>
                    <a:pt x="3550036" y="3779826"/>
                  </a:lnTo>
                  <a:lnTo>
                    <a:pt x="3526167" y="3817344"/>
                  </a:lnTo>
                  <a:lnTo>
                    <a:pt x="3499686" y="3852923"/>
                  </a:lnTo>
                  <a:lnTo>
                    <a:pt x="3470729" y="3886430"/>
                  </a:lnTo>
                  <a:lnTo>
                    <a:pt x="3439430" y="3917729"/>
                  </a:lnTo>
                  <a:lnTo>
                    <a:pt x="3405923" y="3946686"/>
                  </a:lnTo>
                  <a:lnTo>
                    <a:pt x="3370343" y="3973167"/>
                  </a:lnTo>
                  <a:lnTo>
                    <a:pt x="3332826" y="3997036"/>
                  </a:lnTo>
                  <a:lnTo>
                    <a:pt x="3293504" y="4018160"/>
                  </a:lnTo>
                  <a:lnTo>
                    <a:pt x="3252514" y="4036403"/>
                  </a:lnTo>
                  <a:lnTo>
                    <a:pt x="3209989" y="4051631"/>
                  </a:lnTo>
                  <a:lnTo>
                    <a:pt x="3166064" y="4063709"/>
                  </a:lnTo>
                  <a:lnTo>
                    <a:pt x="3120875" y="4072503"/>
                  </a:lnTo>
                  <a:lnTo>
                    <a:pt x="3074554" y="4077878"/>
                  </a:lnTo>
                  <a:lnTo>
                    <a:pt x="3027238" y="4079699"/>
                  </a:lnTo>
                  <a:lnTo>
                    <a:pt x="605461" y="4079699"/>
                  </a:lnTo>
                  <a:lnTo>
                    <a:pt x="558145" y="4077878"/>
                  </a:lnTo>
                  <a:lnTo>
                    <a:pt x="511824" y="4072503"/>
                  </a:lnTo>
                  <a:lnTo>
                    <a:pt x="466635" y="4063709"/>
                  </a:lnTo>
                  <a:lnTo>
                    <a:pt x="422710" y="4051631"/>
                  </a:lnTo>
                  <a:lnTo>
                    <a:pt x="380185" y="4036403"/>
                  </a:lnTo>
                  <a:lnTo>
                    <a:pt x="339195" y="4018160"/>
                  </a:lnTo>
                  <a:lnTo>
                    <a:pt x="299873" y="3997036"/>
                  </a:lnTo>
                  <a:lnTo>
                    <a:pt x="262355" y="3973167"/>
                  </a:lnTo>
                  <a:lnTo>
                    <a:pt x="226776" y="3946686"/>
                  </a:lnTo>
                  <a:lnTo>
                    <a:pt x="193269" y="3917729"/>
                  </a:lnTo>
                  <a:lnTo>
                    <a:pt x="161970" y="3886430"/>
                  </a:lnTo>
                  <a:lnTo>
                    <a:pt x="133013" y="3852923"/>
                  </a:lnTo>
                  <a:lnTo>
                    <a:pt x="106532" y="3817344"/>
                  </a:lnTo>
                  <a:lnTo>
                    <a:pt x="82663" y="3779826"/>
                  </a:lnTo>
                  <a:lnTo>
                    <a:pt x="61539" y="3740504"/>
                  </a:lnTo>
                  <a:lnTo>
                    <a:pt x="43296" y="3699514"/>
                  </a:lnTo>
                  <a:lnTo>
                    <a:pt x="28068" y="3656989"/>
                  </a:lnTo>
                  <a:lnTo>
                    <a:pt x="15990" y="3613064"/>
                  </a:lnTo>
                  <a:lnTo>
                    <a:pt x="7196" y="3567874"/>
                  </a:lnTo>
                  <a:lnTo>
                    <a:pt x="1821" y="3521554"/>
                  </a:lnTo>
                  <a:lnTo>
                    <a:pt x="0" y="3474237"/>
                  </a:lnTo>
                  <a:lnTo>
                    <a:pt x="0" y="605462"/>
                  </a:lnTo>
                  <a:close/>
                </a:path>
              </a:pathLst>
            </a:custGeom>
            <a:ln w="9524">
              <a:solidFill>
                <a:srgbClr val="EE4523"/>
              </a:solidFill>
            </a:ln>
          </p:spPr>
          <p:txBody>
            <a:bodyPr wrap="square" lIns="0" tIns="0" rIns="0" bIns="0" rtlCol="0"/>
            <a:lstStyle/>
            <a:p>
              <a:pPr defTabSz="1219170"/>
              <a:endParaRPr sz="2400" kern="0">
                <a:solidFill>
                  <a:sysClr val="windowText" lastClr="000000"/>
                </a:solidFill>
              </a:endParaRPr>
            </a:p>
          </p:txBody>
        </p:sp>
        <p:pic>
          <p:nvPicPr>
            <p:cNvPr id="24" name="object 24"/>
            <p:cNvPicPr/>
            <p:nvPr/>
          </p:nvPicPr>
          <p:blipFill>
            <a:blip r:embed="rId14" cstate="print"/>
            <a:stretch>
              <a:fillRect/>
            </a:stretch>
          </p:blipFill>
          <p:spPr>
            <a:xfrm>
              <a:off x="5392525" y="633675"/>
              <a:ext cx="3281999" cy="3708299"/>
            </a:xfrm>
            <a:prstGeom prst="rect">
              <a:avLst/>
            </a:prstGeom>
          </p:spPr>
        </p:pic>
      </p:grpSp>
      <p:sp>
        <p:nvSpPr>
          <p:cNvPr id="26" name="object 26"/>
          <p:cNvSpPr txBox="1"/>
          <p:nvPr/>
        </p:nvSpPr>
        <p:spPr>
          <a:xfrm>
            <a:off x="1115845" y="3006234"/>
            <a:ext cx="1701800" cy="1170363"/>
          </a:xfrm>
          <a:prstGeom prst="rect">
            <a:avLst/>
          </a:prstGeom>
        </p:spPr>
        <p:txBody>
          <a:bodyPr vert="horz" wrap="square" lIns="0" tIns="16933" rIns="0" bIns="0" rtlCol="0">
            <a:spAutoFit/>
          </a:bodyPr>
          <a:lstStyle/>
          <a:p>
            <a:pPr marL="16933" marR="625671" defTabSz="1219170">
              <a:lnSpc>
                <a:spcPct val="114999"/>
              </a:lnSpc>
              <a:spcBef>
                <a:spcPts val="133"/>
              </a:spcBef>
            </a:pPr>
            <a:r>
              <a:rPr sz="1333" b="1" kern="0" spc="140">
                <a:solidFill>
                  <a:srgbClr val="00293C"/>
                </a:solidFill>
                <a:latin typeface="Calibri"/>
                <a:cs typeface="Calibri"/>
              </a:rPr>
              <a:t>Phishing </a:t>
            </a:r>
            <a:r>
              <a:rPr sz="1333" b="1" kern="0" spc="120">
                <a:solidFill>
                  <a:srgbClr val="00293C"/>
                </a:solidFill>
                <a:latin typeface="Calibri"/>
                <a:cs typeface="Calibri"/>
              </a:rPr>
              <a:t>Tournament</a:t>
            </a:r>
            <a:endParaRPr sz="1333" kern="0">
              <a:solidFill>
                <a:sysClr val="windowText" lastClr="000000"/>
              </a:solidFill>
              <a:latin typeface="Calibri"/>
              <a:cs typeface="Calibri"/>
            </a:endParaRPr>
          </a:p>
          <a:p>
            <a:pPr marL="16933" marR="6773" defTabSz="1219170">
              <a:lnSpc>
                <a:spcPct val="130000"/>
              </a:lnSpc>
              <a:spcBef>
                <a:spcPts val="473"/>
              </a:spcBef>
            </a:pPr>
            <a:r>
              <a:rPr sz="1067" kern="0" spc="-13">
                <a:solidFill>
                  <a:srgbClr val="00293C"/>
                </a:solidFill>
                <a:latin typeface="Century Gothic"/>
                <a:cs typeface="Century Gothic"/>
              </a:rPr>
              <a:t>Engage</a:t>
            </a:r>
            <a:r>
              <a:rPr sz="1067" kern="0" spc="-7">
                <a:solidFill>
                  <a:srgbClr val="00293C"/>
                </a:solidFill>
                <a:latin typeface="Century Gothic"/>
                <a:cs typeface="Century Gothic"/>
              </a:rPr>
              <a:t> </a:t>
            </a:r>
            <a:r>
              <a:rPr sz="1067" kern="0">
                <a:solidFill>
                  <a:srgbClr val="00293C"/>
                </a:solidFill>
                <a:latin typeface="Century Gothic"/>
                <a:cs typeface="Century Gothic"/>
              </a:rPr>
              <a:t>your</a:t>
            </a:r>
            <a:r>
              <a:rPr sz="1067" kern="0" spc="-7">
                <a:solidFill>
                  <a:srgbClr val="00293C"/>
                </a:solidFill>
                <a:latin typeface="Century Gothic"/>
                <a:cs typeface="Century Gothic"/>
              </a:rPr>
              <a:t> </a:t>
            </a:r>
            <a:r>
              <a:rPr sz="1067" kern="0" spc="80">
                <a:solidFill>
                  <a:srgbClr val="00293C"/>
                </a:solidFill>
                <a:latin typeface="Century Gothic"/>
                <a:cs typeface="Century Gothic"/>
              </a:rPr>
              <a:t>users</a:t>
            </a:r>
            <a:r>
              <a:rPr sz="1067" kern="0" spc="-7">
                <a:solidFill>
                  <a:srgbClr val="00293C"/>
                </a:solidFill>
                <a:latin typeface="Century Gothic"/>
                <a:cs typeface="Century Gothic"/>
              </a:rPr>
              <a:t> </a:t>
            </a:r>
            <a:r>
              <a:rPr sz="1067" kern="0" spc="-33">
                <a:solidFill>
                  <a:srgbClr val="00293C"/>
                </a:solidFill>
                <a:latin typeface="Century Gothic"/>
                <a:cs typeface="Century Gothic"/>
              </a:rPr>
              <a:t>by</a:t>
            </a:r>
            <a:r>
              <a:rPr sz="1067" kern="0" spc="27">
                <a:solidFill>
                  <a:srgbClr val="00293C"/>
                </a:solidFill>
                <a:latin typeface="Century Gothic"/>
                <a:cs typeface="Century Gothic"/>
              </a:rPr>
              <a:t> recruiting</a:t>
            </a:r>
            <a:r>
              <a:rPr sz="1067" kern="0" spc="113">
                <a:solidFill>
                  <a:srgbClr val="00293C"/>
                </a:solidFill>
                <a:latin typeface="Century Gothic"/>
                <a:cs typeface="Century Gothic"/>
              </a:rPr>
              <a:t> </a:t>
            </a:r>
            <a:r>
              <a:rPr sz="1067" kern="0" spc="27">
                <a:solidFill>
                  <a:srgbClr val="00293C"/>
                </a:solidFill>
                <a:latin typeface="Century Gothic"/>
                <a:cs typeface="Century Gothic"/>
              </a:rPr>
              <a:t>volunteers</a:t>
            </a:r>
            <a:r>
              <a:rPr sz="1067" kern="0" spc="113">
                <a:solidFill>
                  <a:srgbClr val="00293C"/>
                </a:solidFill>
                <a:latin typeface="Century Gothic"/>
                <a:cs typeface="Century Gothic"/>
              </a:rPr>
              <a:t> </a:t>
            </a:r>
            <a:r>
              <a:rPr sz="1067" kern="0" spc="-33">
                <a:solidFill>
                  <a:srgbClr val="00293C"/>
                </a:solidFill>
                <a:latin typeface="Century Gothic"/>
                <a:cs typeface="Century Gothic"/>
              </a:rPr>
              <a:t>for</a:t>
            </a:r>
            <a:r>
              <a:rPr sz="1067" kern="0" spc="667">
                <a:solidFill>
                  <a:srgbClr val="00293C"/>
                </a:solidFill>
                <a:latin typeface="Century Gothic"/>
                <a:cs typeface="Century Gothic"/>
              </a:rPr>
              <a:t> </a:t>
            </a:r>
            <a:r>
              <a:rPr sz="1067" kern="0" spc="-133">
                <a:solidFill>
                  <a:srgbClr val="00293C"/>
                </a:solidFill>
                <a:latin typeface="Century Gothic"/>
                <a:cs typeface="Century Gothic"/>
              </a:rPr>
              <a:t>a</a:t>
            </a:r>
            <a:r>
              <a:rPr sz="1067" kern="0" spc="180">
                <a:solidFill>
                  <a:srgbClr val="00293C"/>
                </a:solidFill>
                <a:latin typeface="Century Gothic"/>
                <a:cs typeface="Century Gothic"/>
              </a:rPr>
              <a:t> </a:t>
            </a:r>
            <a:r>
              <a:rPr sz="1067" kern="0">
                <a:solidFill>
                  <a:srgbClr val="00293C"/>
                </a:solidFill>
                <a:latin typeface="Century Gothic"/>
                <a:cs typeface="Century Gothic"/>
              </a:rPr>
              <a:t>phishing</a:t>
            </a:r>
            <a:r>
              <a:rPr sz="1067" kern="0" spc="187">
                <a:solidFill>
                  <a:srgbClr val="00293C"/>
                </a:solidFill>
                <a:latin typeface="Century Gothic"/>
                <a:cs typeface="Century Gothic"/>
              </a:rPr>
              <a:t> </a:t>
            </a:r>
            <a:r>
              <a:rPr sz="1067" kern="0" spc="-13">
                <a:solidFill>
                  <a:srgbClr val="00293C"/>
                </a:solidFill>
                <a:latin typeface="Century Gothic"/>
                <a:cs typeface="Century Gothic"/>
              </a:rPr>
              <a:t>tournament!</a:t>
            </a:r>
            <a:endParaRPr sz="1067" kern="0">
              <a:solidFill>
                <a:sysClr val="windowText" lastClr="000000"/>
              </a:solidFill>
              <a:latin typeface="Century Gothic"/>
              <a:cs typeface="Century Gothic"/>
            </a:endParaRPr>
          </a:p>
        </p:txBody>
      </p:sp>
      <p:pic>
        <p:nvPicPr>
          <p:cNvPr id="27" name="object 27">
            <a:extLst>
              <a:ext uri="{C183D7F6-B498-43B3-948B-1728B52AA6E4}">
                <adec:decorative xmlns:adec="http://schemas.microsoft.com/office/drawing/2017/decorative" val="1"/>
              </a:ext>
            </a:extLst>
          </p:cNvPr>
          <p:cNvPicPr/>
          <p:nvPr/>
        </p:nvPicPr>
        <p:blipFill>
          <a:blip r:embed="rId15" cstate="print"/>
          <a:stretch>
            <a:fillRect/>
          </a:stretch>
        </p:blipFill>
        <p:spPr>
          <a:xfrm>
            <a:off x="437883" y="4695670"/>
            <a:ext cx="487599" cy="487599"/>
          </a:xfrm>
          <a:prstGeom prst="rect">
            <a:avLst/>
          </a:prstGeom>
        </p:spPr>
      </p:pic>
      <p:sp>
        <p:nvSpPr>
          <p:cNvPr id="28" name="object 28"/>
          <p:cNvSpPr txBox="1"/>
          <p:nvPr/>
        </p:nvSpPr>
        <p:spPr>
          <a:xfrm>
            <a:off x="3948991" y="3006234"/>
            <a:ext cx="1586653" cy="1383819"/>
          </a:xfrm>
          <a:prstGeom prst="rect">
            <a:avLst/>
          </a:prstGeom>
        </p:spPr>
        <p:txBody>
          <a:bodyPr vert="horz" wrap="square" lIns="0" tIns="16933" rIns="0" bIns="0" rtlCol="0">
            <a:spAutoFit/>
          </a:bodyPr>
          <a:lstStyle/>
          <a:p>
            <a:pPr marL="16933" marR="48259" defTabSz="1219170">
              <a:lnSpc>
                <a:spcPct val="114999"/>
              </a:lnSpc>
              <a:spcBef>
                <a:spcPts val="133"/>
              </a:spcBef>
            </a:pPr>
            <a:r>
              <a:rPr sz="1333" b="1" kern="0" spc="147">
                <a:solidFill>
                  <a:srgbClr val="00293C"/>
                </a:solidFill>
                <a:latin typeface="Calibri"/>
                <a:cs typeface="Calibri"/>
              </a:rPr>
              <a:t>The</a:t>
            </a:r>
            <a:r>
              <a:rPr sz="1333" b="1" kern="0" spc="-20">
                <a:solidFill>
                  <a:srgbClr val="00293C"/>
                </a:solidFill>
                <a:latin typeface="Calibri"/>
                <a:cs typeface="Calibri"/>
              </a:rPr>
              <a:t> </a:t>
            </a:r>
            <a:r>
              <a:rPr sz="1333" b="1" kern="0" spc="173">
                <a:solidFill>
                  <a:srgbClr val="00293C"/>
                </a:solidFill>
                <a:latin typeface="Calibri"/>
                <a:cs typeface="Calibri"/>
              </a:rPr>
              <a:t>Golden</a:t>
            </a:r>
            <a:r>
              <a:rPr sz="1333" b="1" kern="0" spc="-13">
                <a:solidFill>
                  <a:srgbClr val="00293C"/>
                </a:solidFill>
                <a:latin typeface="Calibri"/>
                <a:cs typeface="Calibri"/>
              </a:rPr>
              <a:t> </a:t>
            </a:r>
            <a:r>
              <a:rPr sz="1333" b="1" kern="0" spc="127">
                <a:solidFill>
                  <a:srgbClr val="00293C"/>
                </a:solidFill>
                <a:latin typeface="Calibri"/>
                <a:cs typeface="Calibri"/>
              </a:rPr>
              <a:t>Phish </a:t>
            </a:r>
            <a:r>
              <a:rPr sz="1333" b="1" kern="0" spc="167">
                <a:solidFill>
                  <a:srgbClr val="00293C"/>
                </a:solidFill>
                <a:latin typeface="Calibri"/>
                <a:cs typeface="Calibri"/>
              </a:rPr>
              <a:t>Contest</a:t>
            </a:r>
            <a:endParaRPr sz="1333" kern="0">
              <a:solidFill>
                <a:sysClr val="windowText" lastClr="000000"/>
              </a:solidFill>
              <a:latin typeface="Calibri"/>
              <a:cs typeface="Calibri"/>
            </a:endParaRPr>
          </a:p>
          <a:p>
            <a:pPr marL="16933" marR="6773" defTabSz="1219170">
              <a:lnSpc>
                <a:spcPct val="130000"/>
              </a:lnSpc>
              <a:spcBef>
                <a:spcPts val="473"/>
              </a:spcBef>
            </a:pPr>
            <a:r>
              <a:rPr sz="1067" kern="0" spc="-13">
                <a:solidFill>
                  <a:srgbClr val="00293C"/>
                </a:solidFill>
                <a:latin typeface="Century Gothic"/>
                <a:cs typeface="Century Gothic"/>
              </a:rPr>
              <a:t>Keep</a:t>
            </a:r>
            <a:r>
              <a:rPr sz="1067" kern="0" spc="-7">
                <a:solidFill>
                  <a:srgbClr val="00293C"/>
                </a:solidFill>
                <a:latin typeface="Century Gothic"/>
                <a:cs typeface="Century Gothic"/>
              </a:rPr>
              <a:t> </a:t>
            </a:r>
            <a:r>
              <a:rPr sz="1067" kern="0">
                <a:solidFill>
                  <a:srgbClr val="00293C"/>
                </a:solidFill>
                <a:latin typeface="Century Gothic"/>
                <a:cs typeface="Century Gothic"/>
              </a:rPr>
              <a:t>your </a:t>
            </a:r>
            <a:r>
              <a:rPr sz="1067" kern="0" spc="80">
                <a:solidFill>
                  <a:srgbClr val="00293C"/>
                </a:solidFill>
                <a:latin typeface="Century Gothic"/>
                <a:cs typeface="Century Gothic"/>
              </a:rPr>
              <a:t>users</a:t>
            </a:r>
            <a:r>
              <a:rPr sz="1067" kern="0">
                <a:solidFill>
                  <a:srgbClr val="00293C"/>
                </a:solidFill>
                <a:latin typeface="Century Gothic"/>
                <a:cs typeface="Century Gothic"/>
              </a:rPr>
              <a:t> on </a:t>
            </a:r>
            <a:r>
              <a:rPr sz="1067" kern="0" spc="-33">
                <a:solidFill>
                  <a:srgbClr val="00293C"/>
                </a:solidFill>
                <a:latin typeface="Century Gothic"/>
                <a:cs typeface="Century Gothic"/>
              </a:rPr>
              <a:t>the</a:t>
            </a:r>
            <a:r>
              <a:rPr sz="1067" kern="0" spc="667">
                <a:solidFill>
                  <a:srgbClr val="00293C"/>
                </a:solidFill>
                <a:latin typeface="Century Gothic"/>
                <a:cs typeface="Century Gothic"/>
              </a:rPr>
              <a:t> </a:t>
            </a:r>
            <a:r>
              <a:rPr sz="1067" kern="0" spc="-33">
                <a:solidFill>
                  <a:srgbClr val="00293C"/>
                </a:solidFill>
                <a:latin typeface="Century Gothic"/>
                <a:cs typeface="Century Gothic"/>
              </a:rPr>
              <a:t>edge</a:t>
            </a:r>
            <a:r>
              <a:rPr sz="1067" kern="0" spc="73">
                <a:solidFill>
                  <a:srgbClr val="00293C"/>
                </a:solidFill>
                <a:latin typeface="Century Gothic"/>
                <a:cs typeface="Century Gothic"/>
              </a:rPr>
              <a:t> </a:t>
            </a:r>
            <a:r>
              <a:rPr sz="1067" kern="0">
                <a:solidFill>
                  <a:srgbClr val="00293C"/>
                </a:solidFill>
                <a:latin typeface="Century Gothic"/>
                <a:cs typeface="Century Gothic"/>
              </a:rPr>
              <a:t>of</a:t>
            </a:r>
            <a:r>
              <a:rPr sz="1067" kern="0" spc="80">
                <a:solidFill>
                  <a:srgbClr val="00293C"/>
                </a:solidFill>
                <a:latin typeface="Century Gothic"/>
                <a:cs typeface="Century Gothic"/>
              </a:rPr>
              <a:t> </a:t>
            </a:r>
            <a:r>
              <a:rPr sz="1067" kern="0">
                <a:solidFill>
                  <a:srgbClr val="00293C"/>
                </a:solidFill>
                <a:latin typeface="Century Gothic"/>
                <a:cs typeface="Century Gothic"/>
              </a:rPr>
              <a:t>their</a:t>
            </a:r>
            <a:r>
              <a:rPr sz="1067" kern="0" spc="80">
                <a:solidFill>
                  <a:srgbClr val="00293C"/>
                </a:solidFill>
                <a:latin typeface="Century Gothic"/>
                <a:cs typeface="Century Gothic"/>
              </a:rPr>
              <a:t> </a:t>
            </a:r>
            <a:r>
              <a:rPr sz="1067" kern="0" spc="-27">
                <a:solidFill>
                  <a:srgbClr val="00293C"/>
                </a:solidFill>
                <a:latin typeface="Century Gothic"/>
                <a:cs typeface="Century Gothic"/>
              </a:rPr>
              <a:t>seat </a:t>
            </a:r>
            <a:r>
              <a:rPr sz="1067" kern="0" spc="13">
                <a:solidFill>
                  <a:srgbClr val="00293C"/>
                </a:solidFill>
                <a:latin typeface="Century Gothic"/>
                <a:cs typeface="Century Gothic"/>
              </a:rPr>
              <a:t>looking</a:t>
            </a:r>
            <a:r>
              <a:rPr sz="1067" kern="0" spc="87">
                <a:solidFill>
                  <a:srgbClr val="00293C"/>
                </a:solidFill>
                <a:latin typeface="Century Gothic"/>
                <a:cs typeface="Century Gothic"/>
              </a:rPr>
              <a:t> </a:t>
            </a:r>
            <a:r>
              <a:rPr sz="1067" kern="0" spc="13">
                <a:solidFill>
                  <a:srgbClr val="00293C"/>
                </a:solidFill>
                <a:latin typeface="Century Gothic"/>
                <a:cs typeface="Century Gothic"/>
              </a:rPr>
              <a:t>for</a:t>
            </a:r>
            <a:r>
              <a:rPr sz="1067" kern="0" spc="87">
                <a:solidFill>
                  <a:srgbClr val="00293C"/>
                </a:solidFill>
                <a:latin typeface="Century Gothic"/>
                <a:cs typeface="Century Gothic"/>
              </a:rPr>
              <a:t> </a:t>
            </a:r>
            <a:r>
              <a:rPr sz="1067" kern="0" spc="13">
                <a:solidFill>
                  <a:srgbClr val="00293C"/>
                </a:solidFill>
                <a:latin typeface="Century Gothic"/>
                <a:cs typeface="Century Gothic"/>
              </a:rPr>
              <a:t>the</a:t>
            </a:r>
            <a:r>
              <a:rPr sz="1067" kern="0" spc="93">
                <a:solidFill>
                  <a:srgbClr val="00293C"/>
                </a:solidFill>
                <a:latin typeface="Century Gothic"/>
                <a:cs typeface="Century Gothic"/>
              </a:rPr>
              <a:t> </a:t>
            </a:r>
            <a:r>
              <a:rPr sz="1067" kern="0" spc="-13">
                <a:solidFill>
                  <a:srgbClr val="00293C"/>
                </a:solidFill>
                <a:latin typeface="Century Gothic"/>
                <a:cs typeface="Century Gothic"/>
              </a:rPr>
              <a:t>Golden Phish!</a:t>
            </a:r>
            <a:endParaRPr sz="1067" kern="0">
              <a:solidFill>
                <a:sysClr val="windowText" lastClr="000000"/>
              </a:solidFill>
              <a:latin typeface="Century Gothic"/>
              <a:cs typeface="Century Gothic"/>
            </a:endParaRPr>
          </a:p>
        </p:txBody>
      </p:sp>
      <p:sp>
        <p:nvSpPr>
          <p:cNvPr id="29" name="object 29"/>
          <p:cNvSpPr txBox="1"/>
          <p:nvPr/>
        </p:nvSpPr>
        <p:spPr>
          <a:xfrm>
            <a:off x="1115845" y="4686299"/>
            <a:ext cx="1603587" cy="1170363"/>
          </a:xfrm>
          <a:prstGeom prst="rect">
            <a:avLst/>
          </a:prstGeom>
        </p:spPr>
        <p:txBody>
          <a:bodyPr vert="horz" wrap="square" lIns="0" tIns="16933" rIns="0" bIns="0" rtlCol="0">
            <a:spAutoFit/>
          </a:bodyPr>
          <a:lstStyle/>
          <a:p>
            <a:pPr marL="16933" marR="15240" algn="just" defTabSz="1219170">
              <a:lnSpc>
                <a:spcPct val="114999"/>
              </a:lnSpc>
              <a:spcBef>
                <a:spcPts val="133"/>
              </a:spcBef>
            </a:pPr>
            <a:r>
              <a:rPr sz="1333" b="1" kern="0" spc="147">
                <a:solidFill>
                  <a:srgbClr val="00293C"/>
                </a:solidFill>
                <a:latin typeface="Calibri"/>
                <a:cs typeface="Calibri"/>
              </a:rPr>
              <a:t>The</a:t>
            </a:r>
            <a:r>
              <a:rPr sz="1333" b="1" kern="0" spc="-13">
                <a:solidFill>
                  <a:srgbClr val="00293C"/>
                </a:solidFill>
                <a:latin typeface="Calibri"/>
                <a:cs typeface="Calibri"/>
              </a:rPr>
              <a:t> </a:t>
            </a:r>
            <a:r>
              <a:rPr sz="1333" b="1" kern="0" spc="167">
                <a:solidFill>
                  <a:srgbClr val="00293C"/>
                </a:solidFill>
                <a:latin typeface="Calibri"/>
                <a:cs typeface="Calibri"/>
              </a:rPr>
              <a:t>Badge </a:t>
            </a:r>
            <a:r>
              <a:rPr sz="1333" b="1" kern="0" spc="160">
                <a:solidFill>
                  <a:srgbClr val="00293C"/>
                </a:solidFill>
                <a:latin typeface="Calibri"/>
                <a:cs typeface="Calibri"/>
              </a:rPr>
              <a:t>Collector</a:t>
            </a:r>
            <a:r>
              <a:rPr sz="1333" b="1" kern="0" spc="7">
                <a:solidFill>
                  <a:srgbClr val="00293C"/>
                </a:solidFill>
                <a:latin typeface="Calibri"/>
                <a:cs typeface="Calibri"/>
              </a:rPr>
              <a:t> </a:t>
            </a:r>
            <a:r>
              <a:rPr sz="1333" b="1" kern="0" spc="167">
                <a:solidFill>
                  <a:srgbClr val="00293C"/>
                </a:solidFill>
                <a:latin typeface="Calibri"/>
                <a:cs typeface="Calibri"/>
              </a:rPr>
              <a:t>Contest</a:t>
            </a:r>
            <a:endParaRPr sz="1333" kern="0">
              <a:solidFill>
                <a:sysClr val="windowText" lastClr="000000"/>
              </a:solidFill>
              <a:latin typeface="Calibri"/>
              <a:cs typeface="Calibri"/>
            </a:endParaRPr>
          </a:p>
          <a:p>
            <a:pPr marL="16933" marR="6773" algn="just" defTabSz="1219170">
              <a:lnSpc>
                <a:spcPct val="130000"/>
              </a:lnSpc>
              <a:spcBef>
                <a:spcPts val="473"/>
              </a:spcBef>
            </a:pPr>
            <a:r>
              <a:rPr sz="1067" kern="0">
                <a:solidFill>
                  <a:srgbClr val="00293C"/>
                </a:solidFill>
                <a:latin typeface="Century Gothic"/>
                <a:cs typeface="Century Gothic"/>
              </a:rPr>
              <a:t>How</a:t>
            </a:r>
            <a:r>
              <a:rPr sz="1067" kern="0" spc="20">
                <a:solidFill>
                  <a:srgbClr val="00293C"/>
                </a:solidFill>
                <a:latin typeface="Century Gothic"/>
                <a:cs typeface="Century Gothic"/>
              </a:rPr>
              <a:t> </a:t>
            </a:r>
            <a:r>
              <a:rPr sz="1067" kern="0" spc="-27">
                <a:solidFill>
                  <a:srgbClr val="00293C"/>
                </a:solidFill>
                <a:latin typeface="Century Gothic"/>
                <a:cs typeface="Century Gothic"/>
              </a:rPr>
              <a:t>many</a:t>
            </a:r>
            <a:r>
              <a:rPr sz="1067" kern="0" spc="20">
                <a:solidFill>
                  <a:srgbClr val="00293C"/>
                </a:solidFill>
                <a:latin typeface="Century Gothic"/>
                <a:cs typeface="Century Gothic"/>
              </a:rPr>
              <a:t> </a:t>
            </a:r>
            <a:r>
              <a:rPr sz="1067" kern="0" spc="-13">
                <a:solidFill>
                  <a:srgbClr val="00293C"/>
                </a:solidFill>
                <a:latin typeface="Century Gothic"/>
                <a:cs typeface="Century Gothic"/>
              </a:rPr>
              <a:t>badges</a:t>
            </a:r>
            <a:r>
              <a:rPr sz="1067" kern="0" spc="27">
                <a:solidFill>
                  <a:srgbClr val="00293C"/>
                </a:solidFill>
                <a:latin typeface="Century Gothic"/>
                <a:cs typeface="Century Gothic"/>
              </a:rPr>
              <a:t> </a:t>
            </a:r>
            <a:r>
              <a:rPr sz="1067" kern="0" spc="-33">
                <a:solidFill>
                  <a:srgbClr val="00293C"/>
                </a:solidFill>
                <a:latin typeface="Century Gothic"/>
                <a:cs typeface="Century Gothic"/>
              </a:rPr>
              <a:t>can</a:t>
            </a:r>
            <a:r>
              <a:rPr sz="1067" kern="0">
                <a:solidFill>
                  <a:srgbClr val="00293C"/>
                </a:solidFill>
                <a:latin typeface="Century Gothic"/>
                <a:cs typeface="Century Gothic"/>
              </a:rPr>
              <a:t> your</a:t>
            </a:r>
            <a:r>
              <a:rPr sz="1067" kern="0" spc="40">
                <a:solidFill>
                  <a:srgbClr val="00293C"/>
                </a:solidFill>
                <a:latin typeface="Century Gothic"/>
                <a:cs typeface="Century Gothic"/>
              </a:rPr>
              <a:t> </a:t>
            </a:r>
            <a:r>
              <a:rPr sz="1067" kern="0" spc="80">
                <a:solidFill>
                  <a:srgbClr val="00293C"/>
                </a:solidFill>
                <a:latin typeface="Century Gothic"/>
                <a:cs typeface="Century Gothic"/>
              </a:rPr>
              <a:t>users</a:t>
            </a:r>
            <a:r>
              <a:rPr sz="1067" kern="0" spc="47">
                <a:solidFill>
                  <a:srgbClr val="00293C"/>
                </a:solidFill>
                <a:latin typeface="Century Gothic"/>
                <a:cs typeface="Century Gothic"/>
              </a:rPr>
              <a:t> </a:t>
            </a:r>
            <a:r>
              <a:rPr sz="1067" kern="0">
                <a:solidFill>
                  <a:srgbClr val="00293C"/>
                </a:solidFill>
                <a:latin typeface="Century Gothic"/>
                <a:cs typeface="Century Gothic"/>
              </a:rPr>
              <a:t>collect</a:t>
            </a:r>
            <a:r>
              <a:rPr sz="1067" kern="0" spc="40">
                <a:solidFill>
                  <a:srgbClr val="00293C"/>
                </a:solidFill>
                <a:latin typeface="Century Gothic"/>
                <a:cs typeface="Century Gothic"/>
              </a:rPr>
              <a:t> </a:t>
            </a:r>
            <a:r>
              <a:rPr sz="1067" kern="0" spc="-27">
                <a:solidFill>
                  <a:srgbClr val="00293C"/>
                </a:solidFill>
                <a:latin typeface="Century Gothic"/>
                <a:cs typeface="Century Gothic"/>
              </a:rPr>
              <a:t>from </a:t>
            </a:r>
            <a:r>
              <a:rPr sz="1067" kern="0">
                <a:solidFill>
                  <a:srgbClr val="00293C"/>
                </a:solidFill>
                <a:latin typeface="Century Gothic"/>
                <a:cs typeface="Century Gothic"/>
              </a:rPr>
              <a:t>taking</a:t>
            </a:r>
            <a:r>
              <a:rPr sz="1067" kern="0" spc="107">
                <a:solidFill>
                  <a:srgbClr val="00293C"/>
                </a:solidFill>
                <a:latin typeface="Century Gothic"/>
                <a:cs typeface="Century Gothic"/>
              </a:rPr>
              <a:t> </a:t>
            </a:r>
            <a:r>
              <a:rPr sz="1067" kern="0" spc="-13">
                <a:solidFill>
                  <a:srgbClr val="00293C"/>
                </a:solidFill>
                <a:latin typeface="Century Gothic"/>
                <a:cs typeface="Century Gothic"/>
              </a:rPr>
              <a:t>training?</a:t>
            </a:r>
            <a:endParaRPr sz="1067" kern="0">
              <a:solidFill>
                <a:sysClr val="windowText" lastClr="000000"/>
              </a:solidFill>
              <a:latin typeface="Century Gothic"/>
              <a:cs typeface="Century Gothic"/>
            </a:endParaRPr>
          </a:p>
        </p:txBody>
      </p:sp>
      <p:sp>
        <p:nvSpPr>
          <p:cNvPr id="30" name="object 30"/>
          <p:cNvSpPr txBox="1"/>
          <p:nvPr/>
        </p:nvSpPr>
        <p:spPr>
          <a:xfrm>
            <a:off x="3948991" y="4686300"/>
            <a:ext cx="1713653" cy="1383819"/>
          </a:xfrm>
          <a:prstGeom prst="rect">
            <a:avLst/>
          </a:prstGeom>
        </p:spPr>
        <p:txBody>
          <a:bodyPr vert="horz" wrap="square" lIns="0" tIns="16933" rIns="0" bIns="0" rtlCol="0">
            <a:spAutoFit/>
          </a:bodyPr>
          <a:lstStyle/>
          <a:p>
            <a:pPr marL="16933" marR="307331" defTabSz="1219170">
              <a:lnSpc>
                <a:spcPct val="114999"/>
              </a:lnSpc>
              <a:spcBef>
                <a:spcPts val="133"/>
              </a:spcBef>
            </a:pPr>
            <a:r>
              <a:rPr sz="1333" b="1" kern="0" spc="133">
                <a:solidFill>
                  <a:srgbClr val="00293C"/>
                </a:solidFill>
                <a:latin typeface="Calibri"/>
                <a:cs typeface="Calibri"/>
              </a:rPr>
              <a:t>Take</a:t>
            </a:r>
            <a:r>
              <a:rPr sz="1333" b="1" kern="0" spc="-13">
                <a:solidFill>
                  <a:srgbClr val="00293C"/>
                </a:solidFill>
                <a:latin typeface="Calibri"/>
                <a:cs typeface="Calibri"/>
              </a:rPr>
              <a:t> </a:t>
            </a:r>
            <a:r>
              <a:rPr sz="1333" b="1" kern="0" spc="127">
                <a:solidFill>
                  <a:srgbClr val="00293C"/>
                </a:solidFill>
                <a:latin typeface="Calibri"/>
                <a:cs typeface="Calibri"/>
              </a:rPr>
              <a:t>a</a:t>
            </a:r>
            <a:r>
              <a:rPr sz="1333" b="1" kern="0" spc="-7">
                <a:solidFill>
                  <a:srgbClr val="00293C"/>
                </a:solidFill>
                <a:latin typeface="Calibri"/>
                <a:cs typeface="Calibri"/>
              </a:rPr>
              <a:t> </a:t>
            </a:r>
            <a:r>
              <a:rPr sz="1333" b="1" kern="0" spc="152">
                <a:solidFill>
                  <a:srgbClr val="00293C"/>
                </a:solidFill>
                <a:latin typeface="Calibri"/>
                <a:cs typeface="Calibri"/>
              </a:rPr>
              <a:t>Chance! </a:t>
            </a:r>
            <a:r>
              <a:rPr sz="1333" b="1" kern="0" spc="113">
                <a:solidFill>
                  <a:srgbClr val="00293C"/>
                </a:solidFill>
                <a:latin typeface="Calibri"/>
                <a:cs typeface="Calibri"/>
              </a:rPr>
              <a:t>Play</a:t>
            </a:r>
            <a:r>
              <a:rPr sz="1333" b="1" kern="0" spc="-13">
                <a:solidFill>
                  <a:srgbClr val="00293C"/>
                </a:solidFill>
                <a:latin typeface="Calibri"/>
                <a:cs typeface="Calibri"/>
              </a:rPr>
              <a:t> </a:t>
            </a:r>
            <a:r>
              <a:rPr sz="1333" b="1" kern="0" spc="113">
                <a:solidFill>
                  <a:srgbClr val="00293C"/>
                </a:solidFill>
                <a:latin typeface="Calibri"/>
                <a:cs typeface="Calibri"/>
              </a:rPr>
              <a:t>Year</a:t>
            </a:r>
            <a:r>
              <a:rPr sz="1333" b="1" kern="0" spc="-13">
                <a:solidFill>
                  <a:srgbClr val="00293C"/>
                </a:solidFill>
                <a:latin typeface="Calibri"/>
                <a:cs typeface="Calibri"/>
              </a:rPr>
              <a:t> </a:t>
            </a:r>
            <a:r>
              <a:rPr sz="1333" b="1" kern="0" spc="152">
                <a:solidFill>
                  <a:srgbClr val="00293C"/>
                </a:solidFill>
                <a:latin typeface="Calibri"/>
                <a:cs typeface="Calibri"/>
              </a:rPr>
              <a:t>Round</a:t>
            </a:r>
            <a:endParaRPr sz="1333" kern="0">
              <a:solidFill>
                <a:sysClr val="windowText" lastClr="000000"/>
              </a:solidFill>
              <a:latin typeface="Calibri"/>
              <a:cs typeface="Calibri"/>
            </a:endParaRPr>
          </a:p>
          <a:p>
            <a:pPr marL="16933" marR="6773" defTabSz="1219170">
              <a:lnSpc>
                <a:spcPct val="130000"/>
              </a:lnSpc>
              <a:spcBef>
                <a:spcPts val="473"/>
              </a:spcBef>
            </a:pPr>
            <a:r>
              <a:rPr sz="1067" kern="0" spc="27">
                <a:solidFill>
                  <a:srgbClr val="00293C"/>
                </a:solidFill>
                <a:latin typeface="Century Gothic"/>
                <a:cs typeface="Century Gothic"/>
              </a:rPr>
              <a:t>Incentivize</a:t>
            </a:r>
            <a:r>
              <a:rPr sz="1067" kern="0">
                <a:solidFill>
                  <a:srgbClr val="00293C"/>
                </a:solidFill>
                <a:latin typeface="Century Gothic"/>
                <a:cs typeface="Century Gothic"/>
              </a:rPr>
              <a:t> </a:t>
            </a:r>
            <a:r>
              <a:rPr sz="1067" kern="0" spc="27">
                <a:solidFill>
                  <a:srgbClr val="00293C"/>
                </a:solidFill>
                <a:latin typeface="Century Gothic"/>
                <a:cs typeface="Century Gothic"/>
              </a:rPr>
              <a:t>your</a:t>
            </a:r>
            <a:r>
              <a:rPr sz="1067" kern="0">
                <a:solidFill>
                  <a:srgbClr val="00293C"/>
                </a:solidFill>
                <a:latin typeface="Century Gothic"/>
                <a:cs typeface="Century Gothic"/>
              </a:rPr>
              <a:t> </a:t>
            </a:r>
            <a:r>
              <a:rPr sz="1067" kern="0" spc="80">
                <a:solidFill>
                  <a:srgbClr val="00293C"/>
                </a:solidFill>
                <a:latin typeface="Century Gothic"/>
                <a:cs typeface="Century Gothic"/>
              </a:rPr>
              <a:t>users</a:t>
            </a:r>
            <a:r>
              <a:rPr sz="1067" kern="0" spc="7">
                <a:solidFill>
                  <a:srgbClr val="00293C"/>
                </a:solidFill>
                <a:latin typeface="Century Gothic"/>
                <a:cs typeface="Century Gothic"/>
              </a:rPr>
              <a:t> </a:t>
            </a:r>
            <a:r>
              <a:rPr sz="1067" kern="0" spc="-33">
                <a:solidFill>
                  <a:srgbClr val="00293C"/>
                </a:solidFill>
                <a:latin typeface="Century Gothic"/>
                <a:cs typeface="Century Gothic"/>
              </a:rPr>
              <a:t>by</a:t>
            </a:r>
            <a:r>
              <a:rPr sz="1067" kern="0">
                <a:solidFill>
                  <a:srgbClr val="00293C"/>
                </a:solidFill>
                <a:latin typeface="Century Gothic"/>
                <a:cs typeface="Century Gothic"/>
              </a:rPr>
              <a:t> implementing</a:t>
            </a:r>
            <a:r>
              <a:rPr sz="1067" kern="0" spc="160">
                <a:solidFill>
                  <a:srgbClr val="00293C"/>
                </a:solidFill>
                <a:latin typeface="Century Gothic"/>
                <a:cs typeface="Century Gothic"/>
              </a:rPr>
              <a:t> </a:t>
            </a:r>
            <a:r>
              <a:rPr sz="1067" kern="0" spc="-133">
                <a:solidFill>
                  <a:srgbClr val="00293C"/>
                </a:solidFill>
                <a:latin typeface="Century Gothic"/>
                <a:cs typeface="Century Gothic"/>
              </a:rPr>
              <a:t>a</a:t>
            </a:r>
            <a:r>
              <a:rPr sz="1067" kern="0" spc="167">
                <a:solidFill>
                  <a:srgbClr val="00293C"/>
                </a:solidFill>
                <a:latin typeface="Century Gothic"/>
                <a:cs typeface="Century Gothic"/>
              </a:rPr>
              <a:t> </a:t>
            </a:r>
            <a:r>
              <a:rPr sz="1067" kern="0" spc="-13">
                <a:solidFill>
                  <a:srgbClr val="00293C"/>
                </a:solidFill>
                <a:latin typeface="Century Gothic"/>
                <a:cs typeface="Century Gothic"/>
              </a:rPr>
              <a:t>point </a:t>
            </a:r>
            <a:r>
              <a:rPr sz="1067" kern="0" spc="27">
                <a:solidFill>
                  <a:srgbClr val="00293C"/>
                </a:solidFill>
                <a:latin typeface="Century Gothic"/>
                <a:cs typeface="Century Gothic"/>
              </a:rPr>
              <a:t>system</a:t>
            </a:r>
            <a:r>
              <a:rPr sz="1067" kern="0" spc="100">
                <a:solidFill>
                  <a:srgbClr val="00293C"/>
                </a:solidFill>
                <a:latin typeface="Century Gothic"/>
                <a:cs typeface="Century Gothic"/>
              </a:rPr>
              <a:t> </a:t>
            </a:r>
            <a:r>
              <a:rPr sz="1067" kern="0" spc="27">
                <a:solidFill>
                  <a:srgbClr val="00293C"/>
                </a:solidFill>
                <a:latin typeface="Century Gothic"/>
                <a:cs typeface="Century Gothic"/>
              </a:rPr>
              <a:t>for</a:t>
            </a:r>
            <a:r>
              <a:rPr sz="1067" kern="0" spc="107">
                <a:solidFill>
                  <a:srgbClr val="00293C"/>
                </a:solidFill>
                <a:latin typeface="Century Gothic"/>
                <a:cs typeface="Century Gothic"/>
              </a:rPr>
              <a:t> </a:t>
            </a:r>
            <a:r>
              <a:rPr sz="1067" kern="0" spc="-13">
                <a:solidFill>
                  <a:srgbClr val="00293C"/>
                </a:solidFill>
                <a:latin typeface="Century Gothic"/>
                <a:cs typeface="Century Gothic"/>
              </a:rPr>
              <a:t>monthly </a:t>
            </a:r>
            <a:r>
              <a:rPr sz="1067" kern="0" spc="40">
                <a:solidFill>
                  <a:srgbClr val="00293C"/>
                </a:solidFill>
                <a:latin typeface="Century Gothic"/>
                <a:cs typeface="Century Gothic"/>
              </a:rPr>
              <a:t>phishing</a:t>
            </a:r>
            <a:r>
              <a:rPr sz="1067" kern="0" spc="93">
                <a:solidFill>
                  <a:srgbClr val="00293C"/>
                </a:solidFill>
                <a:latin typeface="Century Gothic"/>
                <a:cs typeface="Century Gothic"/>
              </a:rPr>
              <a:t> </a:t>
            </a:r>
            <a:r>
              <a:rPr sz="1067" kern="0" spc="53">
                <a:solidFill>
                  <a:srgbClr val="00293C"/>
                </a:solidFill>
                <a:latin typeface="Century Gothic"/>
                <a:cs typeface="Century Gothic"/>
              </a:rPr>
              <a:t>tests!</a:t>
            </a:r>
            <a:endParaRPr sz="1067" kern="0">
              <a:solidFill>
                <a:sysClr val="windowText" lastClr="000000"/>
              </a:solidFill>
              <a:latin typeface="Century Gothic"/>
              <a:cs typeface="Century Gothic"/>
            </a:endParaRPr>
          </a:p>
        </p:txBody>
      </p:sp>
      <p:sp>
        <p:nvSpPr>
          <p:cNvPr id="31" name="object 31"/>
          <p:cNvSpPr txBox="1"/>
          <p:nvPr/>
        </p:nvSpPr>
        <p:spPr>
          <a:xfrm>
            <a:off x="492459" y="1570769"/>
            <a:ext cx="730841" cy="832273"/>
          </a:xfrm>
          <a:prstGeom prst="rect">
            <a:avLst/>
          </a:prstGeom>
        </p:spPr>
        <p:txBody>
          <a:bodyPr vert="vert270" wrap="square" lIns="0" tIns="0" rIns="0" bIns="0" rtlCol="0">
            <a:spAutoFit/>
          </a:bodyPr>
          <a:lstStyle/>
          <a:p>
            <a:pPr marL="16933" defTabSz="1219170">
              <a:lnSpc>
                <a:spcPts val="6060"/>
              </a:lnSpc>
            </a:pPr>
            <a:r>
              <a:rPr sz="5067" kern="0" spc="367">
                <a:solidFill>
                  <a:srgbClr val="FFFFFF"/>
                </a:solidFill>
                <a:latin typeface="Century Gothic"/>
                <a:cs typeface="Century Gothic"/>
              </a:rPr>
              <a:t>LX</a:t>
            </a:r>
            <a:endParaRPr sz="5067" kern="0">
              <a:solidFill>
                <a:sysClr val="windowText" lastClr="000000"/>
              </a:solidFill>
              <a:latin typeface="Century Gothic"/>
              <a:cs typeface="Century Gothic"/>
            </a:endParaRPr>
          </a:p>
        </p:txBody>
      </p:sp>
      <p:sp>
        <p:nvSpPr>
          <p:cNvPr id="32" name="object 32">
            <a:extLst>
              <a:ext uri="{C183D7F6-B498-43B3-948B-1728B52AA6E4}">
                <adec:decorative xmlns:adec="http://schemas.microsoft.com/office/drawing/2017/decorative" val="1"/>
              </a:ext>
            </a:extLst>
          </p:cNvPr>
          <p:cNvSpPr/>
          <p:nvPr/>
        </p:nvSpPr>
        <p:spPr>
          <a:xfrm>
            <a:off x="374299" y="2835129"/>
            <a:ext cx="5670127" cy="19472"/>
          </a:xfrm>
          <a:custGeom>
            <a:avLst/>
            <a:gdLst/>
            <a:ahLst/>
            <a:cxnLst/>
            <a:rect l="l" t="t" r="r" b="b"/>
            <a:pathLst>
              <a:path w="4252595" h="14605">
                <a:moveTo>
                  <a:pt x="0" y="0"/>
                </a:moveTo>
                <a:lnTo>
                  <a:pt x="4252199" y="14099"/>
                </a:lnTo>
              </a:path>
            </a:pathLst>
          </a:custGeom>
          <a:ln w="19049">
            <a:solidFill>
              <a:srgbClr val="BBCBCE"/>
            </a:solidFill>
          </a:ln>
        </p:spPr>
        <p:txBody>
          <a:bodyPr wrap="square" lIns="0" tIns="0" rIns="0" bIns="0" rtlCol="0"/>
          <a:lstStyle/>
          <a:p>
            <a:pPr defTabSz="1219170"/>
            <a:endParaRPr sz="2400" kern="0">
              <a:solidFill>
                <a:sysClr val="windowText" lastClr="000000"/>
              </a:solidFill>
            </a:endParaRPr>
          </a:p>
        </p:txBody>
      </p:sp>
      <p:sp>
        <p:nvSpPr>
          <p:cNvPr id="33" name="object 33">
            <a:extLst>
              <a:ext uri="{C183D7F6-B498-43B3-948B-1728B52AA6E4}">
                <adec:decorative xmlns:adec="http://schemas.microsoft.com/office/drawing/2017/decorative" val="1"/>
              </a:ext>
            </a:extLst>
          </p:cNvPr>
          <p:cNvSpPr txBox="1">
            <a:spLocks noGrp="1"/>
          </p:cNvSpPr>
          <p:nvPr>
            <p:ph type="sldNum" sz="quarter" idx="7"/>
          </p:nvPr>
        </p:nvSpPr>
        <p:spPr>
          <a:xfrm>
            <a:off x="15473185" y="8444411"/>
            <a:ext cx="397369" cy="217090"/>
          </a:xfrm>
          <a:prstGeom prst="rect">
            <a:avLst/>
          </a:prstGeom>
        </p:spPr>
        <p:txBody>
          <a:bodyPr vert="horz" wrap="square" lIns="0" tIns="11853" rIns="0" bIns="0" rtlCol="0">
            <a:spAutoFit/>
          </a:bodyPr>
          <a:lstStyle/>
          <a:p>
            <a:pPr marL="50799" defTabSz="1219170">
              <a:spcBef>
                <a:spcPts val="93"/>
              </a:spcBef>
            </a:pPr>
            <a:fld id="{81D60167-4931-47E6-BA6A-407CBD079E47}" type="slidenum">
              <a:rPr kern="0" spc="-33" dirty="0"/>
              <a:pPr marL="50799" defTabSz="1219170">
                <a:spcBef>
                  <a:spcPts val="93"/>
                </a:spcBef>
              </a:pPr>
              <a:t>33</a:t>
            </a:fld>
            <a:endParaRPr kern="0" spc="-33"/>
          </a:p>
        </p:txBody>
      </p:sp>
      <p:sp>
        <p:nvSpPr>
          <p:cNvPr id="34" name="object 34">
            <a:extLst>
              <a:ext uri="{C183D7F6-B498-43B3-948B-1728B52AA6E4}">
                <adec:decorative xmlns:adec="http://schemas.microsoft.com/office/drawing/2017/decorative" val="1"/>
              </a:ext>
            </a:extLst>
          </p:cNvPr>
          <p:cNvSpPr txBox="1"/>
          <p:nvPr/>
        </p:nvSpPr>
        <p:spPr>
          <a:xfrm>
            <a:off x="1309099" y="6343677"/>
            <a:ext cx="5992707" cy="196635"/>
          </a:xfrm>
          <a:prstGeom prst="rect">
            <a:avLst/>
          </a:prstGeom>
        </p:spPr>
        <p:txBody>
          <a:bodyPr vert="horz" wrap="square" lIns="0" tIns="11853" rIns="0" bIns="0" rtlCol="0">
            <a:spAutoFit/>
          </a:bodyPr>
          <a:lstStyle/>
          <a:p>
            <a:pPr marL="16933" defTabSz="1219170">
              <a:spcBef>
                <a:spcPts val="93"/>
              </a:spcBef>
            </a:pPr>
            <a:r>
              <a:rPr sz="1200" kern="0">
                <a:solidFill>
                  <a:srgbClr val="392A68"/>
                </a:solidFill>
                <a:latin typeface="Century Gothic"/>
                <a:cs typeface="Century Gothic"/>
                <a:hlinkClick r:id="rId16"/>
              </a:rPr>
              <a:t>https://helpimg.s3.amazonaws.com/KMSAT/CAM24-</a:t>
            </a:r>
            <a:r>
              <a:rPr sz="1200" kern="0" spc="-13">
                <a:solidFill>
                  <a:srgbClr val="392A68"/>
                </a:solidFill>
                <a:latin typeface="Century Gothic"/>
                <a:cs typeface="Century Gothic"/>
                <a:hlinkClick r:id="rId16"/>
              </a:rPr>
              <a:t>GamiﬁcationOptions.pdf</a:t>
            </a:r>
            <a:endParaRPr sz="1200" kern="0">
              <a:solidFill>
                <a:sysClr val="windowText" lastClr="000000"/>
              </a:solidFill>
              <a:latin typeface="Century Gothic"/>
              <a:cs typeface="Century Gothic"/>
            </a:endParaRPr>
          </a:p>
        </p:txBody>
      </p:sp>
      <p:sp>
        <p:nvSpPr>
          <p:cNvPr id="35" name="object 35">
            <a:extLst>
              <a:ext uri="{C183D7F6-B498-43B3-948B-1728B52AA6E4}">
                <adec:decorative xmlns:adec="http://schemas.microsoft.com/office/drawing/2017/decorative" val="1"/>
              </a:ext>
            </a:extLst>
          </p:cNvPr>
          <p:cNvSpPr txBox="1"/>
          <p:nvPr/>
        </p:nvSpPr>
        <p:spPr>
          <a:xfrm>
            <a:off x="9504381" y="6388771"/>
            <a:ext cx="1777153" cy="117190"/>
          </a:xfrm>
          <a:prstGeom prst="rect">
            <a:avLst/>
          </a:prstGeom>
        </p:spPr>
        <p:txBody>
          <a:bodyPr vert="horz" wrap="square" lIns="0" tIns="14393" rIns="0" bIns="0" rtlCol="0">
            <a:spAutoFit/>
          </a:bodyPr>
          <a:lstStyle/>
          <a:p>
            <a:pPr marL="16933" defTabSz="1219170">
              <a:spcBef>
                <a:spcPts val="113"/>
              </a:spcBef>
            </a:pPr>
            <a:r>
              <a:rPr sz="667" kern="0" spc="-27">
                <a:solidFill>
                  <a:srgbClr val="00293C"/>
                </a:solidFill>
                <a:latin typeface="Century Gothic"/>
                <a:cs typeface="Century Gothic"/>
              </a:rPr>
              <a:t>©</a:t>
            </a:r>
            <a:r>
              <a:rPr sz="667" kern="0" spc="80">
                <a:solidFill>
                  <a:srgbClr val="00293C"/>
                </a:solidFill>
                <a:latin typeface="Century Gothic"/>
                <a:cs typeface="Century Gothic"/>
              </a:rPr>
              <a:t> </a:t>
            </a:r>
            <a:r>
              <a:rPr sz="667" kern="0" spc="-27">
                <a:solidFill>
                  <a:srgbClr val="00293C"/>
                </a:solidFill>
                <a:latin typeface="Century Gothic"/>
                <a:cs typeface="Century Gothic"/>
              </a:rPr>
              <a:t>20265</a:t>
            </a:r>
            <a:r>
              <a:rPr sz="667" kern="0" spc="80">
                <a:solidFill>
                  <a:srgbClr val="00293C"/>
                </a:solidFill>
                <a:latin typeface="Century Gothic"/>
                <a:cs typeface="Century Gothic"/>
              </a:rPr>
              <a:t> </a:t>
            </a:r>
            <a:r>
              <a:rPr sz="667" kern="0">
                <a:solidFill>
                  <a:srgbClr val="00293C"/>
                </a:solidFill>
                <a:latin typeface="Century Gothic"/>
                <a:cs typeface="Century Gothic"/>
              </a:rPr>
              <a:t>KnowBe4,</a:t>
            </a:r>
            <a:r>
              <a:rPr sz="667" kern="0" spc="80">
                <a:solidFill>
                  <a:srgbClr val="00293C"/>
                </a:solidFill>
                <a:latin typeface="Century Gothic"/>
                <a:cs typeface="Century Gothic"/>
              </a:rPr>
              <a:t> </a:t>
            </a:r>
            <a:r>
              <a:rPr sz="667" kern="0">
                <a:solidFill>
                  <a:srgbClr val="00293C"/>
                </a:solidFill>
                <a:latin typeface="Century Gothic"/>
                <a:cs typeface="Century Gothic"/>
              </a:rPr>
              <a:t>Inc.</a:t>
            </a:r>
            <a:r>
              <a:rPr sz="667" kern="0" spc="80">
                <a:solidFill>
                  <a:srgbClr val="00293C"/>
                </a:solidFill>
                <a:latin typeface="Century Gothic"/>
                <a:cs typeface="Century Gothic"/>
              </a:rPr>
              <a:t> </a:t>
            </a:r>
            <a:r>
              <a:rPr sz="667" kern="0">
                <a:solidFill>
                  <a:srgbClr val="00293C"/>
                </a:solidFill>
                <a:latin typeface="Century Gothic"/>
                <a:cs typeface="Century Gothic"/>
              </a:rPr>
              <a:t>All</a:t>
            </a:r>
            <a:r>
              <a:rPr sz="667" kern="0" spc="80">
                <a:solidFill>
                  <a:srgbClr val="00293C"/>
                </a:solidFill>
                <a:latin typeface="Century Gothic"/>
                <a:cs typeface="Century Gothic"/>
              </a:rPr>
              <a:t> </a:t>
            </a:r>
            <a:r>
              <a:rPr sz="667" kern="0">
                <a:solidFill>
                  <a:srgbClr val="00293C"/>
                </a:solidFill>
                <a:latin typeface="Century Gothic"/>
                <a:cs typeface="Century Gothic"/>
              </a:rPr>
              <a:t>rights</a:t>
            </a:r>
            <a:r>
              <a:rPr sz="667" kern="0" spc="80">
                <a:solidFill>
                  <a:srgbClr val="00293C"/>
                </a:solidFill>
                <a:latin typeface="Century Gothic"/>
                <a:cs typeface="Century Gothic"/>
              </a:rPr>
              <a:t> </a:t>
            </a:r>
            <a:r>
              <a:rPr sz="667" kern="0" spc="-13">
                <a:solidFill>
                  <a:srgbClr val="00293C"/>
                </a:solidFill>
                <a:latin typeface="Century Gothic"/>
                <a:cs typeface="Century Gothic"/>
              </a:rPr>
              <a:t>reserved.</a:t>
            </a:r>
            <a:endParaRPr sz="667" kern="0">
              <a:solidFill>
                <a:sysClr val="windowText" lastClr="000000"/>
              </a:solidFill>
              <a:latin typeface="Century Gothic"/>
              <a:cs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2" cstate="print"/>
          <a:stretch>
            <a:fillRect/>
          </a:stretch>
        </p:blipFill>
        <p:spPr>
          <a:xfrm>
            <a:off x="0" y="0"/>
            <a:ext cx="12192000" cy="6858000"/>
          </a:xfrm>
          <a:prstGeom prst="rect">
            <a:avLst/>
          </a:prstGeom>
        </p:spPr>
      </p:pic>
      <p:sp>
        <p:nvSpPr>
          <p:cNvPr id="7" name="object 7"/>
          <p:cNvSpPr txBox="1">
            <a:spLocks noGrp="1"/>
          </p:cNvSpPr>
          <p:nvPr>
            <p:ph type="title"/>
          </p:nvPr>
        </p:nvSpPr>
        <p:spPr>
          <a:xfrm>
            <a:off x="446364" y="875662"/>
            <a:ext cx="3636433" cy="3184184"/>
          </a:xfrm>
          <a:prstGeom prst="rect">
            <a:avLst/>
          </a:prstGeom>
        </p:spPr>
        <p:txBody>
          <a:bodyPr vert="horz" wrap="square" lIns="0" tIns="16933" rIns="0" bIns="0" rtlCol="0">
            <a:spAutoFit/>
          </a:bodyPr>
          <a:lstStyle/>
          <a:p>
            <a:pPr marL="78738" marR="6773">
              <a:spcBef>
                <a:spcPts val="133"/>
              </a:spcBef>
            </a:pPr>
            <a:r>
              <a:rPr spc="453" dirty="0">
                <a:solidFill>
                  <a:srgbClr val="00293C"/>
                </a:solidFill>
              </a:rPr>
              <a:t>Phishing</a:t>
            </a:r>
            <a:r>
              <a:rPr spc="-13" dirty="0">
                <a:solidFill>
                  <a:srgbClr val="00293C"/>
                </a:solidFill>
              </a:rPr>
              <a:t> </a:t>
            </a:r>
            <a:r>
              <a:rPr spc="400" dirty="0">
                <a:solidFill>
                  <a:srgbClr val="00293C"/>
                </a:solidFill>
              </a:rPr>
              <a:t>by </a:t>
            </a:r>
            <a:r>
              <a:rPr spc="367" dirty="0">
                <a:solidFill>
                  <a:srgbClr val="00293C"/>
                </a:solidFill>
              </a:rPr>
              <a:t>Industry </a:t>
            </a:r>
            <a:r>
              <a:rPr spc="440" dirty="0">
                <a:solidFill>
                  <a:srgbClr val="00293C"/>
                </a:solidFill>
              </a:rPr>
              <a:t>Benchmarking </a:t>
            </a:r>
            <a:r>
              <a:rPr spc="540" dirty="0">
                <a:solidFill>
                  <a:srgbClr val="00293C"/>
                </a:solidFill>
              </a:rPr>
              <a:t>2025</a:t>
            </a:r>
          </a:p>
          <a:p>
            <a:pPr marL="16933" marR="28786">
              <a:lnSpc>
                <a:spcPct val="114999"/>
              </a:lnSpc>
              <a:spcBef>
                <a:spcPts val="333"/>
              </a:spcBef>
            </a:pPr>
            <a:r>
              <a:rPr sz="1600" b="0" spc="80" dirty="0">
                <a:solidFill>
                  <a:srgbClr val="00293C"/>
                </a:solidFill>
                <a:latin typeface="Century Gothic"/>
                <a:cs typeface="Century Gothic"/>
              </a:rPr>
              <a:t>The</a:t>
            </a:r>
            <a:r>
              <a:rPr sz="1600" b="0" spc="-27" dirty="0">
                <a:solidFill>
                  <a:srgbClr val="00293C"/>
                </a:solidFill>
                <a:latin typeface="Century Gothic"/>
                <a:cs typeface="Century Gothic"/>
              </a:rPr>
              <a:t> </a:t>
            </a:r>
            <a:r>
              <a:rPr sz="1600" b="0" dirty="0">
                <a:solidFill>
                  <a:srgbClr val="00293C"/>
                </a:solidFill>
                <a:latin typeface="Century Gothic"/>
                <a:cs typeface="Century Gothic"/>
              </a:rPr>
              <a:t>median</a:t>
            </a:r>
            <a:r>
              <a:rPr sz="1600" b="0" spc="-20" dirty="0">
                <a:solidFill>
                  <a:srgbClr val="00293C"/>
                </a:solidFill>
                <a:latin typeface="Century Gothic"/>
                <a:cs typeface="Century Gothic"/>
              </a:rPr>
              <a:t> </a:t>
            </a:r>
            <a:r>
              <a:rPr sz="1600" b="0" spc="67" dirty="0">
                <a:solidFill>
                  <a:srgbClr val="00293C"/>
                </a:solidFill>
                <a:latin typeface="Century Gothic"/>
                <a:cs typeface="Century Gothic"/>
              </a:rPr>
              <a:t>time</a:t>
            </a:r>
            <a:r>
              <a:rPr sz="1600" b="0" spc="-20" dirty="0">
                <a:solidFill>
                  <a:srgbClr val="00293C"/>
                </a:solidFill>
                <a:latin typeface="Century Gothic"/>
                <a:cs typeface="Century Gothic"/>
              </a:rPr>
              <a:t> </a:t>
            </a:r>
            <a:r>
              <a:rPr sz="1600" b="0" spc="73" dirty="0">
                <a:solidFill>
                  <a:srgbClr val="00293C"/>
                </a:solidFill>
                <a:latin typeface="Century Gothic"/>
                <a:cs typeface="Century Gothic"/>
              </a:rPr>
              <a:t>to</a:t>
            </a:r>
            <a:r>
              <a:rPr sz="1600" b="0" spc="-20" dirty="0">
                <a:solidFill>
                  <a:srgbClr val="00293C"/>
                </a:solidFill>
                <a:latin typeface="Century Gothic"/>
                <a:cs typeface="Century Gothic"/>
              </a:rPr>
              <a:t> </a:t>
            </a:r>
            <a:r>
              <a:rPr sz="1600" b="0" dirty="0">
                <a:solidFill>
                  <a:srgbClr val="00293C"/>
                </a:solidFill>
                <a:latin typeface="Century Gothic"/>
                <a:cs typeface="Century Gothic"/>
              </a:rPr>
              <a:t>click</a:t>
            </a:r>
            <a:r>
              <a:rPr sz="1600" b="0" spc="-20" dirty="0">
                <a:solidFill>
                  <a:srgbClr val="00293C"/>
                </a:solidFill>
                <a:latin typeface="Century Gothic"/>
                <a:cs typeface="Century Gothic"/>
              </a:rPr>
              <a:t> </a:t>
            </a:r>
            <a:r>
              <a:rPr sz="1600" b="0" dirty="0">
                <a:solidFill>
                  <a:srgbClr val="00293C"/>
                </a:solidFill>
                <a:latin typeface="Century Gothic"/>
                <a:cs typeface="Century Gothic"/>
              </a:rPr>
              <a:t>on</a:t>
            </a:r>
            <a:r>
              <a:rPr sz="1600" b="0" spc="-20" dirty="0">
                <a:solidFill>
                  <a:srgbClr val="00293C"/>
                </a:solidFill>
                <a:latin typeface="Century Gothic"/>
                <a:cs typeface="Century Gothic"/>
              </a:rPr>
              <a:t> </a:t>
            </a:r>
            <a:r>
              <a:rPr sz="1600" b="0" spc="-67" dirty="0">
                <a:solidFill>
                  <a:srgbClr val="00293C"/>
                </a:solidFill>
                <a:latin typeface="Century Gothic"/>
                <a:cs typeface="Century Gothic"/>
              </a:rPr>
              <a:t>a </a:t>
            </a:r>
            <a:r>
              <a:rPr sz="1600" b="0" dirty="0">
                <a:solidFill>
                  <a:srgbClr val="00293C"/>
                </a:solidFill>
                <a:latin typeface="Century Gothic"/>
                <a:cs typeface="Century Gothic"/>
              </a:rPr>
              <a:t>malicious</a:t>
            </a:r>
            <a:r>
              <a:rPr sz="1600" b="0" spc="40" dirty="0">
                <a:solidFill>
                  <a:srgbClr val="00293C"/>
                </a:solidFill>
                <a:latin typeface="Century Gothic"/>
                <a:cs typeface="Century Gothic"/>
              </a:rPr>
              <a:t> </a:t>
            </a:r>
            <a:r>
              <a:rPr sz="1600" b="0" spc="113" dirty="0">
                <a:solidFill>
                  <a:srgbClr val="00293C"/>
                </a:solidFill>
                <a:latin typeface="Century Gothic"/>
                <a:cs typeface="Century Gothic"/>
              </a:rPr>
              <a:t>link</a:t>
            </a:r>
            <a:r>
              <a:rPr sz="1600" b="0" spc="40" dirty="0">
                <a:solidFill>
                  <a:srgbClr val="00293C"/>
                </a:solidFill>
                <a:latin typeface="Century Gothic"/>
                <a:cs typeface="Century Gothic"/>
              </a:rPr>
              <a:t> </a:t>
            </a:r>
            <a:r>
              <a:rPr sz="1600" b="0" spc="100" dirty="0">
                <a:solidFill>
                  <a:srgbClr val="00293C"/>
                </a:solidFill>
                <a:latin typeface="Century Gothic"/>
                <a:cs typeface="Century Gothic"/>
              </a:rPr>
              <a:t>in</a:t>
            </a:r>
            <a:r>
              <a:rPr sz="1600" b="0" spc="47" dirty="0">
                <a:solidFill>
                  <a:srgbClr val="00293C"/>
                </a:solidFill>
                <a:latin typeface="Century Gothic"/>
                <a:cs typeface="Century Gothic"/>
              </a:rPr>
              <a:t> </a:t>
            </a:r>
            <a:r>
              <a:rPr sz="1600" b="0" spc="-200" dirty="0">
                <a:solidFill>
                  <a:srgbClr val="00293C"/>
                </a:solidFill>
                <a:latin typeface="Century Gothic"/>
                <a:cs typeface="Century Gothic"/>
              </a:rPr>
              <a:t>a</a:t>
            </a:r>
            <a:r>
              <a:rPr sz="1600" b="0" spc="40" dirty="0">
                <a:solidFill>
                  <a:srgbClr val="00293C"/>
                </a:solidFill>
                <a:latin typeface="Century Gothic"/>
                <a:cs typeface="Century Gothic"/>
              </a:rPr>
              <a:t> </a:t>
            </a:r>
            <a:r>
              <a:rPr sz="1600" b="0" spc="87" dirty="0">
                <a:solidFill>
                  <a:srgbClr val="00293C"/>
                </a:solidFill>
                <a:latin typeface="Century Gothic"/>
                <a:cs typeface="Century Gothic"/>
              </a:rPr>
              <a:t>phishing</a:t>
            </a:r>
            <a:r>
              <a:rPr sz="1600" b="0" spc="47" dirty="0">
                <a:solidFill>
                  <a:srgbClr val="00293C"/>
                </a:solidFill>
                <a:latin typeface="Century Gothic"/>
                <a:cs typeface="Century Gothic"/>
              </a:rPr>
              <a:t> </a:t>
            </a:r>
            <a:r>
              <a:rPr sz="1600" b="0" dirty="0">
                <a:solidFill>
                  <a:srgbClr val="00293C"/>
                </a:solidFill>
                <a:latin typeface="Century Gothic"/>
                <a:cs typeface="Century Gothic"/>
              </a:rPr>
              <a:t>email</a:t>
            </a:r>
            <a:r>
              <a:rPr sz="1600" b="0" spc="40" dirty="0">
                <a:solidFill>
                  <a:srgbClr val="00293C"/>
                </a:solidFill>
                <a:latin typeface="Century Gothic"/>
                <a:cs typeface="Century Gothic"/>
              </a:rPr>
              <a:t> </a:t>
            </a:r>
            <a:r>
              <a:rPr sz="1600" b="0" spc="120" dirty="0">
                <a:solidFill>
                  <a:srgbClr val="00293C"/>
                </a:solidFill>
                <a:latin typeface="Century Gothic"/>
                <a:cs typeface="Century Gothic"/>
              </a:rPr>
              <a:t>is </a:t>
            </a:r>
            <a:r>
              <a:rPr sz="1600" b="0" spc="140" dirty="0">
                <a:solidFill>
                  <a:srgbClr val="00293C"/>
                </a:solidFill>
                <a:latin typeface="Century Gothic"/>
                <a:cs typeface="Century Gothic"/>
              </a:rPr>
              <a:t>just</a:t>
            </a:r>
            <a:r>
              <a:rPr sz="1600" b="0" spc="-53" dirty="0">
                <a:solidFill>
                  <a:srgbClr val="00293C"/>
                </a:solidFill>
                <a:latin typeface="Century Gothic"/>
                <a:cs typeface="Century Gothic"/>
              </a:rPr>
              <a:t> </a:t>
            </a:r>
            <a:r>
              <a:rPr sz="1600" dirty="0">
                <a:solidFill>
                  <a:srgbClr val="00293C"/>
                </a:solidFill>
              </a:rPr>
              <a:t>21</a:t>
            </a:r>
            <a:r>
              <a:rPr sz="1600" spc="27" dirty="0">
                <a:solidFill>
                  <a:srgbClr val="00293C"/>
                </a:solidFill>
              </a:rPr>
              <a:t> </a:t>
            </a:r>
            <a:r>
              <a:rPr sz="1600" b="0" spc="-13" dirty="0">
                <a:solidFill>
                  <a:srgbClr val="00293C"/>
                </a:solidFill>
                <a:latin typeface="Century Gothic"/>
                <a:cs typeface="Century Gothic"/>
              </a:rPr>
              <a:t>seconds.</a:t>
            </a:r>
            <a:endParaRPr sz="1600" dirty="0">
              <a:latin typeface="Century Gothic"/>
              <a:cs typeface="Century Gothic"/>
            </a:endParaRPr>
          </a:p>
        </p:txBody>
      </p:sp>
      <p:sp>
        <p:nvSpPr>
          <p:cNvPr id="8" name="object 8"/>
          <p:cNvSpPr txBox="1"/>
          <p:nvPr/>
        </p:nvSpPr>
        <p:spPr>
          <a:xfrm>
            <a:off x="446364" y="4315460"/>
            <a:ext cx="3677073" cy="841298"/>
          </a:xfrm>
          <a:prstGeom prst="rect">
            <a:avLst/>
          </a:prstGeom>
        </p:spPr>
        <p:txBody>
          <a:bodyPr vert="horz" wrap="square" lIns="0" tIns="16933" rIns="0" bIns="0" rtlCol="0">
            <a:spAutoFit/>
          </a:bodyPr>
          <a:lstStyle/>
          <a:p>
            <a:pPr marL="16933" marR="6773" defTabSz="1219170">
              <a:lnSpc>
                <a:spcPct val="114999"/>
              </a:lnSpc>
              <a:spcBef>
                <a:spcPts val="133"/>
              </a:spcBef>
            </a:pPr>
            <a:r>
              <a:rPr sz="1600" kern="0" spc="173" dirty="0">
                <a:solidFill>
                  <a:srgbClr val="00293C"/>
                </a:solidFill>
                <a:latin typeface="Century Gothic"/>
                <a:cs typeface="Century Gothic"/>
              </a:rPr>
              <a:t>This</a:t>
            </a:r>
            <a:r>
              <a:rPr sz="1600" kern="0" spc="-53" dirty="0">
                <a:solidFill>
                  <a:srgbClr val="00293C"/>
                </a:solidFill>
                <a:latin typeface="Century Gothic"/>
                <a:cs typeface="Century Gothic"/>
              </a:rPr>
              <a:t> </a:t>
            </a:r>
            <a:r>
              <a:rPr sz="1600" kern="0" dirty="0">
                <a:solidFill>
                  <a:srgbClr val="00293C"/>
                </a:solidFill>
                <a:latin typeface="Century Gothic"/>
                <a:cs typeface="Century Gothic"/>
              </a:rPr>
              <a:t>means</a:t>
            </a:r>
            <a:r>
              <a:rPr sz="1600" kern="0" spc="-47" dirty="0">
                <a:solidFill>
                  <a:srgbClr val="00293C"/>
                </a:solidFill>
                <a:latin typeface="Century Gothic"/>
                <a:cs typeface="Century Gothic"/>
              </a:rPr>
              <a:t> </a:t>
            </a:r>
            <a:r>
              <a:rPr sz="1600" kern="0" dirty="0">
                <a:solidFill>
                  <a:srgbClr val="00293C"/>
                </a:solidFill>
                <a:latin typeface="Century Gothic"/>
                <a:cs typeface="Century Gothic"/>
              </a:rPr>
              <a:t>you</a:t>
            </a:r>
            <a:r>
              <a:rPr sz="1600" kern="0" spc="-47" dirty="0">
                <a:solidFill>
                  <a:srgbClr val="00293C"/>
                </a:solidFill>
                <a:latin typeface="Century Gothic"/>
                <a:cs typeface="Century Gothic"/>
              </a:rPr>
              <a:t> </a:t>
            </a:r>
            <a:r>
              <a:rPr sz="1600" kern="0" spc="-60" dirty="0">
                <a:solidFill>
                  <a:srgbClr val="00293C"/>
                </a:solidFill>
                <a:latin typeface="Century Gothic"/>
                <a:cs typeface="Century Gothic"/>
              </a:rPr>
              <a:t>have</a:t>
            </a:r>
            <a:r>
              <a:rPr sz="1600" kern="0" spc="-47" dirty="0">
                <a:solidFill>
                  <a:srgbClr val="00293C"/>
                </a:solidFill>
                <a:latin typeface="Century Gothic"/>
                <a:cs typeface="Century Gothic"/>
              </a:rPr>
              <a:t> </a:t>
            </a:r>
            <a:r>
              <a:rPr sz="1600" kern="0" spc="140" dirty="0">
                <a:solidFill>
                  <a:srgbClr val="00293C"/>
                </a:solidFill>
                <a:latin typeface="Century Gothic"/>
                <a:cs typeface="Century Gothic"/>
              </a:rPr>
              <a:t>less</a:t>
            </a:r>
            <a:r>
              <a:rPr sz="1600" kern="0" spc="-47" dirty="0">
                <a:solidFill>
                  <a:srgbClr val="00293C"/>
                </a:solidFill>
                <a:latin typeface="Century Gothic"/>
                <a:cs typeface="Century Gothic"/>
              </a:rPr>
              <a:t> </a:t>
            </a:r>
            <a:r>
              <a:rPr sz="1600" kern="0" dirty="0">
                <a:solidFill>
                  <a:srgbClr val="00293C"/>
                </a:solidFill>
                <a:latin typeface="Century Gothic"/>
                <a:cs typeface="Century Gothic"/>
              </a:rPr>
              <a:t>than</a:t>
            </a:r>
            <a:r>
              <a:rPr sz="1600" kern="0" spc="-47" dirty="0">
                <a:solidFill>
                  <a:srgbClr val="00293C"/>
                </a:solidFill>
                <a:latin typeface="Century Gothic"/>
                <a:cs typeface="Century Gothic"/>
              </a:rPr>
              <a:t> </a:t>
            </a:r>
            <a:r>
              <a:rPr sz="1600" kern="0" dirty="0">
                <a:solidFill>
                  <a:srgbClr val="00293C"/>
                </a:solidFill>
                <a:latin typeface="Century Gothic"/>
                <a:cs typeface="Century Gothic"/>
              </a:rPr>
              <a:t>half</a:t>
            </a:r>
            <a:r>
              <a:rPr sz="1600" kern="0" spc="-47" dirty="0">
                <a:solidFill>
                  <a:srgbClr val="00293C"/>
                </a:solidFill>
                <a:latin typeface="Century Gothic"/>
                <a:cs typeface="Century Gothic"/>
              </a:rPr>
              <a:t> </a:t>
            </a:r>
            <a:r>
              <a:rPr sz="1600" kern="0" spc="-107" dirty="0">
                <a:solidFill>
                  <a:srgbClr val="00293C"/>
                </a:solidFill>
                <a:latin typeface="Century Gothic"/>
                <a:cs typeface="Century Gothic"/>
              </a:rPr>
              <a:t>a </a:t>
            </a:r>
            <a:r>
              <a:rPr sz="1600" kern="0" dirty="0">
                <a:solidFill>
                  <a:srgbClr val="00293C"/>
                </a:solidFill>
                <a:latin typeface="Century Gothic"/>
                <a:cs typeface="Century Gothic"/>
              </a:rPr>
              <a:t>minute </a:t>
            </a:r>
            <a:r>
              <a:rPr sz="1600" kern="0" spc="93" dirty="0">
                <a:solidFill>
                  <a:srgbClr val="00293C"/>
                </a:solidFill>
                <a:latin typeface="Century Gothic"/>
                <a:cs typeface="Century Gothic"/>
              </a:rPr>
              <a:t>for</a:t>
            </a:r>
            <a:r>
              <a:rPr sz="1600" kern="0" dirty="0">
                <a:solidFill>
                  <a:srgbClr val="00293C"/>
                </a:solidFill>
                <a:latin typeface="Century Gothic"/>
                <a:cs typeface="Century Gothic"/>
              </a:rPr>
              <a:t> </a:t>
            </a:r>
            <a:r>
              <a:rPr sz="1600" kern="0" spc="-80" dirty="0">
                <a:solidFill>
                  <a:srgbClr val="00293C"/>
                </a:solidFill>
                <a:latin typeface="Century Gothic"/>
                <a:cs typeface="Century Gothic"/>
              </a:rPr>
              <a:t>an</a:t>
            </a:r>
            <a:r>
              <a:rPr sz="1600" kern="0" dirty="0">
                <a:solidFill>
                  <a:srgbClr val="00293C"/>
                </a:solidFill>
                <a:latin typeface="Century Gothic"/>
                <a:cs typeface="Century Gothic"/>
              </a:rPr>
              <a:t> employee </a:t>
            </a:r>
            <a:r>
              <a:rPr sz="1600" kern="0" spc="73" dirty="0">
                <a:solidFill>
                  <a:srgbClr val="00293C"/>
                </a:solidFill>
                <a:latin typeface="Century Gothic"/>
                <a:cs typeface="Century Gothic"/>
              </a:rPr>
              <a:t>to</a:t>
            </a:r>
            <a:r>
              <a:rPr sz="1600" kern="0" dirty="0">
                <a:solidFill>
                  <a:srgbClr val="00293C"/>
                </a:solidFill>
                <a:latin typeface="Century Gothic"/>
                <a:cs typeface="Century Gothic"/>
              </a:rPr>
              <a:t> </a:t>
            </a:r>
            <a:r>
              <a:rPr sz="1600" kern="0" spc="-13" dirty="0">
                <a:solidFill>
                  <a:srgbClr val="00293C"/>
                </a:solidFill>
                <a:latin typeface="Century Gothic"/>
                <a:cs typeface="Century Gothic"/>
              </a:rPr>
              <a:t>realize </a:t>
            </a:r>
            <a:r>
              <a:rPr sz="1600" kern="0" dirty="0">
                <a:solidFill>
                  <a:srgbClr val="00293C"/>
                </a:solidFill>
                <a:latin typeface="Century Gothic"/>
                <a:cs typeface="Century Gothic"/>
              </a:rPr>
              <a:t>what</a:t>
            </a:r>
            <a:r>
              <a:rPr sz="1600" kern="0" spc="-73" dirty="0">
                <a:solidFill>
                  <a:srgbClr val="00293C"/>
                </a:solidFill>
                <a:latin typeface="Century Gothic"/>
                <a:cs typeface="Century Gothic"/>
              </a:rPr>
              <a:t> </a:t>
            </a:r>
            <a:r>
              <a:rPr sz="1600" kern="0" dirty="0">
                <a:solidFill>
                  <a:srgbClr val="00293C"/>
                </a:solidFill>
                <a:latin typeface="Century Gothic"/>
                <a:cs typeface="Century Gothic"/>
              </a:rPr>
              <a:t>they’re</a:t>
            </a:r>
            <a:r>
              <a:rPr sz="1600" kern="0" spc="-73" dirty="0">
                <a:solidFill>
                  <a:srgbClr val="00293C"/>
                </a:solidFill>
                <a:latin typeface="Century Gothic"/>
                <a:cs typeface="Century Gothic"/>
              </a:rPr>
              <a:t> </a:t>
            </a:r>
            <a:r>
              <a:rPr sz="1600" kern="0" dirty="0">
                <a:solidFill>
                  <a:srgbClr val="00293C"/>
                </a:solidFill>
                <a:latin typeface="Century Gothic"/>
                <a:cs typeface="Century Gothic"/>
              </a:rPr>
              <a:t>about</a:t>
            </a:r>
            <a:r>
              <a:rPr sz="1600" kern="0" spc="-73" dirty="0">
                <a:solidFill>
                  <a:srgbClr val="00293C"/>
                </a:solidFill>
                <a:latin typeface="Century Gothic"/>
                <a:cs typeface="Century Gothic"/>
              </a:rPr>
              <a:t> </a:t>
            </a:r>
            <a:r>
              <a:rPr sz="1600" kern="0" spc="73" dirty="0">
                <a:solidFill>
                  <a:srgbClr val="00293C"/>
                </a:solidFill>
                <a:latin typeface="Century Gothic"/>
                <a:cs typeface="Century Gothic"/>
              </a:rPr>
              <a:t>to</a:t>
            </a:r>
            <a:r>
              <a:rPr sz="1600" kern="0" spc="-73" dirty="0">
                <a:solidFill>
                  <a:srgbClr val="00293C"/>
                </a:solidFill>
                <a:latin typeface="Century Gothic"/>
                <a:cs typeface="Century Gothic"/>
              </a:rPr>
              <a:t> </a:t>
            </a:r>
            <a:r>
              <a:rPr sz="1600" kern="0" spc="-33" dirty="0">
                <a:solidFill>
                  <a:srgbClr val="00293C"/>
                </a:solidFill>
                <a:latin typeface="Century Gothic"/>
                <a:cs typeface="Century Gothic"/>
              </a:rPr>
              <a:t>do.</a:t>
            </a:r>
            <a:endParaRPr sz="1600" kern="0" dirty="0">
              <a:solidFill>
                <a:sysClr val="windowText" lastClr="000000"/>
              </a:solidFill>
              <a:latin typeface="Century Gothic"/>
              <a:cs typeface="Century Gothic"/>
            </a:endParaRPr>
          </a:p>
        </p:txBody>
      </p:sp>
      <p:grpSp>
        <p:nvGrpSpPr>
          <p:cNvPr id="3" name="object 3" descr="Hyperlink to the Phishing by Industry Benchmarking 2025, to analyze the training report"/>
          <p:cNvGrpSpPr/>
          <p:nvPr/>
        </p:nvGrpSpPr>
        <p:grpSpPr>
          <a:xfrm>
            <a:off x="203201" y="6209732"/>
            <a:ext cx="11786447" cy="487680"/>
            <a:chOff x="152400" y="4657299"/>
            <a:chExt cx="8839835" cy="365760"/>
          </a:xfrm>
        </p:grpSpPr>
        <p:sp>
          <p:nvSpPr>
            <p:cNvPr id="4" name="object 4"/>
            <p:cNvSpPr/>
            <p:nvPr/>
          </p:nvSpPr>
          <p:spPr>
            <a:xfrm>
              <a:off x="152400" y="4657299"/>
              <a:ext cx="8839835" cy="365760"/>
            </a:xfrm>
            <a:custGeom>
              <a:avLst/>
              <a:gdLst/>
              <a:ahLst/>
              <a:cxnLst/>
              <a:rect l="l" t="t" r="r" b="b"/>
              <a:pathLst>
                <a:path w="8839835" h="365760">
                  <a:moveTo>
                    <a:pt x="8656649" y="365699"/>
                  </a:moveTo>
                  <a:lnTo>
                    <a:pt x="182849" y="365699"/>
                  </a:ln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8656649" y="0"/>
                  </a:lnTo>
                  <a:lnTo>
                    <a:pt x="8726623" y="13918"/>
                  </a:lnTo>
                  <a:lnTo>
                    <a:pt x="8785944" y="53555"/>
                  </a:lnTo>
                  <a:lnTo>
                    <a:pt x="8825581" y="112876"/>
                  </a:lnTo>
                  <a:lnTo>
                    <a:pt x="8839499" y="182849"/>
                  </a:lnTo>
                  <a:lnTo>
                    <a:pt x="8832968" y="231458"/>
                  </a:lnTo>
                  <a:lnTo>
                    <a:pt x="8814535" y="275137"/>
                  </a:lnTo>
                  <a:lnTo>
                    <a:pt x="8785944" y="312144"/>
                  </a:lnTo>
                  <a:lnTo>
                    <a:pt x="8748937" y="340735"/>
                  </a:lnTo>
                  <a:lnTo>
                    <a:pt x="8705258" y="359168"/>
                  </a:lnTo>
                  <a:lnTo>
                    <a:pt x="8656649" y="365699"/>
                  </a:lnTo>
                  <a:close/>
                </a:path>
              </a:pathLst>
            </a:custGeom>
            <a:solidFill>
              <a:srgbClr val="D4E3E4"/>
            </a:solidFill>
          </p:spPr>
          <p:txBody>
            <a:bodyPr wrap="square" lIns="0" tIns="0" rIns="0" bIns="0" rtlCol="0"/>
            <a:lstStyle/>
            <a:p>
              <a:pPr defTabSz="1219170"/>
              <a:endParaRPr sz="2400" kern="0">
                <a:solidFill>
                  <a:sysClr val="windowText" lastClr="000000"/>
                </a:solidFill>
              </a:endParaRPr>
            </a:p>
          </p:txBody>
        </p:sp>
        <p:sp>
          <p:nvSpPr>
            <p:cNvPr id="5" name="object 5"/>
            <p:cNvSpPr/>
            <p:nvPr/>
          </p:nvSpPr>
          <p:spPr>
            <a:xfrm>
              <a:off x="8626199" y="4657299"/>
              <a:ext cx="365760" cy="365760"/>
            </a:xfrm>
            <a:custGeom>
              <a:avLst/>
              <a:gdLst/>
              <a:ahLst/>
              <a:cxnLst/>
              <a:rect l="l" t="t" r="r" b="b"/>
              <a:pathLst>
                <a:path w="365759" h="365760">
                  <a:moveTo>
                    <a:pt x="182849" y="365699"/>
                  </a:move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218688" y="3545"/>
                  </a:lnTo>
                  <a:lnTo>
                    <a:pt x="284295" y="30720"/>
                  </a:lnTo>
                  <a:lnTo>
                    <a:pt x="334978" y="81404"/>
                  </a:lnTo>
                  <a:lnTo>
                    <a:pt x="362154" y="147011"/>
                  </a:lnTo>
                  <a:lnTo>
                    <a:pt x="365699" y="182849"/>
                  </a:lnTo>
                  <a:lnTo>
                    <a:pt x="359168" y="231458"/>
                  </a:lnTo>
                  <a:lnTo>
                    <a:pt x="340735" y="275137"/>
                  </a:lnTo>
                  <a:lnTo>
                    <a:pt x="312144" y="312144"/>
                  </a:lnTo>
                  <a:lnTo>
                    <a:pt x="275137" y="340735"/>
                  </a:lnTo>
                  <a:lnTo>
                    <a:pt x="231458" y="359168"/>
                  </a:lnTo>
                  <a:lnTo>
                    <a:pt x="182849" y="365699"/>
                  </a:lnTo>
                  <a:close/>
                </a:path>
              </a:pathLst>
            </a:custGeom>
            <a:solidFill>
              <a:srgbClr val="BBCBCE"/>
            </a:solidFill>
          </p:spPr>
          <p:txBody>
            <a:bodyPr wrap="square" lIns="0" tIns="0" rIns="0" bIns="0" rtlCol="0"/>
            <a:lstStyle/>
            <a:p>
              <a:pPr defTabSz="1219170"/>
              <a:endParaRPr sz="2400" kern="0">
                <a:solidFill>
                  <a:sysClr val="windowText" lastClr="000000"/>
                </a:solidFill>
              </a:endParaRPr>
            </a:p>
          </p:txBody>
        </p:sp>
        <p:pic>
          <p:nvPicPr>
            <p:cNvPr id="6" name="object 6"/>
            <p:cNvPicPr/>
            <p:nvPr/>
          </p:nvPicPr>
          <p:blipFill>
            <a:blip r:embed="rId3" cstate="print"/>
            <a:stretch>
              <a:fillRect/>
            </a:stretch>
          </p:blipFill>
          <p:spPr>
            <a:xfrm>
              <a:off x="311700" y="4721154"/>
              <a:ext cx="640078" cy="227920"/>
            </a:xfrm>
            <a:prstGeom prst="rect">
              <a:avLst/>
            </a:prstGeom>
          </p:spPr>
        </p:pic>
      </p:grpSp>
      <p:grpSp>
        <p:nvGrpSpPr>
          <p:cNvPr id="9" name="object 9" descr="Screenshot of the graphics of the PIB report on knowbe4 with a globe covered by linked triangles."/>
          <p:cNvGrpSpPr/>
          <p:nvPr/>
        </p:nvGrpSpPr>
        <p:grpSpPr>
          <a:xfrm>
            <a:off x="4623501" y="889001"/>
            <a:ext cx="6955367" cy="5002953"/>
            <a:chOff x="3467625" y="666750"/>
            <a:chExt cx="5216525" cy="3752215"/>
          </a:xfrm>
        </p:grpSpPr>
        <p:pic>
          <p:nvPicPr>
            <p:cNvPr id="10" name="object 10"/>
            <p:cNvPicPr/>
            <p:nvPr/>
          </p:nvPicPr>
          <p:blipFill>
            <a:blip r:embed="rId4" cstate="print"/>
            <a:stretch>
              <a:fillRect/>
            </a:stretch>
          </p:blipFill>
          <p:spPr>
            <a:xfrm>
              <a:off x="3467625" y="666750"/>
              <a:ext cx="3142199" cy="3751799"/>
            </a:xfrm>
            <a:prstGeom prst="rect">
              <a:avLst/>
            </a:prstGeom>
          </p:spPr>
        </p:pic>
        <p:pic>
          <p:nvPicPr>
            <p:cNvPr id="11" name="object 11"/>
            <p:cNvPicPr/>
            <p:nvPr/>
          </p:nvPicPr>
          <p:blipFill>
            <a:blip r:embed="rId5" cstate="print"/>
            <a:stretch>
              <a:fillRect/>
            </a:stretch>
          </p:blipFill>
          <p:spPr>
            <a:xfrm>
              <a:off x="6648200" y="1758475"/>
              <a:ext cx="2035499" cy="1649699"/>
            </a:xfrm>
            <a:prstGeom prst="rect">
              <a:avLst/>
            </a:prstGeom>
          </p:spPr>
        </p:pic>
        <p:pic>
          <p:nvPicPr>
            <p:cNvPr id="12" name="object 12"/>
            <p:cNvPicPr/>
            <p:nvPr/>
          </p:nvPicPr>
          <p:blipFill>
            <a:blip r:embed="rId6" cstate="print"/>
            <a:stretch>
              <a:fillRect/>
            </a:stretch>
          </p:blipFill>
          <p:spPr>
            <a:xfrm>
              <a:off x="6660403" y="3465200"/>
              <a:ext cx="2023199" cy="953399"/>
            </a:xfrm>
            <a:prstGeom prst="rect">
              <a:avLst/>
            </a:prstGeom>
          </p:spPr>
        </p:pic>
        <p:pic>
          <p:nvPicPr>
            <p:cNvPr id="13" name="object 13"/>
            <p:cNvPicPr/>
            <p:nvPr/>
          </p:nvPicPr>
          <p:blipFill>
            <a:blip r:embed="rId7" cstate="print"/>
            <a:stretch>
              <a:fillRect/>
            </a:stretch>
          </p:blipFill>
          <p:spPr>
            <a:xfrm>
              <a:off x="6660400" y="666750"/>
              <a:ext cx="2023199" cy="1034699"/>
            </a:xfrm>
            <a:prstGeom prst="rect">
              <a:avLst/>
            </a:prstGeom>
          </p:spPr>
        </p:pic>
      </p:grpSp>
      <p:sp>
        <p:nvSpPr>
          <p:cNvPr id="14" name="object 14"/>
          <p:cNvSpPr txBox="1"/>
          <p:nvPr/>
        </p:nvSpPr>
        <p:spPr>
          <a:xfrm>
            <a:off x="1328232" y="6323577"/>
            <a:ext cx="6421120" cy="196635"/>
          </a:xfrm>
          <a:prstGeom prst="rect">
            <a:avLst/>
          </a:prstGeom>
        </p:spPr>
        <p:txBody>
          <a:bodyPr vert="horz" wrap="square" lIns="0" tIns="11853" rIns="0" bIns="0" rtlCol="0">
            <a:spAutoFit/>
          </a:bodyPr>
          <a:lstStyle/>
          <a:p>
            <a:pPr marL="16933" defTabSz="1219170">
              <a:spcBef>
                <a:spcPts val="93"/>
              </a:spcBef>
            </a:pPr>
            <a:r>
              <a:rPr sz="1200" kern="0">
                <a:solidFill>
                  <a:srgbClr val="392A68"/>
                </a:solidFill>
                <a:latin typeface="Century Gothic"/>
                <a:cs typeface="Century Gothic"/>
                <a:hlinkClick r:id="rId8"/>
              </a:rPr>
              <a:t>https://www.knowbe4.com/hubfs/2025-</a:t>
            </a:r>
            <a:r>
              <a:rPr sz="1200" kern="0" spc="80">
                <a:solidFill>
                  <a:srgbClr val="392A68"/>
                </a:solidFill>
                <a:latin typeface="Century Gothic"/>
                <a:cs typeface="Century Gothic"/>
                <a:hlinkClick r:id="rId8"/>
              </a:rPr>
              <a:t>PIB-</a:t>
            </a:r>
            <a:r>
              <a:rPr sz="1200" kern="0">
                <a:solidFill>
                  <a:srgbClr val="392A68"/>
                </a:solidFill>
                <a:latin typeface="Century Gothic"/>
                <a:cs typeface="Century Gothic"/>
                <a:hlinkClick r:id="rId8"/>
              </a:rPr>
              <a:t>Analyzing-</a:t>
            </a:r>
            <a:r>
              <a:rPr sz="1200" kern="0" spc="73">
                <a:solidFill>
                  <a:srgbClr val="392A68"/>
                </a:solidFill>
                <a:latin typeface="Century Gothic"/>
                <a:cs typeface="Century Gothic"/>
                <a:hlinkClick r:id="rId8"/>
              </a:rPr>
              <a:t>Training-</a:t>
            </a:r>
            <a:r>
              <a:rPr sz="1200" kern="0" spc="80">
                <a:solidFill>
                  <a:srgbClr val="392A68"/>
                </a:solidFill>
                <a:latin typeface="Century Gothic"/>
                <a:cs typeface="Century Gothic"/>
                <a:hlinkClick r:id="rId8"/>
              </a:rPr>
              <a:t>Report_EN-</a:t>
            </a:r>
            <a:r>
              <a:rPr sz="1200" kern="0" spc="-13">
                <a:solidFill>
                  <a:srgbClr val="392A68"/>
                </a:solidFill>
                <a:latin typeface="Century Gothic"/>
                <a:cs typeface="Century Gothic"/>
                <a:hlinkClick r:id="rId8"/>
              </a:rPr>
              <a:t>US.pdf</a:t>
            </a:r>
            <a:endParaRPr sz="1200" kern="0">
              <a:solidFill>
                <a:sysClr val="windowText" lastClr="000000"/>
              </a:solidFill>
              <a:latin typeface="Century Gothic"/>
              <a:cs typeface="Century Gothic"/>
            </a:endParaRPr>
          </a:p>
        </p:txBody>
      </p:sp>
      <p:sp>
        <p:nvSpPr>
          <p:cNvPr id="15" name="object 15">
            <a:extLst>
              <a:ext uri="{C183D7F6-B498-43B3-948B-1728B52AA6E4}">
                <adec:decorative xmlns:adec="http://schemas.microsoft.com/office/drawing/2017/decorative" val="1"/>
              </a:ext>
            </a:extLst>
          </p:cNvPr>
          <p:cNvSpPr txBox="1"/>
          <p:nvPr/>
        </p:nvSpPr>
        <p:spPr>
          <a:xfrm>
            <a:off x="11621492" y="6333307"/>
            <a:ext cx="248073" cy="217090"/>
          </a:xfrm>
          <a:prstGeom prst="rect">
            <a:avLst/>
          </a:prstGeom>
        </p:spPr>
        <p:txBody>
          <a:bodyPr vert="horz" wrap="square" lIns="0" tIns="11853" rIns="0" bIns="0" rtlCol="0">
            <a:spAutoFit/>
          </a:bodyPr>
          <a:lstStyle/>
          <a:p>
            <a:pPr marL="16933" defTabSz="1219170">
              <a:spcBef>
                <a:spcPts val="93"/>
              </a:spcBef>
            </a:pPr>
            <a:r>
              <a:rPr sz="1333" b="1" kern="0" spc="120">
                <a:solidFill>
                  <a:srgbClr val="00293C"/>
                </a:solidFill>
                <a:latin typeface="Calibri"/>
                <a:cs typeface="Calibri"/>
              </a:rPr>
              <a:t>32</a:t>
            </a:r>
            <a:endParaRPr sz="1333" kern="0">
              <a:solidFill>
                <a:sysClr val="windowText" lastClr="000000"/>
              </a:solidFill>
              <a:latin typeface="Calibri"/>
              <a:cs typeface="Calibri"/>
            </a:endParaRPr>
          </a:p>
        </p:txBody>
      </p:sp>
      <p:sp>
        <p:nvSpPr>
          <p:cNvPr id="16" name="object 16">
            <a:extLst>
              <a:ext uri="{C183D7F6-B498-43B3-948B-1728B52AA6E4}">
                <adec:decorative xmlns:adec="http://schemas.microsoft.com/office/drawing/2017/decorative" val="1"/>
              </a:ext>
            </a:extLst>
          </p:cNvPr>
          <p:cNvSpPr txBox="1">
            <a:spLocks noGrp="1"/>
          </p:cNvSpPr>
          <p:nvPr>
            <p:ph type="ftr" sz="quarter" idx="5"/>
          </p:nvPr>
        </p:nvSpPr>
        <p:spPr>
          <a:xfrm>
            <a:off x="12672508" y="8518361"/>
            <a:ext cx="2369537" cy="117190"/>
          </a:xfrm>
          <a:prstGeom prst="rect">
            <a:avLst/>
          </a:prstGeom>
        </p:spPr>
        <p:txBody>
          <a:bodyPr vert="horz" wrap="square" lIns="0" tIns="14393" rIns="0" bIns="0" rtlCol="0">
            <a:spAutoFit/>
          </a:bodyPr>
          <a:lstStyle/>
          <a:p>
            <a:pPr marL="16933" defTabSz="1219170">
              <a:spcBef>
                <a:spcPts val="113"/>
              </a:spcBef>
            </a:pPr>
            <a:r>
              <a:rPr kern="0" spc="-27">
                <a:solidFill>
                  <a:srgbClr val="00293C"/>
                </a:solidFill>
              </a:rPr>
              <a:t>©</a:t>
            </a:r>
            <a:r>
              <a:rPr kern="0" spc="73">
                <a:solidFill>
                  <a:srgbClr val="00293C"/>
                </a:solidFill>
              </a:rPr>
              <a:t> </a:t>
            </a:r>
            <a:r>
              <a:rPr kern="0" spc="67">
                <a:solidFill>
                  <a:srgbClr val="00293C"/>
                </a:solidFill>
              </a:rPr>
              <a:t>2026</a:t>
            </a:r>
            <a:r>
              <a:rPr kern="0" spc="73">
                <a:solidFill>
                  <a:srgbClr val="00293C"/>
                </a:solidFill>
              </a:rPr>
              <a:t> </a:t>
            </a:r>
            <a:r>
              <a:rPr kern="0">
                <a:solidFill>
                  <a:srgbClr val="00293C"/>
                </a:solidFill>
              </a:rPr>
              <a:t>KnowBe4,</a:t>
            </a:r>
            <a:r>
              <a:rPr kern="0" spc="80">
                <a:solidFill>
                  <a:srgbClr val="00293C"/>
                </a:solidFill>
              </a:rPr>
              <a:t> </a:t>
            </a:r>
            <a:r>
              <a:rPr kern="0">
                <a:solidFill>
                  <a:srgbClr val="00293C"/>
                </a:solidFill>
              </a:rPr>
              <a:t>Inc.</a:t>
            </a:r>
            <a:r>
              <a:rPr kern="0" spc="73">
                <a:solidFill>
                  <a:srgbClr val="00293C"/>
                </a:solidFill>
              </a:rPr>
              <a:t> </a:t>
            </a:r>
            <a:r>
              <a:rPr kern="0">
                <a:solidFill>
                  <a:srgbClr val="00293C"/>
                </a:solidFill>
              </a:rPr>
              <a:t>All</a:t>
            </a:r>
            <a:r>
              <a:rPr kern="0" spc="73">
                <a:solidFill>
                  <a:srgbClr val="00293C"/>
                </a:solidFill>
              </a:rPr>
              <a:t> </a:t>
            </a:r>
            <a:r>
              <a:rPr kern="0">
                <a:solidFill>
                  <a:srgbClr val="00293C"/>
                </a:solidFill>
              </a:rPr>
              <a:t>rights</a:t>
            </a:r>
            <a:r>
              <a:rPr kern="0" spc="80">
                <a:solidFill>
                  <a:srgbClr val="00293C"/>
                </a:solidFill>
              </a:rPr>
              <a:t> </a:t>
            </a:r>
            <a:r>
              <a:rPr kern="0" spc="-13">
                <a:solidFill>
                  <a:srgbClr val="00293C"/>
                </a:solidFill>
              </a:rPr>
              <a:t>reserved.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extLst>
              <a:ext uri="{C183D7F6-B498-43B3-948B-1728B52AA6E4}">
                <adec:decorative xmlns:adec="http://schemas.microsoft.com/office/drawing/2017/decorative" val="1"/>
              </a:ext>
            </a:extLst>
          </p:cNvPr>
          <p:cNvPicPr/>
          <p:nvPr/>
        </p:nvPicPr>
        <p:blipFill>
          <a:blip r:embed="rId2" cstate="print"/>
          <a:stretch>
            <a:fillRect/>
          </a:stretch>
        </p:blipFill>
        <p:spPr>
          <a:xfrm>
            <a:off x="0" y="0"/>
            <a:ext cx="12192000" cy="6858000"/>
          </a:xfrm>
          <a:prstGeom prst="rect">
            <a:avLst/>
          </a:prstGeom>
        </p:spPr>
      </p:pic>
      <p:grpSp>
        <p:nvGrpSpPr>
          <p:cNvPr id="3" name="object 3">
            <a:extLst>
              <a:ext uri="{C183D7F6-B498-43B3-948B-1728B52AA6E4}">
                <adec:decorative xmlns:adec="http://schemas.microsoft.com/office/drawing/2017/decorative" val="1"/>
              </a:ext>
            </a:extLst>
          </p:cNvPr>
          <p:cNvGrpSpPr/>
          <p:nvPr/>
        </p:nvGrpSpPr>
        <p:grpSpPr>
          <a:xfrm>
            <a:off x="203201" y="6209732"/>
            <a:ext cx="11786447" cy="487680"/>
            <a:chOff x="152400" y="4657299"/>
            <a:chExt cx="8839835" cy="365760"/>
          </a:xfrm>
        </p:grpSpPr>
        <p:sp>
          <p:nvSpPr>
            <p:cNvPr id="4" name="object 4"/>
            <p:cNvSpPr/>
            <p:nvPr/>
          </p:nvSpPr>
          <p:spPr>
            <a:xfrm>
              <a:off x="152400" y="4657299"/>
              <a:ext cx="8839835" cy="365760"/>
            </a:xfrm>
            <a:custGeom>
              <a:avLst/>
              <a:gdLst/>
              <a:ahLst/>
              <a:cxnLst/>
              <a:rect l="l" t="t" r="r" b="b"/>
              <a:pathLst>
                <a:path w="8839835" h="365760">
                  <a:moveTo>
                    <a:pt x="8656649" y="365699"/>
                  </a:moveTo>
                  <a:lnTo>
                    <a:pt x="182849" y="365699"/>
                  </a:ln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8656649" y="0"/>
                  </a:lnTo>
                  <a:lnTo>
                    <a:pt x="8726623" y="13918"/>
                  </a:lnTo>
                  <a:lnTo>
                    <a:pt x="8785944" y="53555"/>
                  </a:lnTo>
                  <a:lnTo>
                    <a:pt x="8825581" y="112876"/>
                  </a:lnTo>
                  <a:lnTo>
                    <a:pt x="8839499" y="182849"/>
                  </a:lnTo>
                  <a:lnTo>
                    <a:pt x="8832968" y="231458"/>
                  </a:lnTo>
                  <a:lnTo>
                    <a:pt x="8814535" y="275137"/>
                  </a:lnTo>
                  <a:lnTo>
                    <a:pt x="8785944" y="312144"/>
                  </a:lnTo>
                  <a:lnTo>
                    <a:pt x="8748937" y="340735"/>
                  </a:lnTo>
                  <a:lnTo>
                    <a:pt x="8705258" y="359168"/>
                  </a:lnTo>
                  <a:lnTo>
                    <a:pt x="8656649" y="365699"/>
                  </a:lnTo>
                  <a:close/>
                </a:path>
              </a:pathLst>
            </a:custGeom>
            <a:solidFill>
              <a:srgbClr val="FCFAFA">
                <a:alpha val="9019"/>
              </a:srgbClr>
            </a:solidFill>
          </p:spPr>
          <p:txBody>
            <a:bodyPr wrap="square" lIns="0" tIns="0" rIns="0" bIns="0" rtlCol="0"/>
            <a:lstStyle/>
            <a:p>
              <a:pPr defTabSz="1219170"/>
              <a:endParaRPr sz="2400" kern="0">
                <a:solidFill>
                  <a:sysClr val="windowText" lastClr="000000"/>
                </a:solidFill>
              </a:endParaRPr>
            </a:p>
          </p:txBody>
        </p:sp>
        <p:sp>
          <p:nvSpPr>
            <p:cNvPr id="5" name="object 5"/>
            <p:cNvSpPr/>
            <p:nvPr/>
          </p:nvSpPr>
          <p:spPr>
            <a:xfrm>
              <a:off x="8626199" y="4657299"/>
              <a:ext cx="365760" cy="365760"/>
            </a:xfrm>
            <a:custGeom>
              <a:avLst/>
              <a:gdLst/>
              <a:ahLst/>
              <a:cxnLst/>
              <a:rect l="l" t="t" r="r" b="b"/>
              <a:pathLst>
                <a:path w="365759" h="365760">
                  <a:moveTo>
                    <a:pt x="182849" y="365699"/>
                  </a:move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218688" y="3545"/>
                  </a:lnTo>
                  <a:lnTo>
                    <a:pt x="284295" y="30720"/>
                  </a:lnTo>
                  <a:lnTo>
                    <a:pt x="334978" y="81404"/>
                  </a:lnTo>
                  <a:lnTo>
                    <a:pt x="362154" y="147011"/>
                  </a:lnTo>
                  <a:lnTo>
                    <a:pt x="365699" y="182849"/>
                  </a:lnTo>
                  <a:lnTo>
                    <a:pt x="359168" y="231458"/>
                  </a:lnTo>
                  <a:lnTo>
                    <a:pt x="340735" y="275137"/>
                  </a:lnTo>
                  <a:lnTo>
                    <a:pt x="312144" y="312144"/>
                  </a:lnTo>
                  <a:lnTo>
                    <a:pt x="275137" y="340735"/>
                  </a:lnTo>
                  <a:lnTo>
                    <a:pt x="231458" y="359168"/>
                  </a:lnTo>
                  <a:lnTo>
                    <a:pt x="182849" y="365699"/>
                  </a:lnTo>
                  <a:close/>
                </a:path>
              </a:pathLst>
            </a:custGeom>
            <a:solidFill>
              <a:srgbClr val="EDF1F1"/>
            </a:solidFill>
          </p:spPr>
          <p:txBody>
            <a:bodyPr wrap="square" lIns="0" tIns="0" rIns="0" bIns="0" rtlCol="0"/>
            <a:lstStyle/>
            <a:p>
              <a:pPr defTabSz="1219170"/>
              <a:endParaRPr sz="2400" kern="0">
                <a:solidFill>
                  <a:sysClr val="windowText" lastClr="000000"/>
                </a:solidFill>
              </a:endParaRPr>
            </a:p>
          </p:txBody>
        </p:sp>
        <p:pic>
          <p:nvPicPr>
            <p:cNvPr id="6" name="object 6"/>
            <p:cNvPicPr/>
            <p:nvPr/>
          </p:nvPicPr>
          <p:blipFill>
            <a:blip r:embed="rId3" cstate="print"/>
            <a:stretch>
              <a:fillRect/>
            </a:stretch>
          </p:blipFill>
          <p:spPr>
            <a:xfrm>
              <a:off x="311700" y="4721154"/>
              <a:ext cx="640078" cy="227920"/>
            </a:xfrm>
            <a:prstGeom prst="rect">
              <a:avLst/>
            </a:prstGeom>
          </p:spPr>
        </p:pic>
      </p:grpSp>
      <p:sp>
        <p:nvSpPr>
          <p:cNvPr id="7" name="object 7"/>
          <p:cNvSpPr txBox="1">
            <a:spLocks noGrp="1"/>
          </p:cNvSpPr>
          <p:nvPr>
            <p:ph type="title"/>
          </p:nvPr>
        </p:nvSpPr>
        <p:spPr>
          <a:xfrm>
            <a:off x="595019" y="27131"/>
            <a:ext cx="15065964" cy="1133915"/>
          </a:xfrm>
          <a:prstGeom prst="rect">
            <a:avLst/>
          </a:prstGeom>
        </p:spPr>
        <p:txBody>
          <a:bodyPr vert="horz" wrap="square" lIns="0" tIns="554052" rIns="0" bIns="0" rtlCol="0">
            <a:spAutoFit/>
          </a:bodyPr>
          <a:lstStyle/>
          <a:p>
            <a:pPr marL="1865160">
              <a:spcBef>
                <a:spcPts val="133"/>
              </a:spcBef>
            </a:pPr>
            <a:r>
              <a:rPr spc="413"/>
              <a:t>Thank</a:t>
            </a:r>
            <a:r>
              <a:rPr spc="-27"/>
              <a:t> </a:t>
            </a:r>
            <a:r>
              <a:rPr spc="393"/>
              <a:t>you</a:t>
            </a:r>
            <a:r>
              <a:rPr spc="-27"/>
              <a:t> </a:t>
            </a:r>
            <a:r>
              <a:rPr spc="313"/>
              <a:t>for</a:t>
            </a:r>
            <a:r>
              <a:rPr spc="-27"/>
              <a:t> </a:t>
            </a:r>
            <a:r>
              <a:rPr spc="347"/>
              <a:t>your</a:t>
            </a:r>
            <a:r>
              <a:rPr spc="-27"/>
              <a:t> </a:t>
            </a:r>
            <a:r>
              <a:rPr spc="339"/>
              <a:t>partnership!</a:t>
            </a:r>
          </a:p>
        </p:txBody>
      </p:sp>
      <p:sp>
        <p:nvSpPr>
          <p:cNvPr id="8" name="object 8"/>
          <p:cNvSpPr txBox="1"/>
          <p:nvPr/>
        </p:nvSpPr>
        <p:spPr>
          <a:xfrm>
            <a:off x="934023" y="2531124"/>
            <a:ext cx="10162540" cy="999419"/>
          </a:xfrm>
          <a:prstGeom prst="rect">
            <a:avLst/>
          </a:prstGeom>
        </p:spPr>
        <p:txBody>
          <a:bodyPr vert="horz" wrap="square" lIns="0" tIns="16933" rIns="0" bIns="0" rtlCol="0">
            <a:spAutoFit/>
          </a:bodyPr>
          <a:lstStyle/>
          <a:p>
            <a:pPr algn="ctr" defTabSz="1219170">
              <a:spcBef>
                <a:spcPts val="133"/>
              </a:spcBef>
            </a:pPr>
            <a:r>
              <a:rPr sz="1600" kern="0" spc="13">
                <a:solidFill>
                  <a:srgbClr val="FFFFFF"/>
                </a:solidFill>
                <a:latin typeface="Century Gothic"/>
                <a:cs typeface="Century Gothic"/>
              </a:rPr>
              <a:t>Keeping</a:t>
            </a:r>
            <a:r>
              <a:rPr sz="1600" kern="0" spc="40">
                <a:solidFill>
                  <a:srgbClr val="FFFFFF"/>
                </a:solidFill>
                <a:latin typeface="Century Gothic"/>
                <a:cs typeface="Century Gothic"/>
              </a:rPr>
              <a:t> </a:t>
            </a:r>
            <a:r>
              <a:rPr sz="1600" kern="0" spc="13">
                <a:solidFill>
                  <a:srgbClr val="FFFFFF"/>
                </a:solidFill>
                <a:latin typeface="Century Gothic"/>
                <a:cs typeface="Century Gothic"/>
              </a:rPr>
              <a:t>You</a:t>
            </a:r>
            <a:r>
              <a:rPr sz="1600" kern="0" spc="40">
                <a:solidFill>
                  <a:srgbClr val="FFFFFF"/>
                </a:solidFill>
                <a:latin typeface="Century Gothic"/>
                <a:cs typeface="Century Gothic"/>
              </a:rPr>
              <a:t> </a:t>
            </a:r>
            <a:r>
              <a:rPr sz="1600" kern="0" spc="13">
                <a:solidFill>
                  <a:srgbClr val="FFFFFF"/>
                </a:solidFill>
                <a:latin typeface="Century Gothic"/>
                <a:cs typeface="Century Gothic"/>
              </a:rPr>
              <a:t>Informed.</a:t>
            </a:r>
            <a:r>
              <a:rPr sz="1600" kern="0" spc="40">
                <a:solidFill>
                  <a:srgbClr val="FFFFFF"/>
                </a:solidFill>
                <a:latin typeface="Century Gothic"/>
                <a:cs typeface="Century Gothic"/>
              </a:rPr>
              <a:t> </a:t>
            </a:r>
            <a:r>
              <a:rPr sz="1600" kern="0" spc="13">
                <a:solidFill>
                  <a:srgbClr val="FFFFFF"/>
                </a:solidFill>
                <a:latin typeface="Century Gothic"/>
                <a:cs typeface="Century Gothic"/>
              </a:rPr>
              <a:t>Keeping</a:t>
            </a:r>
            <a:r>
              <a:rPr sz="1600" kern="0" spc="40">
                <a:solidFill>
                  <a:srgbClr val="FFFFFF"/>
                </a:solidFill>
                <a:latin typeface="Century Gothic"/>
                <a:cs typeface="Century Gothic"/>
              </a:rPr>
              <a:t> </a:t>
            </a:r>
            <a:r>
              <a:rPr sz="1600" kern="0" spc="13">
                <a:solidFill>
                  <a:srgbClr val="FFFFFF"/>
                </a:solidFill>
                <a:latin typeface="Century Gothic"/>
                <a:cs typeface="Century Gothic"/>
              </a:rPr>
              <a:t>You</a:t>
            </a:r>
            <a:r>
              <a:rPr sz="1600" kern="0" spc="40">
                <a:solidFill>
                  <a:srgbClr val="FFFFFF"/>
                </a:solidFill>
                <a:latin typeface="Century Gothic"/>
                <a:cs typeface="Century Gothic"/>
              </a:rPr>
              <a:t> </a:t>
            </a:r>
            <a:r>
              <a:rPr sz="1600" kern="0" spc="-13">
                <a:solidFill>
                  <a:srgbClr val="FFFFFF"/>
                </a:solidFill>
                <a:latin typeface="Century Gothic"/>
                <a:cs typeface="Century Gothic"/>
              </a:rPr>
              <a:t>Aware.</a:t>
            </a:r>
            <a:endParaRPr sz="1600" kern="0">
              <a:solidFill>
                <a:sysClr val="windowText" lastClr="000000"/>
              </a:solidFill>
              <a:latin typeface="Century Gothic"/>
              <a:cs typeface="Century Gothic"/>
            </a:endParaRPr>
          </a:p>
          <a:p>
            <a:pPr algn="ctr" defTabSz="1219170"/>
            <a:r>
              <a:rPr sz="1600" kern="0">
                <a:solidFill>
                  <a:srgbClr val="FFFFFF"/>
                </a:solidFill>
                <a:latin typeface="Century Gothic"/>
                <a:cs typeface="Century Gothic"/>
              </a:rPr>
              <a:t>Stay</a:t>
            </a:r>
            <a:r>
              <a:rPr sz="1600" kern="0" spc="100">
                <a:solidFill>
                  <a:srgbClr val="FFFFFF"/>
                </a:solidFill>
                <a:latin typeface="Century Gothic"/>
                <a:cs typeface="Century Gothic"/>
              </a:rPr>
              <a:t> </a:t>
            </a:r>
            <a:r>
              <a:rPr sz="1600" kern="0">
                <a:solidFill>
                  <a:srgbClr val="FFFFFF"/>
                </a:solidFill>
                <a:latin typeface="Century Gothic"/>
                <a:cs typeface="Century Gothic"/>
              </a:rPr>
              <a:t>on</a:t>
            </a:r>
            <a:r>
              <a:rPr sz="1600" kern="0" spc="100">
                <a:solidFill>
                  <a:srgbClr val="FFFFFF"/>
                </a:solidFill>
                <a:latin typeface="Century Gothic"/>
                <a:cs typeface="Century Gothic"/>
              </a:rPr>
              <a:t> </a:t>
            </a:r>
            <a:r>
              <a:rPr sz="1600" kern="0">
                <a:solidFill>
                  <a:srgbClr val="FFFFFF"/>
                </a:solidFill>
                <a:latin typeface="Century Gothic"/>
                <a:cs typeface="Century Gothic"/>
              </a:rPr>
              <a:t>top</a:t>
            </a:r>
            <a:r>
              <a:rPr sz="1600" kern="0" spc="100">
                <a:solidFill>
                  <a:srgbClr val="FFFFFF"/>
                </a:solidFill>
                <a:latin typeface="Century Gothic"/>
                <a:cs typeface="Century Gothic"/>
              </a:rPr>
              <a:t> </a:t>
            </a:r>
            <a:r>
              <a:rPr sz="1600" kern="0">
                <a:solidFill>
                  <a:srgbClr val="FFFFFF"/>
                </a:solidFill>
                <a:latin typeface="Century Gothic"/>
                <a:cs typeface="Century Gothic"/>
              </a:rPr>
              <a:t>of</a:t>
            </a:r>
            <a:r>
              <a:rPr sz="1600" kern="0" spc="100">
                <a:solidFill>
                  <a:srgbClr val="FFFFFF"/>
                </a:solidFill>
                <a:latin typeface="Century Gothic"/>
                <a:cs typeface="Century Gothic"/>
              </a:rPr>
              <a:t> </a:t>
            </a:r>
            <a:r>
              <a:rPr sz="1600" kern="0">
                <a:solidFill>
                  <a:srgbClr val="FFFFFF"/>
                </a:solidFill>
                <a:latin typeface="Century Gothic"/>
                <a:cs typeface="Century Gothic"/>
              </a:rPr>
              <a:t>the</a:t>
            </a:r>
            <a:r>
              <a:rPr sz="1600" kern="0" spc="100">
                <a:solidFill>
                  <a:srgbClr val="FFFFFF"/>
                </a:solidFill>
                <a:latin typeface="Century Gothic"/>
                <a:cs typeface="Century Gothic"/>
              </a:rPr>
              <a:t> </a:t>
            </a:r>
            <a:r>
              <a:rPr sz="1600" kern="0">
                <a:solidFill>
                  <a:srgbClr val="FFFFFF"/>
                </a:solidFill>
                <a:latin typeface="Century Gothic"/>
                <a:cs typeface="Century Gothic"/>
              </a:rPr>
              <a:t>latest</a:t>
            </a:r>
            <a:r>
              <a:rPr sz="1600" kern="0" spc="100">
                <a:solidFill>
                  <a:srgbClr val="FFFFFF"/>
                </a:solidFill>
                <a:latin typeface="Century Gothic"/>
                <a:cs typeface="Century Gothic"/>
              </a:rPr>
              <a:t> in </a:t>
            </a:r>
            <a:r>
              <a:rPr sz="1600" kern="0" spc="80">
                <a:solidFill>
                  <a:srgbClr val="FFFFFF"/>
                </a:solidFill>
                <a:latin typeface="Century Gothic"/>
                <a:cs typeface="Century Gothic"/>
              </a:rPr>
              <a:t>security</a:t>
            </a:r>
            <a:r>
              <a:rPr sz="1600" kern="0" spc="100">
                <a:solidFill>
                  <a:srgbClr val="FFFFFF"/>
                </a:solidFill>
                <a:latin typeface="Century Gothic"/>
                <a:cs typeface="Century Gothic"/>
              </a:rPr>
              <a:t> </a:t>
            </a:r>
            <a:r>
              <a:rPr sz="1600" kern="0">
                <a:solidFill>
                  <a:srgbClr val="FFFFFF"/>
                </a:solidFill>
                <a:latin typeface="Century Gothic"/>
                <a:cs typeface="Century Gothic"/>
              </a:rPr>
              <a:t>including</a:t>
            </a:r>
            <a:r>
              <a:rPr sz="1600" kern="0" spc="100">
                <a:solidFill>
                  <a:srgbClr val="FFFFFF"/>
                </a:solidFill>
                <a:latin typeface="Century Gothic"/>
                <a:cs typeface="Century Gothic"/>
              </a:rPr>
              <a:t> </a:t>
            </a:r>
            <a:r>
              <a:rPr sz="1600" kern="0">
                <a:solidFill>
                  <a:srgbClr val="FFFFFF"/>
                </a:solidFill>
                <a:latin typeface="Century Gothic"/>
                <a:cs typeface="Century Gothic"/>
              </a:rPr>
              <a:t>social</a:t>
            </a:r>
            <a:r>
              <a:rPr sz="1600" kern="0" spc="100">
                <a:solidFill>
                  <a:srgbClr val="FFFFFF"/>
                </a:solidFill>
                <a:latin typeface="Century Gothic"/>
                <a:cs typeface="Century Gothic"/>
              </a:rPr>
              <a:t> </a:t>
            </a:r>
            <a:r>
              <a:rPr sz="1600" kern="0">
                <a:solidFill>
                  <a:srgbClr val="FFFFFF"/>
                </a:solidFill>
                <a:latin typeface="Century Gothic"/>
                <a:cs typeface="Century Gothic"/>
              </a:rPr>
              <a:t>engineering,</a:t>
            </a:r>
            <a:r>
              <a:rPr sz="1600" kern="0" spc="100">
                <a:solidFill>
                  <a:srgbClr val="FFFFFF"/>
                </a:solidFill>
                <a:latin typeface="Century Gothic"/>
                <a:cs typeface="Century Gothic"/>
              </a:rPr>
              <a:t> </a:t>
            </a:r>
            <a:r>
              <a:rPr sz="1600" kern="0">
                <a:solidFill>
                  <a:srgbClr val="FFFFFF"/>
                </a:solidFill>
                <a:latin typeface="Century Gothic"/>
                <a:cs typeface="Century Gothic"/>
              </a:rPr>
              <a:t>ransomware</a:t>
            </a:r>
            <a:r>
              <a:rPr sz="1600" kern="0" spc="100">
                <a:solidFill>
                  <a:srgbClr val="FFFFFF"/>
                </a:solidFill>
                <a:latin typeface="Century Gothic"/>
                <a:cs typeface="Century Gothic"/>
              </a:rPr>
              <a:t> </a:t>
            </a:r>
            <a:r>
              <a:rPr sz="1600" kern="0" spc="-53">
                <a:solidFill>
                  <a:srgbClr val="FFFFFF"/>
                </a:solidFill>
                <a:latin typeface="Century Gothic"/>
                <a:cs typeface="Century Gothic"/>
              </a:rPr>
              <a:t>and</a:t>
            </a:r>
            <a:r>
              <a:rPr sz="1600" kern="0" spc="100">
                <a:solidFill>
                  <a:srgbClr val="FFFFFF"/>
                </a:solidFill>
                <a:latin typeface="Century Gothic"/>
                <a:cs typeface="Century Gothic"/>
              </a:rPr>
              <a:t> </a:t>
            </a:r>
            <a:r>
              <a:rPr sz="1600" kern="0" spc="87">
                <a:solidFill>
                  <a:srgbClr val="FFFFFF"/>
                </a:solidFill>
                <a:latin typeface="Century Gothic"/>
                <a:cs typeface="Century Gothic"/>
              </a:rPr>
              <a:t>phishing</a:t>
            </a:r>
            <a:r>
              <a:rPr sz="1600" kern="0" spc="100">
                <a:solidFill>
                  <a:srgbClr val="FFFFFF"/>
                </a:solidFill>
                <a:latin typeface="Century Gothic"/>
                <a:cs typeface="Century Gothic"/>
              </a:rPr>
              <a:t> </a:t>
            </a:r>
            <a:r>
              <a:rPr sz="1600" kern="0" spc="-13">
                <a:solidFill>
                  <a:srgbClr val="FFFFFF"/>
                </a:solidFill>
                <a:latin typeface="Century Gothic"/>
                <a:cs typeface="Century Gothic"/>
              </a:rPr>
              <a:t>attacks.</a:t>
            </a:r>
            <a:endParaRPr sz="1600" kern="0">
              <a:solidFill>
                <a:sysClr val="windowText" lastClr="000000"/>
              </a:solidFill>
              <a:latin typeface="Century Gothic"/>
              <a:cs typeface="Century Gothic"/>
            </a:endParaRPr>
          </a:p>
          <a:p>
            <a:pPr algn="ctr" defTabSz="1219170">
              <a:spcBef>
                <a:spcPts val="1920"/>
              </a:spcBef>
            </a:pPr>
            <a:r>
              <a:rPr sz="1600" kern="0" spc="-13">
                <a:solidFill>
                  <a:srgbClr val="FFFFFF"/>
                </a:solidFill>
                <a:latin typeface="Century Gothic"/>
                <a:cs typeface="Century Gothic"/>
              </a:rPr>
              <a:t>https://blog.knowbe4.com/</a:t>
            </a:r>
            <a:endParaRPr sz="1600" kern="0">
              <a:solidFill>
                <a:sysClr val="windowText" lastClr="000000"/>
              </a:solidFill>
              <a:latin typeface="Century Gothic"/>
              <a:cs typeface="Century Gothic"/>
            </a:endParaRPr>
          </a:p>
        </p:txBody>
      </p:sp>
      <p:pic>
        <p:nvPicPr>
          <p:cNvPr id="9" name="object 9" descr="Knowbe4 logo"/>
          <p:cNvPicPr/>
          <p:nvPr/>
        </p:nvPicPr>
        <p:blipFill>
          <a:blip r:embed="rId4" cstate="print"/>
          <a:stretch>
            <a:fillRect/>
          </a:stretch>
        </p:blipFill>
        <p:spPr>
          <a:xfrm>
            <a:off x="3835667" y="3919501"/>
            <a:ext cx="4356635" cy="1551332"/>
          </a:xfrm>
          <a:prstGeom prst="rect">
            <a:avLst/>
          </a:prstGeom>
        </p:spPr>
      </p:pic>
      <p:sp>
        <p:nvSpPr>
          <p:cNvPr id="10" name="object 10">
            <a:extLst>
              <a:ext uri="{C183D7F6-B498-43B3-948B-1728B52AA6E4}">
                <adec:decorative xmlns:adec="http://schemas.microsoft.com/office/drawing/2017/decorative" val="1"/>
              </a:ext>
            </a:extLst>
          </p:cNvPr>
          <p:cNvSpPr txBox="1"/>
          <p:nvPr/>
        </p:nvSpPr>
        <p:spPr>
          <a:xfrm>
            <a:off x="11621492" y="6333307"/>
            <a:ext cx="248073" cy="217090"/>
          </a:xfrm>
          <a:prstGeom prst="rect">
            <a:avLst/>
          </a:prstGeom>
        </p:spPr>
        <p:txBody>
          <a:bodyPr vert="horz" wrap="square" lIns="0" tIns="11853" rIns="0" bIns="0" rtlCol="0">
            <a:spAutoFit/>
          </a:bodyPr>
          <a:lstStyle/>
          <a:p>
            <a:pPr marL="16933" defTabSz="1219170">
              <a:spcBef>
                <a:spcPts val="93"/>
              </a:spcBef>
            </a:pPr>
            <a:r>
              <a:rPr sz="1333" b="1" kern="0" spc="120">
                <a:solidFill>
                  <a:srgbClr val="00293C"/>
                </a:solidFill>
                <a:latin typeface="Calibri"/>
                <a:cs typeface="Calibri"/>
              </a:rPr>
              <a:t>33</a:t>
            </a:r>
            <a:endParaRPr sz="1333" kern="0">
              <a:solidFill>
                <a:sysClr val="windowText" lastClr="000000"/>
              </a:solidFill>
              <a:latin typeface="Calibri"/>
              <a:cs typeface="Calibri"/>
            </a:endParaRPr>
          </a:p>
        </p:txBody>
      </p:sp>
      <p:sp>
        <p:nvSpPr>
          <p:cNvPr id="11" name="object 11">
            <a:extLst>
              <a:ext uri="{C183D7F6-B498-43B3-948B-1728B52AA6E4}">
                <adec:decorative xmlns:adec="http://schemas.microsoft.com/office/drawing/2017/decorative" val="1"/>
              </a:ext>
            </a:extLst>
          </p:cNvPr>
          <p:cNvSpPr txBox="1">
            <a:spLocks noGrp="1"/>
          </p:cNvSpPr>
          <p:nvPr>
            <p:ph type="ftr" sz="quarter" idx="5"/>
          </p:nvPr>
        </p:nvSpPr>
        <p:spPr>
          <a:xfrm>
            <a:off x="12672508" y="8518361"/>
            <a:ext cx="2369537" cy="117190"/>
          </a:xfrm>
          <a:prstGeom prst="rect">
            <a:avLst/>
          </a:prstGeom>
        </p:spPr>
        <p:txBody>
          <a:bodyPr vert="horz" wrap="square" lIns="0" tIns="14393" rIns="0" bIns="0" rtlCol="0">
            <a:spAutoFit/>
          </a:bodyPr>
          <a:lstStyle/>
          <a:p>
            <a:pPr marL="16933" defTabSz="1219170">
              <a:spcBef>
                <a:spcPts val="113"/>
              </a:spcBef>
            </a:pPr>
            <a:r>
              <a:rPr kern="0" spc="-27">
                <a:solidFill>
                  <a:prstClr val="white"/>
                </a:solidFill>
              </a:rPr>
              <a:t>©</a:t>
            </a:r>
            <a:r>
              <a:rPr kern="0" spc="73">
                <a:solidFill>
                  <a:prstClr val="white"/>
                </a:solidFill>
              </a:rPr>
              <a:t> </a:t>
            </a:r>
            <a:r>
              <a:rPr kern="0" spc="67">
                <a:solidFill>
                  <a:prstClr val="white"/>
                </a:solidFill>
              </a:rPr>
              <a:t>2026</a:t>
            </a:r>
            <a:r>
              <a:rPr kern="0" spc="73">
                <a:solidFill>
                  <a:prstClr val="white"/>
                </a:solidFill>
              </a:rPr>
              <a:t> </a:t>
            </a:r>
            <a:r>
              <a:rPr kern="0">
                <a:solidFill>
                  <a:prstClr val="white"/>
                </a:solidFill>
              </a:rPr>
              <a:t>KnowBe4,</a:t>
            </a:r>
            <a:r>
              <a:rPr kern="0" spc="80">
                <a:solidFill>
                  <a:prstClr val="white"/>
                </a:solidFill>
              </a:rPr>
              <a:t> </a:t>
            </a:r>
            <a:r>
              <a:rPr kern="0">
                <a:solidFill>
                  <a:prstClr val="white"/>
                </a:solidFill>
              </a:rPr>
              <a:t>Inc.</a:t>
            </a:r>
            <a:r>
              <a:rPr kern="0" spc="73">
                <a:solidFill>
                  <a:prstClr val="white"/>
                </a:solidFill>
              </a:rPr>
              <a:t> </a:t>
            </a:r>
            <a:r>
              <a:rPr kern="0">
                <a:solidFill>
                  <a:prstClr val="white"/>
                </a:solidFill>
              </a:rPr>
              <a:t>All</a:t>
            </a:r>
            <a:r>
              <a:rPr kern="0" spc="73">
                <a:solidFill>
                  <a:prstClr val="white"/>
                </a:solidFill>
              </a:rPr>
              <a:t> </a:t>
            </a:r>
            <a:r>
              <a:rPr kern="0">
                <a:solidFill>
                  <a:prstClr val="white"/>
                </a:solidFill>
              </a:rPr>
              <a:t>rights</a:t>
            </a:r>
            <a:r>
              <a:rPr kern="0" spc="80">
                <a:solidFill>
                  <a:prstClr val="white"/>
                </a:solidFill>
              </a:rPr>
              <a:t> </a:t>
            </a:r>
            <a:r>
              <a:rPr kern="0" spc="-13">
                <a:solidFill>
                  <a:prstClr val="white"/>
                </a:solidFill>
              </a:rPr>
              <a:t>reserved.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B6BEB-7837-EDE7-4F08-1460B84CB28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AF0AA7A-7C9B-0088-3958-DFA2EA54CDC1}"/>
              </a:ext>
            </a:extLst>
          </p:cNvPr>
          <p:cNvSpPr>
            <a:spLocks noGrp="1"/>
          </p:cNvSpPr>
          <p:nvPr>
            <p:ph type="ctrTitle"/>
          </p:nvPr>
        </p:nvSpPr>
        <p:spPr/>
        <p:txBody>
          <a:bodyPr/>
          <a:lstStyle/>
          <a:p>
            <a:r>
              <a:rPr lang="en-US" b="0"/>
              <a:t>2025 COV SIRT Tabletop Exercise</a:t>
            </a:r>
          </a:p>
        </p:txBody>
      </p:sp>
      <p:sp>
        <p:nvSpPr>
          <p:cNvPr id="7" name="Text Placeholder 6">
            <a:extLst>
              <a:ext uri="{FF2B5EF4-FFF2-40B4-BE49-F238E27FC236}">
                <a16:creationId xmlns:a16="http://schemas.microsoft.com/office/drawing/2014/main" id="{B44D7CC9-56C1-433A-C6C7-E4E3513C3E17}"/>
              </a:ext>
            </a:extLst>
          </p:cNvPr>
          <p:cNvSpPr>
            <a:spLocks noGrp="1"/>
          </p:cNvSpPr>
          <p:nvPr>
            <p:ph type="body" sz="quarter" idx="11"/>
          </p:nvPr>
        </p:nvSpPr>
        <p:spPr/>
        <p:txBody>
          <a:bodyPr>
            <a:normAutofit/>
          </a:bodyPr>
          <a:lstStyle/>
          <a:p>
            <a:r>
              <a:rPr lang="en-US"/>
              <a:t>Zachary Wilton</a:t>
            </a:r>
          </a:p>
          <a:p>
            <a:r>
              <a:rPr lang="en-US"/>
              <a:t>1/07/2026</a:t>
            </a:r>
          </a:p>
        </p:txBody>
      </p:sp>
    </p:spTree>
    <p:extLst>
      <p:ext uri="{BB962C8B-B14F-4D97-AF65-F5344CB8AC3E}">
        <p14:creationId xmlns:p14="http://schemas.microsoft.com/office/powerpoint/2010/main" val="6076737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40E94-43E8-C800-1BB5-90BBA9DF5CE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700619E-BE80-C646-BA63-34400E7F4333}"/>
              </a:ext>
            </a:extLst>
          </p:cNvPr>
          <p:cNvSpPr>
            <a:spLocks noGrp="1"/>
          </p:cNvSpPr>
          <p:nvPr>
            <p:ph type="title"/>
          </p:nvPr>
        </p:nvSpPr>
        <p:spPr>
          <a:xfrm>
            <a:off x="0" y="886968"/>
            <a:ext cx="6096000" cy="1114301"/>
          </a:xfrm>
        </p:spPr>
        <p:txBody>
          <a:bodyPr/>
          <a:lstStyle/>
          <a:p>
            <a:r>
              <a:rPr lang="en-US"/>
              <a:t>Table of Contents/</a:t>
            </a:r>
            <a:br>
              <a:rPr lang="en-US"/>
            </a:br>
            <a:r>
              <a:rPr lang="en-US"/>
              <a:t>Agenda</a:t>
            </a:r>
          </a:p>
        </p:txBody>
      </p:sp>
      <p:sp>
        <p:nvSpPr>
          <p:cNvPr id="8" name="Content Placeholder 7">
            <a:extLst>
              <a:ext uri="{FF2B5EF4-FFF2-40B4-BE49-F238E27FC236}">
                <a16:creationId xmlns:a16="http://schemas.microsoft.com/office/drawing/2014/main" id="{764A16DA-4F12-52A0-F58F-6CA80B8032D2}"/>
              </a:ext>
            </a:extLst>
          </p:cNvPr>
          <p:cNvSpPr>
            <a:spLocks noGrp="1"/>
          </p:cNvSpPr>
          <p:nvPr>
            <p:ph sz="quarter" idx="10"/>
          </p:nvPr>
        </p:nvSpPr>
        <p:spPr>
          <a:xfrm>
            <a:off x="457201" y="2161608"/>
            <a:ext cx="5638800" cy="4010592"/>
          </a:xfrm>
        </p:spPr>
        <p:txBody>
          <a:bodyPr/>
          <a:lstStyle/>
          <a:p>
            <a:r>
              <a:rPr lang="en-US"/>
              <a:t>Introduction</a:t>
            </a:r>
          </a:p>
          <a:p>
            <a:pPr lvl="1"/>
            <a:r>
              <a:rPr lang="en-US"/>
              <a:t>MSI SIRT Overview</a:t>
            </a:r>
          </a:p>
          <a:p>
            <a:r>
              <a:rPr lang="en-US"/>
              <a:t>2025 Exercise Review</a:t>
            </a:r>
          </a:p>
          <a:p>
            <a:pPr lvl="1"/>
            <a:r>
              <a:rPr lang="en-US"/>
              <a:t>Summary</a:t>
            </a:r>
          </a:p>
          <a:p>
            <a:pPr lvl="1"/>
            <a:r>
              <a:rPr lang="en-US"/>
              <a:t>Strengths</a:t>
            </a:r>
          </a:p>
          <a:p>
            <a:pPr lvl="1"/>
            <a:r>
              <a:rPr lang="en-US"/>
              <a:t>Weaknesses</a:t>
            </a:r>
          </a:p>
          <a:p>
            <a:r>
              <a:rPr lang="en-US"/>
              <a:t>Plans for 2026</a:t>
            </a:r>
          </a:p>
        </p:txBody>
      </p:sp>
    </p:spTree>
    <p:extLst>
      <p:ext uri="{BB962C8B-B14F-4D97-AF65-F5344CB8AC3E}">
        <p14:creationId xmlns:p14="http://schemas.microsoft.com/office/powerpoint/2010/main" val="20969379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CB4DC-05C4-E649-AE51-7D54301BF6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047003-7C92-94DC-3156-0F9B3F2FA40F}"/>
              </a:ext>
            </a:extLst>
          </p:cNvPr>
          <p:cNvSpPr>
            <a:spLocks noGrp="1"/>
          </p:cNvSpPr>
          <p:nvPr>
            <p:ph type="title"/>
          </p:nvPr>
        </p:nvSpPr>
        <p:spPr>
          <a:xfrm>
            <a:off x="457200" y="1193801"/>
            <a:ext cx="10659533" cy="3183468"/>
          </a:xfrm>
        </p:spPr>
        <p:txBody>
          <a:bodyPr/>
          <a:lstStyle/>
          <a:p>
            <a:r>
              <a:rPr lang="en-US"/>
              <a:t>Introduction</a:t>
            </a:r>
            <a:endParaRPr lang="en-US" b="0"/>
          </a:p>
        </p:txBody>
      </p:sp>
    </p:spTree>
    <p:extLst>
      <p:ext uri="{BB962C8B-B14F-4D97-AF65-F5344CB8AC3E}">
        <p14:creationId xmlns:p14="http://schemas.microsoft.com/office/powerpoint/2010/main" val="3357957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63698-376E-E006-723E-FAB0F5C2DBA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756BD8-9E05-A6B3-98FA-F8B3179D274A}"/>
              </a:ext>
            </a:extLst>
          </p:cNvPr>
          <p:cNvSpPr>
            <a:spLocks noGrp="1"/>
          </p:cNvSpPr>
          <p:nvPr>
            <p:ph type="title"/>
          </p:nvPr>
        </p:nvSpPr>
        <p:spPr>
          <a:xfrm>
            <a:off x="457200" y="381001"/>
            <a:ext cx="11277600" cy="812799"/>
          </a:xfrm>
        </p:spPr>
        <p:txBody>
          <a:bodyPr/>
          <a:lstStyle/>
          <a:p>
            <a:r>
              <a:rPr lang="en-US"/>
              <a:t>MSI SIRT Overview</a:t>
            </a:r>
          </a:p>
        </p:txBody>
      </p:sp>
      <p:sp>
        <p:nvSpPr>
          <p:cNvPr id="7" name="Content Placeholder 6">
            <a:extLst>
              <a:ext uri="{FF2B5EF4-FFF2-40B4-BE49-F238E27FC236}">
                <a16:creationId xmlns:a16="http://schemas.microsoft.com/office/drawing/2014/main" id="{5EFF6F5D-CB57-1977-8C99-BF146F78E923}"/>
              </a:ext>
            </a:extLst>
          </p:cNvPr>
          <p:cNvSpPr>
            <a:spLocks noGrp="1"/>
          </p:cNvSpPr>
          <p:nvPr>
            <p:ph sz="quarter" idx="10"/>
          </p:nvPr>
        </p:nvSpPr>
        <p:spPr>
          <a:xfrm>
            <a:off x="457200" y="1346200"/>
            <a:ext cx="11277600" cy="4826000"/>
          </a:xfrm>
        </p:spPr>
        <p:txBody>
          <a:bodyPr/>
          <a:lstStyle/>
          <a:p>
            <a:r>
              <a:rPr lang="en-US"/>
              <a:t>Manager: Stephone Dixon</a:t>
            </a:r>
          </a:p>
          <a:p>
            <a:r>
              <a:rPr lang="en-US"/>
              <a:t>Email: msi-security-operations@saic.com</a:t>
            </a:r>
          </a:p>
          <a:p>
            <a:r>
              <a:rPr lang="en-US"/>
              <a:t>Main Functions:</a:t>
            </a:r>
          </a:p>
          <a:p>
            <a:pPr lvl="1"/>
            <a:r>
              <a:rPr lang="en-US"/>
              <a:t>Manage/Coordinate all actions related to Security Incidents, such as ticket escalations and bridge calls</a:t>
            </a:r>
          </a:p>
          <a:p>
            <a:pPr lvl="1"/>
            <a:r>
              <a:rPr lang="en-US"/>
              <a:t>Insure proper documentation for all Security Incidents</a:t>
            </a:r>
          </a:p>
          <a:p>
            <a:pPr lvl="1"/>
            <a:r>
              <a:rPr lang="en-US"/>
              <a:t>Review Security Incident Response processes, playbooks, and other documentation</a:t>
            </a:r>
          </a:p>
          <a:p>
            <a:pPr lvl="1"/>
            <a:r>
              <a:rPr lang="en-US"/>
              <a:t>Coordinate the yearly COV SIRT Tabletop Exercise</a:t>
            </a:r>
          </a:p>
          <a:p>
            <a:r>
              <a:rPr lang="en-US"/>
              <a:t>Operations:</a:t>
            </a:r>
          </a:p>
          <a:p>
            <a:pPr lvl="1"/>
            <a:r>
              <a:rPr lang="en-US"/>
              <a:t>Operational hours of 7AM-7PM Weekdays, 24x7 On-Call coverage</a:t>
            </a:r>
          </a:p>
          <a:p>
            <a:pPr lvl="1"/>
            <a:r>
              <a:rPr lang="en-US"/>
              <a:t>Work in sync with the MSS SOC and VITA IR Teams for all Security Incident related matters</a:t>
            </a:r>
          </a:p>
        </p:txBody>
      </p:sp>
    </p:spTree>
    <p:extLst>
      <p:ext uri="{BB962C8B-B14F-4D97-AF65-F5344CB8AC3E}">
        <p14:creationId xmlns:p14="http://schemas.microsoft.com/office/powerpoint/2010/main" val="2058536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65046" y="2896123"/>
            <a:ext cx="2474807" cy="755762"/>
          </a:xfrm>
          <a:prstGeom prst="rect">
            <a:avLst/>
          </a:prstGeom>
        </p:spPr>
        <p:txBody>
          <a:bodyPr vert="horz" wrap="square" lIns="0" tIns="16933" rIns="0" bIns="0" rtlCol="0">
            <a:spAutoFit/>
          </a:bodyPr>
          <a:lstStyle/>
          <a:p>
            <a:pPr marL="16933">
              <a:spcBef>
                <a:spcPts val="133"/>
              </a:spcBef>
            </a:pPr>
            <a:r>
              <a:rPr sz="4800" spc="660"/>
              <a:t>Agenda</a:t>
            </a:r>
            <a:endParaRPr sz="4800"/>
          </a:p>
        </p:txBody>
      </p:sp>
      <p:sp>
        <p:nvSpPr>
          <p:cNvPr id="3" name="object 3">
            <a:extLst>
              <a:ext uri="{C183D7F6-B498-43B3-948B-1728B52AA6E4}">
                <adec:decorative xmlns:adec="http://schemas.microsoft.com/office/drawing/2017/decorative" val="1"/>
              </a:ext>
            </a:extLst>
          </p:cNvPr>
          <p:cNvSpPr txBox="1">
            <a:spLocks noGrp="1"/>
          </p:cNvSpPr>
          <p:nvPr>
            <p:ph type="sldNum" sz="quarter" idx="7"/>
          </p:nvPr>
        </p:nvSpPr>
        <p:spPr>
          <a:xfrm>
            <a:off x="15473185" y="8444411"/>
            <a:ext cx="397369" cy="217090"/>
          </a:xfrm>
          <a:prstGeom prst="rect">
            <a:avLst/>
          </a:prstGeom>
        </p:spPr>
        <p:txBody>
          <a:bodyPr vert="horz" wrap="square" lIns="0" tIns="11853" rIns="0" bIns="0" rtlCol="0">
            <a:spAutoFit/>
          </a:bodyPr>
          <a:lstStyle/>
          <a:p>
            <a:pPr marL="86357" defTabSz="1219170">
              <a:spcBef>
                <a:spcPts val="93"/>
              </a:spcBef>
            </a:pPr>
            <a:fld id="{81D60167-4931-47E6-BA6A-407CBD079E47}" type="slidenum">
              <a:rPr kern="0" spc="87" dirty="0"/>
              <a:pPr marL="86357" defTabSz="1219170">
                <a:spcBef>
                  <a:spcPts val="93"/>
                </a:spcBef>
              </a:pPr>
              <a:t>4</a:t>
            </a:fld>
            <a:endParaRPr kern="0" spc="87"/>
          </a:p>
        </p:txBody>
      </p:sp>
      <p:sp>
        <p:nvSpPr>
          <p:cNvPr id="4" name="object 4">
            <a:extLst>
              <a:ext uri="{C183D7F6-B498-43B3-948B-1728B52AA6E4}">
                <adec:decorative xmlns:adec="http://schemas.microsoft.com/office/drawing/2017/decorative" val="1"/>
              </a:ext>
            </a:extLst>
          </p:cNvPr>
          <p:cNvSpPr txBox="1">
            <a:spLocks noGrp="1"/>
          </p:cNvSpPr>
          <p:nvPr>
            <p:ph type="ftr" sz="quarter" idx="5"/>
          </p:nvPr>
        </p:nvSpPr>
        <p:spPr>
          <a:xfrm>
            <a:off x="12672508" y="8518361"/>
            <a:ext cx="2369537" cy="117190"/>
          </a:xfrm>
          <a:prstGeom prst="rect">
            <a:avLst/>
          </a:prstGeom>
        </p:spPr>
        <p:txBody>
          <a:bodyPr vert="horz" wrap="square" lIns="0" tIns="14393" rIns="0" bIns="0" rtlCol="0">
            <a:spAutoFit/>
          </a:bodyPr>
          <a:lstStyle/>
          <a:p>
            <a:pPr marL="16933" defTabSz="1219170">
              <a:spcBef>
                <a:spcPts val="113"/>
              </a:spcBef>
            </a:pPr>
            <a:r>
              <a:rPr kern="0" spc="-27">
                <a:solidFill>
                  <a:prstClr val="white"/>
                </a:solidFill>
              </a:rPr>
              <a:t>©</a:t>
            </a:r>
            <a:r>
              <a:rPr kern="0" spc="73">
                <a:solidFill>
                  <a:prstClr val="white"/>
                </a:solidFill>
              </a:rPr>
              <a:t> </a:t>
            </a:r>
            <a:r>
              <a:rPr kern="0" spc="67">
                <a:solidFill>
                  <a:prstClr val="white"/>
                </a:solidFill>
              </a:rPr>
              <a:t>2026</a:t>
            </a:r>
            <a:r>
              <a:rPr kern="0" spc="73">
                <a:solidFill>
                  <a:prstClr val="white"/>
                </a:solidFill>
              </a:rPr>
              <a:t> </a:t>
            </a:r>
            <a:r>
              <a:rPr kern="0">
                <a:solidFill>
                  <a:prstClr val="white"/>
                </a:solidFill>
              </a:rPr>
              <a:t>KnowBe4,</a:t>
            </a:r>
            <a:r>
              <a:rPr kern="0" spc="80">
                <a:solidFill>
                  <a:prstClr val="white"/>
                </a:solidFill>
              </a:rPr>
              <a:t> </a:t>
            </a:r>
            <a:r>
              <a:rPr kern="0">
                <a:solidFill>
                  <a:prstClr val="white"/>
                </a:solidFill>
              </a:rPr>
              <a:t>Inc.</a:t>
            </a:r>
            <a:r>
              <a:rPr kern="0" spc="73">
                <a:solidFill>
                  <a:prstClr val="white"/>
                </a:solidFill>
              </a:rPr>
              <a:t> </a:t>
            </a:r>
            <a:r>
              <a:rPr kern="0">
                <a:solidFill>
                  <a:prstClr val="white"/>
                </a:solidFill>
              </a:rPr>
              <a:t>All</a:t>
            </a:r>
            <a:r>
              <a:rPr kern="0" spc="73">
                <a:solidFill>
                  <a:prstClr val="white"/>
                </a:solidFill>
              </a:rPr>
              <a:t> </a:t>
            </a:r>
            <a:r>
              <a:rPr kern="0">
                <a:solidFill>
                  <a:prstClr val="white"/>
                </a:solidFill>
              </a:rPr>
              <a:t>rights</a:t>
            </a:r>
            <a:r>
              <a:rPr kern="0" spc="80">
                <a:solidFill>
                  <a:prstClr val="white"/>
                </a:solidFill>
              </a:rPr>
              <a:t> </a:t>
            </a:r>
            <a:r>
              <a:rPr kern="0" spc="-13">
                <a:solidFill>
                  <a:prstClr val="white"/>
                </a:solidFill>
              </a:rPr>
              <a:t>reserved.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48E4D-0644-BCCB-6C18-D4D8A2E7B9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B68D64-CAA7-2554-3726-12D68C64BFF4}"/>
              </a:ext>
            </a:extLst>
          </p:cNvPr>
          <p:cNvSpPr>
            <a:spLocks noGrp="1"/>
          </p:cNvSpPr>
          <p:nvPr>
            <p:ph type="title"/>
          </p:nvPr>
        </p:nvSpPr>
        <p:spPr>
          <a:xfrm>
            <a:off x="457200" y="1193801"/>
            <a:ext cx="10659533" cy="3183468"/>
          </a:xfrm>
        </p:spPr>
        <p:txBody>
          <a:bodyPr/>
          <a:lstStyle/>
          <a:p>
            <a:r>
              <a:rPr lang="en-US"/>
              <a:t>2025 Exercise Overview</a:t>
            </a:r>
            <a:endParaRPr lang="en-US" b="0"/>
          </a:p>
        </p:txBody>
      </p:sp>
    </p:spTree>
    <p:extLst>
      <p:ext uri="{BB962C8B-B14F-4D97-AF65-F5344CB8AC3E}">
        <p14:creationId xmlns:p14="http://schemas.microsoft.com/office/powerpoint/2010/main" val="2391623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4FAA0-8003-A73E-5886-9E4FC82409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5699D36-B148-3165-8787-85852C207F11}"/>
              </a:ext>
            </a:extLst>
          </p:cNvPr>
          <p:cNvSpPr>
            <a:spLocks noGrp="1"/>
          </p:cNvSpPr>
          <p:nvPr>
            <p:ph type="title"/>
          </p:nvPr>
        </p:nvSpPr>
        <p:spPr>
          <a:xfrm>
            <a:off x="457200" y="381001"/>
            <a:ext cx="11277600" cy="812799"/>
          </a:xfrm>
        </p:spPr>
        <p:txBody>
          <a:bodyPr/>
          <a:lstStyle/>
          <a:p>
            <a:r>
              <a:rPr lang="en-US"/>
              <a:t>2025 Exercise Summary</a:t>
            </a:r>
          </a:p>
        </p:txBody>
      </p:sp>
      <p:sp>
        <p:nvSpPr>
          <p:cNvPr id="7" name="Content Placeholder 6">
            <a:extLst>
              <a:ext uri="{FF2B5EF4-FFF2-40B4-BE49-F238E27FC236}">
                <a16:creationId xmlns:a16="http://schemas.microsoft.com/office/drawing/2014/main" id="{926079C8-072A-0B89-15D7-15DBB4A3CCC5}"/>
              </a:ext>
            </a:extLst>
          </p:cNvPr>
          <p:cNvSpPr>
            <a:spLocks noGrp="1"/>
          </p:cNvSpPr>
          <p:nvPr>
            <p:ph sz="quarter" idx="10"/>
          </p:nvPr>
        </p:nvSpPr>
        <p:spPr>
          <a:xfrm>
            <a:off x="457200" y="1346200"/>
            <a:ext cx="11277600" cy="4826000"/>
          </a:xfrm>
        </p:spPr>
        <p:txBody>
          <a:bodyPr/>
          <a:lstStyle/>
          <a:p>
            <a:r>
              <a:rPr lang="en-US"/>
              <a:t>Participation:</a:t>
            </a:r>
          </a:p>
          <a:p>
            <a:pPr lvl="1"/>
            <a:r>
              <a:rPr lang="en-US"/>
              <a:t>25 Agencies</a:t>
            </a:r>
          </a:p>
          <a:p>
            <a:pPr lvl="1"/>
            <a:r>
              <a:rPr lang="en-US"/>
              <a:t>112 Individual participants</a:t>
            </a:r>
          </a:p>
          <a:p>
            <a:pPr lvl="1"/>
            <a:endParaRPr lang="en-US"/>
          </a:p>
          <a:p>
            <a:r>
              <a:rPr lang="en-US"/>
              <a:t>Structure:</a:t>
            </a:r>
          </a:p>
          <a:p>
            <a:pPr lvl="1"/>
            <a:r>
              <a:rPr lang="en-US"/>
              <a:t>16 Cyber Security Scenarios were emailed and presented to all participants in total</a:t>
            </a:r>
          </a:p>
          <a:p>
            <a:pPr lvl="1"/>
            <a:r>
              <a:rPr lang="en-US"/>
              <a:t>20 minutes per scenario (total exercise time of 6 hours, including breaks)</a:t>
            </a:r>
          </a:p>
          <a:p>
            <a:pPr lvl="2"/>
            <a:r>
              <a:rPr lang="en-US"/>
              <a:t>Additional discussion questions were presented at each half-way point (10 min)</a:t>
            </a:r>
          </a:p>
          <a:p>
            <a:pPr lvl="2"/>
            <a:r>
              <a:rPr lang="en-US"/>
              <a:t>2 Scenarios were walked through by the SIRT instead of discussion questions</a:t>
            </a:r>
          </a:p>
          <a:p>
            <a:pPr lvl="1"/>
            <a:r>
              <a:rPr lang="en-US"/>
              <a:t>Key Topics: Nation-State Attack, 3</a:t>
            </a:r>
            <a:r>
              <a:rPr lang="en-US" baseline="30000"/>
              <a:t>rd</a:t>
            </a:r>
            <a:r>
              <a:rPr lang="en-US"/>
              <a:t> Party Vendor/Supply Chain Attack, AI-Based Attack</a:t>
            </a:r>
          </a:p>
          <a:p>
            <a:pPr lvl="1"/>
            <a:endParaRPr lang="en-US"/>
          </a:p>
        </p:txBody>
      </p:sp>
    </p:spTree>
    <p:extLst>
      <p:ext uri="{BB962C8B-B14F-4D97-AF65-F5344CB8AC3E}">
        <p14:creationId xmlns:p14="http://schemas.microsoft.com/office/powerpoint/2010/main" val="40855218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D1AFB-7169-F8CA-D0DE-70557ACC9AD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2BF6E12-FEB9-EDC0-4570-95CEA2E6A040}"/>
              </a:ext>
            </a:extLst>
          </p:cNvPr>
          <p:cNvSpPr>
            <a:spLocks noGrp="1"/>
          </p:cNvSpPr>
          <p:nvPr>
            <p:ph type="title"/>
          </p:nvPr>
        </p:nvSpPr>
        <p:spPr>
          <a:xfrm>
            <a:off x="457200" y="381001"/>
            <a:ext cx="11277600" cy="812799"/>
          </a:xfrm>
        </p:spPr>
        <p:txBody>
          <a:bodyPr/>
          <a:lstStyle/>
          <a:p>
            <a:r>
              <a:rPr lang="en-US"/>
              <a:t>2025 Exercise Summary</a:t>
            </a:r>
          </a:p>
        </p:txBody>
      </p:sp>
      <p:sp>
        <p:nvSpPr>
          <p:cNvPr id="7" name="Content Placeholder 6">
            <a:extLst>
              <a:ext uri="{FF2B5EF4-FFF2-40B4-BE49-F238E27FC236}">
                <a16:creationId xmlns:a16="http://schemas.microsoft.com/office/drawing/2014/main" id="{14C04620-AEC8-58F9-E033-A20859CEAA39}"/>
              </a:ext>
            </a:extLst>
          </p:cNvPr>
          <p:cNvSpPr>
            <a:spLocks noGrp="1"/>
          </p:cNvSpPr>
          <p:nvPr>
            <p:ph sz="quarter" idx="10"/>
          </p:nvPr>
        </p:nvSpPr>
        <p:spPr>
          <a:xfrm>
            <a:off x="457200" y="1346200"/>
            <a:ext cx="11277600" cy="4826000"/>
          </a:xfrm>
        </p:spPr>
        <p:txBody>
          <a:bodyPr/>
          <a:lstStyle/>
          <a:p>
            <a:r>
              <a:rPr lang="en-US"/>
              <a:t>Example 1: </a:t>
            </a:r>
          </a:p>
          <a:p>
            <a:pPr lvl="1"/>
            <a:r>
              <a:rPr lang="en-US" i="1"/>
              <a:t>A 3</a:t>
            </a:r>
            <a:r>
              <a:rPr lang="en-US" i="1" baseline="30000"/>
              <a:t>rd</a:t>
            </a:r>
            <a:r>
              <a:rPr lang="en-US" i="1"/>
              <a:t> party SaaS critical to your organization reported that they had been victims of a data breach. Specifically, their OAuth tokens had been obtained by an attacker, and they believe that your organization may be at further risk. There have been no clear indications of information disclosure yet.</a:t>
            </a:r>
          </a:p>
          <a:p>
            <a:endParaRPr lang="en-US" i="1"/>
          </a:p>
          <a:p>
            <a:r>
              <a:rPr lang="en-US"/>
              <a:t>Example 2:</a:t>
            </a:r>
          </a:p>
          <a:p>
            <a:pPr lvl="1"/>
            <a:r>
              <a:rPr lang="en-US" i="1"/>
              <a:t>A manager at your organization thought it would be a great idea for team building to have a shared fishtank for employees to take care of. To help kick start the process, they brought in a bunch of supplies such as food, a filter, and even a fancy new smart thermometer to ensure the team pet stayed safe and healthy. A few days later, a security analyst reviewed an alert within the SIEM that indicated successful data exfiltration to an unknown device on the network. Further analysis of the data showed that it contained PII and that the data stream was extremely slow, but consistent.</a:t>
            </a:r>
          </a:p>
        </p:txBody>
      </p:sp>
    </p:spTree>
    <p:extLst>
      <p:ext uri="{BB962C8B-B14F-4D97-AF65-F5344CB8AC3E}">
        <p14:creationId xmlns:p14="http://schemas.microsoft.com/office/powerpoint/2010/main" val="1889155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721D7-5499-8097-6ECB-EC3DEEBF94D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87726D-97B6-67B8-0B16-68A7D4B25F64}"/>
              </a:ext>
            </a:extLst>
          </p:cNvPr>
          <p:cNvSpPr>
            <a:spLocks noGrp="1"/>
          </p:cNvSpPr>
          <p:nvPr>
            <p:ph type="title"/>
          </p:nvPr>
        </p:nvSpPr>
        <p:spPr>
          <a:xfrm>
            <a:off x="457200" y="381001"/>
            <a:ext cx="11277600" cy="812799"/>
          </a:xfrm>
        </p:spPr>
        <p:txBody>
          <a:bodyPr/>
          <a:lstStyle/>
          <a:p>
            <a:r>
              <a:rPr lang="en-US"/>
              <a:t>2025 Exercise Summary</a:t>
            </a:r>
          </a:p>
        </p:txBody>
      </p:sp>
      <p:sp>
        <p:nvSpPr>
          <p:cNvPr id="7" name="Content Placeholder 6">
            <a:extLst>
              <a:ext uri="{FF2B5EF4-FFF2-40B4-BE49-F238E27FC236}">
                <a16:creationId xmlns:a16="http://schemas.microsoft.com/office/drawing/2014/main" id="{58A660BD-B8B8-7789-2F10-C712CC8725E6}"/>
              </a:ext>
            </a:extLst>
          </p:cNvPr>
          <p:cNvSpPr>
            <a:spLocks noGrp="1"/>
          </p:cNvSpPr>
          <p:nvPr>
            <p:ph sz="quarter" idx="10"/>
          </p:nvPr>
        </p:nvSpPr>
        <p:spPr>
          <a:xfrm>
            <a:off x="457200" y="1346200"/>
            <a:ext cx="11277600" cy="4826000"/>
          </a:xfrm>
        </p:spPr>
        <p:txBody>
          <a:bodyPr/>
          <a:lstStyle/>
          <a:p>
            <a:r>
              <a:rPr lang="en-US"/>
              <a:t>Feedback Form Numbers (Rated from 1-5):</a:t>
            </a:r>
          </a:p>
          <a:p>
            <a:pPr lvl="1"/>
            <a:r>
              <a:rPr lang="en-US"/>
              <a:t>Overall usefulness of the exercise:  4.3</a:t>
            </a:r>
          </a:p>
          <a:p>
            <a:pPr lvl="1"/>
            <a:r>
              <a:rPr lang="en-US"/>
              <a:t>Relevance of Scenarios to your role:  </a:t>
            </a:r>
            <a:r>
              <a:rPr lang="en-US">
                <a:solidFill>
                  <a:srgbClr val="FF0000"/>
                </a:solidFill>
              </a:rPr>
              <a:t>4.2</a:t>
            </a:r>
          </a:p>
          <a:p>
            <a:pPr lvl="1"/>
            <a:r>
              <a:rPr lang="en-US"/>
              <a:t>Clarity of instructions and materials:  </a:t>
            </a:r>
            <a:r>
              <a:rPr lang="en-US">
                <a:solidFill>
                  <a:srgbClr val="FF0000"/>
                </a:solidFill>
              </a:rPr>
              <a:t>4.2</a:t>
            </a:r>
          </a:p>
          <a:p>
            <a:pPr lvl="1"/>
            <a:r>
              <a:rPr lang="en-US"/>
              <a:t>Quality of discussion and engagement: 4.3</a:t>
            </a:r>
          </a:p>
          <a:p>
            <a:pPr lvl="1"/>
            <a:r>
              <a:rPr lang="en-US"/>
              <a:t>Value of lessons learned: 4.3</a:t>
            </a:r>
          </a:p>
          <a:p>
            <a:pPr lvl="1"/>
            <a:r>
              <a:rPr lang="en-US"/>
              <a:t>Helpfulness in understanding incident response procedures: 4.3</a:t>
            </a:r>
          </a:p>
          <a:p>
            <a:pPr lvl="1"/>
            <a:r>
              <a:rPr lang="en-US"/>
              <a:t>Realism and relevance of scenarios: </a:t>
            </a:r>
            <a:r>
              <a:rPr lang="en-US">
                <a:solidFill>
                  <a:srgbClr val="92D050"/>
                </a:solidFill>
              </a:rPr>
              <a:t>4.8</a:t>
            </a:r>
          </a:p>
          <a:p>
            <a:pPr lvl="1"/>
            <a:r>
              <a:rPr lang="en-US"/>
              <a:t>Confidence in your team’s ability to respond to similar real incidents: </a:t>
            </a:r>
            <a:r>
              <a:rPr lang="en-US">
                <a:solidFill>
                  <a:srgbClr val="92D050"/>
                </a:solidFill>
              </a:rPr>
              <a:t>4.6</a:t>
            </a:r>
          </a:p>
          <a:p>
            <a:pPr lvl="1"/>
            <a:r>
              <a:rPr lang="en-US"/>
              <a:t>Clarity of roles and responsibilities during the exercise: </a:t>
            </a:r>
            <a:r>
              <a:rPr lang="en-US">
                <a:solidFill>
                  <a:srgbClr val="FF0000"/>
                </a:solidFill>
              </a:rPr>
              <a:t>4.2</a:t>
            </a:r>
          </a:p>
          <a:p>
            <a:pPr lvl="1"/>
            <a:r>
              <a:rPr lang="en-US"/>
              <a:t>Format (tabletop) was effective for learning and collaboration: </a:t>
            </a:r>
            <a:r>
              <a:rPr lang="en-US">
                <a:solidFill>
                  <a:srgbClr val="92D050"/>
                </a:solidFill>
              </a:rPr>
              <a:t>4.7</a:t>
            </a:r>
          </a:p>
          <a:p>
            <a:pPr lvl="1"/>
            <a:r>
              <a:rPr lang="en-US"/>
              <a:t>Scenarios encouraged meaningful discussion and collaboration: 4.4</a:t>
            </a:r>
          </a:p>
          <a:p>
            <a:pPr lvl="1"/>
            <a:r>
              <a:rPr lang="en-US"/>
              <a:t>Communication during the exercise was clear and effective: 4.5</a:t>
            </a:r>
          </a:p>
          <a:p>
            <a:pPr lvl="1"/>
            <a:endParaRPr lang="en-US"/>
          </a:p>
        </p:txBody>
      </p:sp>
    </p:spTree>
    <p:extLst>
      <p:ext uri="{BB962C8B-B14F-4D97-AF65-F5344CB8AC3E}">
        <p14:creationId xmlns:p14="http://schemas.microsoft.com/office/powerpoint/2010/main" val="33579059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42B2B-907F-D8EA-B3D0-AB81ECFF4AA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F97969E-3E4B-90EC-A78C-8494F4F0096F}"/>
              </a:ext>
            </a:extLst>
          </p:cNvPr>
          <p:cNvSpPr>
            <a:spLocks noGrp="1"/>
          </p:cNvSpPr>
          <p:nvPr>
            <p:ph type="title"/>
          </p:nvPr>
        </p:nvSpPr>
        <p:spPr>
          <a:xfrm>
            <a:off x="457200" y="381001"/>
            <a:ext cx="11277600" cy="812799"/>
          </a:xfrm>
        </p:spPr>
        <p:txBody>
          <a:bodyPr/>
          <a:lstStyle/>
          <a:p>
            <a:r>
              <a:rPr lang="en-US" b="0"/>
              <a:t>2025 Exercise Summary</a:t>
            </a:r>
          </a:p>
        </p:txBody>
      </p:sp>
      <p:sp>
        <p:nvSpPr>
          <p:cNvPr id="7" name="Content Placeholder 6">
            <a:extLst>
              <a:ext uri="{FF2B5EF4-FFF2-40B4-BE49-F238E27FC236}">
                <a16:creationId xmlns:a16="http://schemas.microsoft.com/office/drawing/2014/main" id="{F082EDE7-A5CE-9FCC-9D6F-F4B2EA2F2F27}"/>
              </a:ext>
            </a:extLst>
          </p:cNvPr>
          <p:cNvSpPr>
            <a:spLocks noGrp="1"/>
          </p:cNvSpPr>
          <p:nvPr>
            <p:ph idx="1"/>
          </p:nvPr>
        </p:nvSpPr>
        <p:spPr>
          <a:xfrm>
            <a:off x="457200" y="1346200"/>
            <a:ext cx="5486400" cy="451405"/>
          </a:xfrm>
        </p:spPr>
        <p:txBody>
          <a:bodyPr/>
          <a:lstStyle/>
          <a:p>
            <a:r>
              <a:rPr lang="en-US"/>
              <a:t>Strengths</a:t>
            </a:r>
          </a:p>
        </p:txBody>
      </p:sp>
      <p:sp>
        <p:nvSpPr>
          <p:cNvPr id="2" name="Content Placeholder 1">
            <a:extLst>
              <a:ext uri="{FF2B5EF4-FFF2-40B4-BE49-F238E27FC236}">
                <a16:creationId xmlns:a16="http://schemas.microsoft.com/office/drawing/2014/main" id="{19FCBD4E-C861-8E58-15B6-9BD44DE01162}"/>
              </a:ext>
            </a:extLst>
          </p:cNvPr>
          <p:cNvSpPr>
            <a:spLocks noGrp="1"/>
          </p:cNvSpPr>
          <p:nvPr>
            <p:ph sz="quarter" idx="17"/>
          </p:nvPr>
        </p:nvSpPr>
        <p:spPr>
          <a:xfrm>
            <a:off x="457200" y="1888451"/>
            <a:ext cx="5486400" cy="4283749"/>
          </a:xfrm>
        </p:spPr>
        <p:txBody>
          <a:bodyPr/>
          <a:lstStyle/>
          <a:p>
            <a:r>
              <a:rPr lang="en-US"/>
              <a:t>Scenarios felt relevant, useful, and timely</a:t>
            </a:r>
          </a:p>
          <a:p>
            <a:endParaRPr lang="en-US"/>
          </a:p>
          <a:p>
            <a:r>
              <a:rPr lang="en-US"/>
              <a:t>Format was easy to follow and promoted internal team dialogue</a:t>
            </a:r>
          </a:p>
          <a:p>
            <a:endParaRPr lang="en-US"/>
          </a:p>
          <a:p>
            <a:r>
              <a:rPr lang="en-US"/>
              <a:t> Time allocated for scenarios (20 min) was “just right” by overwhelming majority of feedback</a:t>
            </a:r>
          </a:p>
        </p:txBody>
      </p:sp>
      <p:sp>
        <p:nvSpPr>
          <p:cNvPr id="6" name="Content Placeholder 5">
            <a:extLst>
              <a:ext uri="{FF2B5EF4-FFF2-40B4-BE49-F238E27FC236}">
                <a16:creationId xmlns:a16="http://schemas.microsoft.com/office/drawing/2014/main" id="{03A4009F-FDFF-FD1F-2F95-DE6B041FF435}"/>
              </a:ext>
            </a:extLst>
          </p:cNvPr>
          <p:cNvSpPr>
            <a:spLocks noGrp="1"/>
          </p:cNvSpPr>
          <p:nvPr>
            <p:ph idx="14"/>
          </p:nvPr>
        </p:nvSpPr>
        <p:spPr>
          <a:xfrm>
            <a:off x="6249939" y="1346200"/>
            <a:ext cx="5491452" cy="451405"/>
          </a:xfrm>
        </p:spPr>
        <p:txBody>
          <a:bodyPr/>
          <a:lstStyle/>
          <a:p>
            <a:r>
              <a:rPr lang="en-US"/>
              <a:t>Weaknesses</a:t>
            </a:r>
          </a:p>
        </p:txBody>
      </p:sp>
      <p:sp>
        <p:nvSpPr>
          <p:cNvPr id="3" name="Content Placeholder 2">
            <a:extLst>
              <a:ext uri="{FF2B5EF4-FFF2-40B4-BE49-F238E27FC236}">
                <a16:creationId xmlns:a16="http://schemas.microsoft.com/office/drawing/2014/main" id="{C4C5786B-14C4-576B-BF68-969FB5038AAE}"/>
              </a:ext>
            </a:extLst>
          </p:cNvPr>
          <p:cNvSpPr>
            <a:spLocks noGrp="1"/>
          </p:cNvSpPr>
          <p:nvPr>
            <p:ph sz="quarter" idx="18"/>
          </p:nvPr>
        </p:nvSpPr>
        <p:spPr>
          <a:xfrm>
            <a:off x="6249939" y="1888451"/>
            <a:ext cx="5486400" cy="4283749"/>
          </a:xfrm>
        </p:spPr>
        <p:txBody>
          <a:bodyPr/>
          <a:lstStyle/>
          <a:p>
            <a:r>
              <a:rPr lang="en-US"/>
              <a:t>Confusion on expectations:</a:t>
            </a:r>
          </a:p>
          <a:p>
            <a:pPr lvl="1"/>
            <a:r>
              <a:rPr lang="en-US"/>
              <a:t>Pre-exercise instructions</a:t>
            </a:r>
          </a:p>
          <a:p>
            <a:pPr lvl="1"/>
            <a:r>
              <a:rPr lang="en-US"/>
              <a:t>Post-exercise deliverables</a:t>
            </a:r>
          </a:p>
          <a:p>
            <a:pPr marL="226477" lvl="1" indent="0">
              <a:buNone/>
            </a:pPr>
            <a:endParaRPr lang="en-US"/>
          </a:p>
          <a:p>
            <a:r>
              <a:rPr lang="en-US"/>
              <a:t>Invitation:</a:t>
            </a:r>
          </a:p>
          <a:p>
            <a:pPr lvl="1"/>
            <a:r>
              <a:rPr lang="en-US"/>
              <a:t>Earlier invitation notices/instructions</a:t>
            </a:r>
          </a:p>
          <a:p>
            <a:pPr marL="226477" lvl="1" indent="0">
              <a:buNone/>
            </a:pPr>
            <a:endParaRPr lang="en-US"/>
          </a:p>
          <a:p>
            <a:r>
              <a:rPr lang="en-US"/>
              <a:t>Content:</a:t>
            </a:r>
          </a:p>
          <a:p>
            <a:pPr lvl="1"/>
            <a:r>
              <a:rPr lang="en-US"/>
              <a:t>More “compounding” scenarios that play off each other</a:t>
            </a:r>
          </a:p>
          <a:p>
            <a:pPr lvl="1"/>
            <a:r>
              <a:rPr lang="en-US"/>
              <a:t>More specific details/steps for scenarios</a:t>
            </a:r>
          </a:p>
          <a:p>
            <a:pPr lvl="1"/>
            <a:r>
              <a:rPr lang="en-US"/>
              <a:t>More role specific responses/actions</a:t>
            </a:r>
          </a:p>
        </p:txBody>
      </p:sp>
    </p:spTree>
    <p:extLst>
      <p:ext uri="{BB962C8B-B14F-4D97-AF65-F5344CB8AC3E}">
        <p14:creationId xmlns:p14="http://schemas.microsoft.com/office/powerpoint/2010/main" val="19255687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B56B8-260C-4005-6A0D-932BF0F0AC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34D5BC-2785-E4C7-7C04-F0AE40CBDCA5}"/>
              </a:ext>
            </a:extLst>
          </p:cNvPr>
          <p:cNvSpPr>
            <a:spLocks noGrp="1"/>
          </p:cNvSpPr>
          <p:nvPr>
            <p:ph type="title"/>
          </p:nvPr>
        </p:nvSpPr>
        <p:spPr>
          <a:xfrm>
            <a:off x="457200" y="1193801"/>
            <a:ext cx="10659533" cy="3183468"/>
          </a:xfrm>
        </p:spPr>
        <p:txBody>
          <a:bodyPr/>
          <a:lstStyle/>
          <a:p>
            <a:r>
              <a:rPr lang="en-US"/>
              <a:t>Plans for 2026</a:t>
            </a:r>
            <a:endParaRPr lang="en-US" b="0"/>
          </a:p>
        </p:txBody>
      </p:sp>
    </p:spTree>
    <p:extLst>
      <p:ext uri="{BB962C8B-B14F-4D97-AF65-F5344CB8AC3E}">
        <p14:creationId xmlns:p14="http://schemas.microsoft.com/office/powerpoint/2010/main" val="26653820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B3669-D207-9EF9-C404-50EA23C45CC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3CFE4F8-9F74-E62D-F3A3-11665A0F61FC}"/>
              </a:ext>
            </a:extLst>
          </p:cNvPr>
          <p:cNvSpPr>
            <a:spLocks noGrp="1"/>
          </p:cNvSpPr>
          <p:nvPr>
            <p:ph type="title"/>
          </p:nvPr>
        </p:nvSpPr>
        <p:spPr>
          <a:xfrm>
            <a:off x="457200" y="381001"/>
            <a:ext cx="11277600" cy="812799"/>
          </a:xfrm>
        </p:spPr>
        <p:txBody>
          <a:bodyPr/>
          <a:lstStyle/>
          <a:p>
            <a:r>
              <a:rPr lang="en-US"/>
              <a:t>Plans for 2026</a:t>
            </a:r>
          </a:p>
        </p:txBody>
      </p:sp>
      <p:sp>
        <p:nvSpPr>
          <p:cNvPr id="7" name="Content Placeholder 6">
            <a:extLst>
              <a:ext uri="{FF2B5EF4-FFF2-40B4-BE49-F238E27FC236}">
                <a16:creationId xmlns:a16="http://schemas.microsoft.com/office/drawing/2014/main" id="{431B6EC3-2E81-2D3C-824D-C933D6E3A05F}"/>
              </a:ext>
            </a:extLst>
          </p:cNvPr>
          <p:cNvSpPr>
            <a:spLocks noGrp="1"/>
          </p:cNvSpPr>
          <p:nvPr>
            <p:ph sz="quarter" idx="10"/>
          </p:nvPr>
        </p:nvSpPr>
        <p:spPr>
          <a:xfrm>
            <a:off x="457200" y="1346200"/>
            <a:ext cx="11277600" cy="4826000"/>
          </a:xfrm>
        </p:spPr>
        <p:txBody>
          <a:bodyPr/>
          <a:lstStyle/>
          <a:p>
            <a:r>
              <a:rPr lang="en-US"/>
              <a:t>Multiple Exercise Dates:</a:t>
            </a:r>
          </a:p>
          <a:p>
            <a:pPr lvl="1"/>
            <a:r>
              <a:rPr lang="en-US"/>
              <a:t>At least 2 (possibly 3) chances to sign-up this year</a:t>
            </a:r>
          </a:p>
          <a:p>
            <a:pPr lvl="1"/>
            <a:r>
              <a:rPr lang="en-US"/>
              <a:t>Shorter, but more interactive</a:t>
            </a:r>
          </a:p>
          <a:p>
            <a:pPr lvl="1"/>
            <a:r>
              <a:rPr lang="en-US"/>
              <a:t>Most likely will have limited sign-ups (more details will come ASAP)</a:t>
            </a:r>
          </a:p>
          <a:p>
            <a:pPr lvl="1"/>
            <a:endParaRPr lang="en-US"/>
          </a:p>
          <a:p>
            <a:r>
              <a:rPr lang="en-US"/>
              <a:t>Format Changes:</a:t>
            </a:r>
          </a:p>
          <a:p>
            <a:pPr lvl="1"/>
            <a:r>
              <a:rPr lang="en-US"/>
              <a:t>Lower number of scenarios – more details on the specific IR steps</a:t>
            </a:r>
          </a:p>
          <a:p>
            <a:pPr lvl="1"/>
            <a:r>
              <a:rPr lang="en-US"/>
              <a:t>Less focus on the email responses – more emphasis on live interaction</a:t>
            </a:r>
          </a:p>
          <a:p>
            <a:pPr marL="226477" lvl="1" indent="0">
              <a:buNone/>
            </a:pPr>
            <a:endParaRPr lang="en-US"/>
          </a:p>
          <a:p>
            <a:pPr marL="226477" lvl="1" indent="0">
              <a:buNone/>
            </a:pPr>
            <a:endParaRPr lang="en-US"/>
          </a:p>
          <a:p>
            <a:pPr marL="226477" lvl="1" indent="0" algn="ctr">
              <a:buNone/>
            </a:pPr>
            <a:r>
              <a:rPr lang="en-US"/>
              <a:t>Expect more details on the next presentation….</a:t>
            </a:r>
          </a:p>
        </p:txBody>
      </p:sp>
    </p:spTree>
    <p:extLst>
      <p:ext uri="{BB962C8B-B14F-4D97-AF65-F5344CB8AC3E}">
        <p14:creationId xmlns:p14="http://schemas.microsoft.com/office/powerpoint/2010/main" val="39752765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CD9-943D-FB2C-931B-BC4447E057E3}"/>
              </a:ext>
            </a:extLst>
          </p:cNvPr>
          <p:cNvSpPr>
            <a:spLocks noGrp="1"/>
          </p:cNvSpPr>
          <p:nvPr>
            <p:ph type="ctrTitle"/>
          </p:nvPr>
        </p:nvSpPr>
        <p:spPr>
          <a:xfrm>
            <a:off x="1070864" y="2739461"/>
            <a:ext cx="5989983" cy="1310860"/>
          </a:xfrm>
        </p:spPr>
        <p:txBody>
          <a:bodyPr/>
          <a:lstStyle/>
          <a:p>
            <a:r>
              <a:rPr lang="en-US"/>
              <a:t>2026 Server operating system (OS) refresh</a:t>
            </a:r>
          </a:p>
        </p:txBody>
      </p:sp>
      <p:sp>
        <p:nvSpPr>
          <p:cNvPr id="4" name="Text Placeholder 3">
            <a:extLst>
              <a:ext uri="{FF2B5EF4-FFF2-40B4-BE49-F238E27FC236}">
                <a16:creationId xmlns:a16="http://schemas.microsoft.com/office/drawing/2014/main" id="{DD8D9321-EF74-E703-3972-CB40A0552F59}"/>
              </a:ext>
            </a:extLst>
          </p:cNvPr>
          <p:cNvSpPr>
            <a:spLocks noGrp="1"/>
          </p:cNvSpPr>
          <p:nvPr>
            <p:ph type="body" sz="quarter" idx="13"/>
          </p:nvPr>
        </p:nvSpPr>
        <p:spPr/>
        <p:txBody>
          <a:bodyPr/>
          <a:lstStyle/>
          <a:p>
            <a:r>
              <a:rPr lang="en-US"/>
              <a:t>John C. Del Grosso</a:t>
            </a:r>
          </a:p>
        </p:txBody>
      </p:sp>
      <p:sp>
        <p:nvSpPr>
          <p:cNvPr id="5" name="Text Placeholder 4">
            <a:extLst>
              <a:ext uri="{FF2B5EF4-FFF2-40B4-BE49-F238E27FC236}">
                <a16:creationId xmlns:a16="http://schemas.microsoft.com/office/drawing/2014/main" id="{BB4B3402-9C74-448B-6DAF-865915AEB392}"/>
              </a:ext>
            </a:extLst>
          </p:cNvPr>
          <p:cNvSpPr>
            <a:spLocks noGrp="1"/>
          </p:cNvSpPr>
          <p:nvPr>
            <p:ph type="body" sz="quarter" idx="14"/>
          </p:nvPr>
        </p:nvSpPr>
        <p:spPr/>
        <p:txBody>
          <a:bodyPr/>
          <a:lstStyle/>
          <a:p>
            <a:r>
              <a:rPr lang="en-US"/>
              <a:t>January 7, 2026</a:t>
            </a:r>
          </a:p>
        </p:txBody>
      </p:sp>
    </p:spTree>
    <p:extLst>
      <p:ext uri="{BB962C8B-B14F-4D97-AF65-F5344CB8AC3E}">
        <p14:creationId xmlns:p14="http://schemas.microsoft.com/office/powerpoint/2010/main" val="42938273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0DE16-7517-2DCB-4F9B-A2CB2BEFB99D}"/>
              </a:ext>
            </a:extLst>
          </p:cNvPr>
          <p:cNvSpPr>
            <a:spLocks noGrp="1"/>
          </p:cNvSpPr>
          <p:nvPr>
            <p:ph type="title"/>
          </p:nvPr>
        </p:nvSpPr>
        <p:spPr/>
        <p:txBody>
          <a:bodyPr/>
          <a:lstStyle/>
          <a:p>
            <a:r>
              <a:rPr lang="en-US"/>
              <a:t>Discussion today</a:t>
            </a:r>
          </a:p>
        </p:txBody>
      </p:sp>
      <p:sp>
        <p:nvSpPr>
          <p:cNvPr id="3" name="Content Placeholder 2">
            <a:extLst>
              <a:ext uri="{FF2B5EF4-FFF2-40B4-BE49-F238E27FC236}">
                <a16:creationId xmlns:a16="http://schemas.microsoft.com/office/drawing/2014/main" id="{44420B53-0B9B-CCD7-78F2-30B9FC0972A4}"/>
              </a:ext>
            </a:extLst>
          </p:cNvPr>
          <p:cNvSpPr>
            <a:spLocks noGrp="1"/>
          </p:cNvSpPr>
          <p:nvPr>
            <p:ph idx="1"/>
          </p:nvPr>
        </p:nvSpPr>
        <p:spPr>
          <a:xfrm>
            <a:off x="1457385" y="2137134"/>
            <a:ext cx="9652000" cy="2472698"/>
          </a:xfrm>
        </p:spPr>
        <p:txBody>
          <a:bodyPr vert="horz" lIns="91440" tIns="45720" rIns="91440" bIns="45720" rtlCol="0" anchor="t">
            <a:noAutofit/>
          </a:bodyPr>
          <a:lstStyle/>
          <a:p>
            <a:r>
              <a:rPr lang="en-US">
                <a:latin typeface="Roboto"/>
                <a:ea typeface="Roboto"/>
                <a:cs typeface="Roboto"/>
              </a:rPr>
              <a:t>New Operating System Version Release Announcement</a:t>
            </a:r>
          </a:p>
          <a:p>
            <a:r>
              <a:rPr lang="en-US">
                <a:latin typeface="Roboto"/>
                <a:ea typeface="Roboto"/>
                <a:cs typeface="Roboto"/>
              </a:rPr>
              <a:t>VITA Enterprise Architecture Roadmap &amp; Support Durations</a:t>
            </a:r>
          </a:p>
          <a:p>
            <a:r>
              <a:rPr lang="en-US">
                <a:latin typeface="Roboto"/>
                <a:ea typeface="Roboto"/>
                <a:cs typeface="Roboto"/>
              </a:rPr>
              <a:t>Support Model Timelines (Windows Server and Linux)</a:t>
            </a:r>
          </a:p>
          <a:p>
            <a:r>
              <a:rPr lang="en-US">
                <a:latin typeface="Roboto"/>
                <a:ea typeface="Roboto"/>
                <a:cs typeface="Roboto"/>
              </a:rPr>
              <a:t>Refresh initiation</a:t>
            </a:r>
          </a:p>
          <a:p>
            <a:r>
              <a:rPr lang="en-US">
                <a:latin typeface="Roboto"/>
                <a:ea typeface="Roboto"/>
                <a:cs typeface="Roboto"/>
              </a:rPr>
              <a:t>Calendar year 2026 OS Refresh Planning</a:t>
            </a:r>
          </a:p>
          <a:p>
            <a:endParaRPr lang="en-US">
              <a:cs typeface="Roboto"/>
            </a:endParaRPr>
          </a:p>
          <a:p>
            <a:endParaRPr lang="en-US">
              <a:cs typeface="Roboto" panose="02000000000000000000" pitchFamily="2" charset="0"/>
            </a:endParaRPr>
          </a:p>
        </p:txBody>
      </p:sp>
    </p:spTree>
    <p:extLst>
      <p:ext uri="{BB962C8B-B14F-4D97-AF65-F5344CB8AC3E}">
        <p14:creationId xmlns:p14="http://schemas.microsoft.com/office/powerpoint/2010/main" val="12357760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1B860C-6F62-E1B3-8DD5-22C511258A41}"/>
              </a:ext>
            </a:extLst>
          </p:cNvPr>
          <p:cNvSpPr>
            <a:spLocks noGrp="1"/>
          </p:cNvSpPr>
          <p:nvPr>
            <p:ph type="title"/>
          </p:nvPr>
        </p:nvSpPr>
        <p:spPr>
          <a:xfrm>
            <a:off x="759031" y="413918"/>
            <a:ext cx="10515600" cy="900031"/>
          </a:xfrm>
        </p:spPr>
        <p:txBody>
          <a:bodyPr/>
          <a:lstStyle/>
          <a:p>
            <a:r>
              <a:rPr lang="en-US">
                <a:latin typeface="Roboto"/>
                <a:ea typeface="Roboto"/>
                <a:cs typeface="Roboto"/>
              </a:rPr>
              <a:t>COV server upgrade progress</a:t>
            </a:r>
            <a:endParaRPr lang="en-US">
              <a:cs typeface="Roboto"/>
            </a:endParaRPr>
          </a:p>
        </p:txBody>
      </p:sp>
      <p:sp>
        <p:nvSpPr>
          <p:cNvPr id="3" name="Content Placeholder 2">
            <a:extLst>
              <a:ext uri="{FF2B5EF4-FFF2-40B4-BE49-F238E27FC236}">
                <a16:creationId xmlns:a16="http://schemas.microsoft.com/office/drawing/2014/main" id="{CD31ED4C-0B68-D070-C7CF-9F6380A9E2AB}"/>
              </a:ext>
            </a:extLst>
          </p:cNvPr>
          <p:cNvSpPr>
            <a:spLocks noGrp="1"/>
          </p:cNvSpPr>
          <p:nvPr>
            <p:ph idx="1"/>
          </p:nvPr>
        </p:nvSpPr>
        <p:spPr>
          <a:xfrm>
            <a:off x="759031" y="1459469"/>
            <a:ext cx="10516725" cy="3764606"/>
          </a:xfrm>
        </p:spPr>
        <p:txBody>
          <a:bodyPr vert="horz" lIns="91440" tIns="45720" rIns="91440" bIns="45720" rtlCol="0" anchor="t">
            <a:noAutofit/>
          </a:bodyPr>
          <a:lstStyle/>
          <a:p>
            <a:r>
              <a:rPr lang="en-US">
                <a:latin typeface="Roboto"/>
                <a:ea typeface="Roboto"/>
                <a:cs typeface="Roboto"/>
              </a:rPr>
              <a:t>Agencies have done a great job in 2025 in upgrading and decommissioning older operating system versions.  Thank you!</a:t>
            </a:r>
            <a:endParaRPr lang="en-US">
              <a:cs typeface="Roboto"/>
            </a:endParaRPr>
          </a:p>
          <a:p>
            <a:endParaRPr lang="en-US">
              <a:cs typeface="Roboto"/>
            </a:endParaRPr>
          </a:p>
          <a:p>
            <a:r>
              <a:rPr lang="en-US">
                <a:latin typeface="Roboto"/>
                <a:ea typeface="Roboto"/>
                <a:cs typeface="Roboto"/>
              </a:rPr>
              <a:t>Year 2026 will be a continuation of upgrading and decommissioning non-supported or nearly end-of-support operating system versions.</a:t>
            </a:r>
            <a:endParaRPr lang="en-US">
              <a:cs typeface="Roboto"/>
            </a:endParaRPr>
          </a:p>
          <a:p>
            <a:endParaRPr lang="en-US">
              <a:cs typeface="Roboto"/>
            </a:endParaRPr>
          </a:p>
          <a:p>
            <a:r>
              <a:rPr lang="en-US">
                <a:latin typeface="Roboto"/>
                <a:ea typeface="Roboto"/>
                <a:cs typeface="Roboto"/>
              </a:rPr>
              <a:t>VITA appreciates your diligence, support and participation in the OS upgrade program.</a:t>
            </a:r>
            <a:endParaRPr lang="en-US">
              <a:cs typeface="Roboto"/>
            </a:endParaRPr>
          </a:p>
          <a:p>
            <a:endParaRPr lang="en-US">
              <a:cs typeface="Roboto"/>
            </a:endParaRPr>
          </a:p>
          <a:p>
            <a:endParaRPr lang="en-US">
              <a:cs typeface="Roboto"/>
            </a:endParaRPr>
          </a:p>
        </p:txBody>
      </p:sp>
    </p:spTree>
    <p:extLst>
      <p:ext uri="{BB962C8B-B14F-4D97-AF65-F5344CB8AC3E}">
        <p14:creationId xmlns:p14="http://schemas.microsoft.com/office/powerpoint/2010/main" val="1102903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6034716" y="587016"/>
            <a:ext cx="5787813" cy="5415280"/>
            <a:chOff x="4526037" y="440262"/>
            <a:chExt cx="4340860" cy="4061460"/>
          </a:xfrm>
        </p:grpSpPr>
        <p:pic>
          <p:nvPicPr>
            <p:cNvPr id="3" name="object 3"/>
            <p:cNvPicPr/>
            <p:nvPr/>
          </p:nvPicPr>
          <p:blipFill>
            <a:blip r:embed="rId2" cstate="print"/>
            <a:stretch>
              <a:fillRect/>
            </a:stretch>
          </p:blipFill>
          <p:spPr>
            <a:xfrm>
              <a:off x="4530799" y="445025"/>
              <a:ext cx="4331099" cy="4051499"/>
            </a:xfrm>
            <a:prstGeom prst="rect">
              <a:avLst/>
            </a:prstGeom>
          </p:spPr>
        </p:pic>
        <p:sp>
          <p:nvSpPr>
            <p:cNvPr id="4" name="object 4"/>
            <p:cNvSpPr/>
            <p:nvPr/>
          </p:nvSpPr>
          <p:spPr>
            <a:xfrm>
              <a:off x="4530799" y="445025"/>
              <a:ext cx="4331335" cy="4051935"/>
            </a:xfrm>
            <a:custGeom>
              <a:avLst/>
              <a:gdLst/>
              <a:ahLst/>
              <a:cxnLst/>
              <a:rect l="l" t="t" r="r" b="b"/>
              <a:pathLst>
                <a:path w="4331334" h="4051935">
                  <a:moveTo>
                    <a:pt x="0" y="174092"/>
                  </a:moveTo>
                  <a:lnTo>
                    <a:pt x="6218" y="127812"/>
                  </a:lnTo>
                  <a:lnTo>
                    <a:pt x="23768" y="86224"/>
                  </a:lnTo>
                  <a:lnTo>
                    <a:pt x="50990" y="50990"/>
                  </a:lnTo>
                  <a:lnTo>
                    <a:pt x="86224" y="23768"/>
                  </a:lnTo>
                  <a:lnTo>
                    <a:pt x="127812" y="6218"/>
                  </a:lnTo>
                  <a:lnTo>
                    <a:pt x="174092" y="0"/>
                  </a:lnTo>
                  <a:lnTo>
                    <a:pt x="4157006" y="0"/>
                  </a:lnTo>
                  <a:lnTo>
                    <a:pt x="4223629" y="13252"/>
                  </a:lnTo>
                  <a:lnTo>
                    <a:pt x="4280109" y="50990"/>
                  </a:lnTo>
                  <a:lnTo>
                    <a:pt x="4317847" y="107470"/>
                  </a:lnTo>
                  <a:lnTo>
                    <a:pt x="4331099" y="174092"/>
                  </a:lnTo>
                  <a:lnTo>
                    <a:pt x="4331099" y="3877406"/>
                  </a:lnTo>
                  <a:lnTo>
                    <a:pt x="4324881" y="3923687"/>
                  </a:lnTo>
                  <a:lnTo>
                    <a:pt x="4307331" y="3965274"/>
                  </a:lnTo>
                  <a:lnTo>
                    <a:pt x="4280109" y="4000509"/>
                  </a:lnTo>
                  <a:lnTo>
                    <a:pt x="4244875" y="4027731"/>
                  </a:lnTo>
                  <a:lnTo>
                    <a:pt x="4203287" y="4045281"/>
                  </a:lnTo>
                  <a:lnTo>
                    <a:pt x="4157006" y="4051499"/>
                  </a:lnTo>
                  <a:lnTo>
                    <a:pt x="174092" y="4051499"/>
                  </a:lnTo>
                  <a:lnTo>
                    <a:pt x="127812" y="4045281"/>
                  </a:lnTo>
                  <a:lnTo>
                    <a:pt x="86224" y="4027731"/>
                  </a:lnTo>
                  <a:lnTo>
                    <a:pt x="50990" y="4000509"/>
                  </a:lnTo>
                  <a:lnTo>
                    <a:pt x="23768" y="3965274"/>
                  </a:lnTo>
                  <a:lnTo>
                    <a:pt x="6218" y="3923687"/>
                  </a:lnTo>
                  <a:lnTo>
                    <a:pt x="0" y="3877406"/>
                  </a:lnTo>
                  <a:lnTo>
                    <a:pt x="0" y="174092"/>
                  </a:lnTo>
                  <a:close/>
                </a:path>
              </a:pathLst>
            </a:custGeom>
            <a:ln w="9524">
              <a:solidFill>
                <a:srgbClr val="EDF1F1"/>
              </a:solidFill>
            </a:ln>
          </p:spPr>
          <p:txBody>
            <a:bodyPr wrap="square" lIns="0" tIns="0" rIns="0" bIns="0" rtlCol="0"/>
            <a:lstStyle/>
            <a:p>
              <a:pPr defTabSz="1219170"/>
              <a:endParaRPr sz="2400" kern="0">
                <a:solidFill>
                  <a:sysClr val="windowText" lastClr="000000"/>
                </a:solidFill>
              </a:endParaRPr>
            </a:p>
          </p:txBody>
        </p:sp>
      </p:grpSp>
      <p:grpSp>
        <p:nvGrpSpPr>
          <p:cNvPr id="5" name="object 5">
            <a:extLst>
              <a:ext uri="{C183D7F6-B498-43B3-948B-1728B52AA6E4}">
                <adec:decorative xmlns:adec="http://schemas.microsoft.com/office/drawing/2017/decorative" val="1"/>
              </a:ext>
            </a:extLst>
          </p:cNvPr>
          <p:cNvGrpSpPr/>
          <p:nvPr/>
        </p:nvGrpSpPr>
        <p:grpSpPr>
          <a:xfrm>
            <a:off x="203201" y="6209732"/>
            <a:ext cx="11786447" cy="487680"/>
            <a:chOff x="152400" y="4657299"/>
            <a:chExt cx="8839835" cy="365760"/>
          </a:xfrm>
        </p:grpSpPr>
        <p:sp>
          <p:nvSpPr>
            <p:cNvPr id="6" name="object 6"/>
            <p:cNvSpPr/>
            <p:nvPr/>
          </p:nvSpPr>
          <p:spPr>
            <a:xfrm>
              <a:off x="152400" y="4657299"/>
              <a:ext cx="8839835" cy="365760"/>
            </a:xfrm>
            <a:custGeom>
              <a:avLst/>
              <a:gdLst/>
              <a:ahLst/>
              <a:cxnLst/>
              <a:rect l="l" t="t" r="r" b="b"/>
              <a:pathLst>
                <a:path w="8839835" h="365760">
                  <a:moveTo>
                    <a:pt x="8656649" y="365699"/>
                  </a:moveTo>
                  <a:lnTo>
                    <a:pt x="182849" y="365699"/>
                  </a:ln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8656649" y="0"/>
                  </a:lnTo>
                  <a:lnTo>
                    <a:pt x="8726623" y="13918"/>
                  </a:lnTo>
                  <a:lnTo>
                    <a:pt x="8785944" y="53555"/>
                  </a:lnTo>
                  <a:lnTo>
                    <a:pt x="8825581" y="112876"/>
                  </a:lnTo>
                  <a:lnTo>
                    <a:pt x="8839499" y="182849"/>
                  </a:lnTo>
                  <a:lnTo>
                    <a:pt x="8832968" y="231458"/>
                  </a:lnTo>
                  <a:lnTo>
                    <a:pt x="8814535" y="275137"/>
                  </a:lnTo>
                  <a:lnTo>
                    <a:pt x="8785944" y="312144"/>
                  </a:lnTo>
                  <a:lnTo>
                    <a:pt x="8748937" y="340735"/>
                  </a:lnTo>
                  <a:lnTo>
                    <a:pt x="8705258" y="359168"/>
                  </a:lnTo>
                  <a:lnTo>
                    <a:pt x="8656649" y="365699"/>
                  </a:lnTo>
                  <a:close/>
                </a:path>
              </a:pathLst>
            </a:custGeom>
            <a:solidFill>
              <a:srgbClr val="D4E3E4"/>
            </a:solidFill>
          </p:spPr>
          <p:txBody>
            <a:bodyPr wrap="square" lIns="0" tIns="0" rIns="0" bIns="0" rtlCol="0"/>
            <a:lstStyle/>
            <a:p>
              <a:pPr defTabSz="1219170"/>
              <a:endParaRPr sz="2400" kern="0">
                <a:solidFill>
                  <a:sysClr val="windowText" lastClr="000000"/>
                </a:solidFill>
              </a:endParaRPr>
            </a:p>
          </p:txBody>
        </p:sp>
        <p:sp>
          <p:nvSpPr>
            <p:cNvPr id="7" name="object 7"/>
            <p:cNvSpPr/>
            <p:nvPr/>
          </p:nvSpPr>
          <p:spPr>
            <a:xfrm>
              <a:off x="8626199" y="4657299"/>
              <a:ext cx="365760" cy="365760"/>
            </a:xfrm>
            <a:custGeom>
              <a:avLst/>
              <a:gdLst/>
              <a:ahLst/>
              <a:cxnLst/>
              <a:rect l="l" t="t" r="r" b="b"/>
              <a:pathLst>
                <a:path w="365759" h="365760">
                  <a:moveTo>
                    <a:pt x="182849" y="365699"/>
                  </a:move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218688" y="3545"/>
                  </a:lnTo>
                  <a:lnTo>
                    <a:pt x="284295" y="30720"/>
                  </a:lnTo>
                  <a:lnTo>
                    <a:pt x="334978" y="81404"/>
                  </a:lnTo>
                  <a:lnTo>
                    <a:pt x="362154" y="147011"/>
                  </a:lnTo>
                  <a:lnTo>
                    <a:pt x="365699" y="182849"/>
                  </a:lnTo>
                  <a:lnTo>
                    <a:pt x="359168" y="231458"/>
                  </a:lnTo>
                  <a:lnTo>
                    <a:pt x="340735" y="275137"/>
                  </a:lnTo>
                  <a:lnTo>
                    <a:pt x="312144" y="312144"/>
                  </a:lnTo>
                  <a:lnTo>
                    <a:pt x="275137" y="340735"/>
                  </a:lnTo>
                  <a:lnTo>
                    <a:pt x="231458" y="359168"/>
                  </a:lnTo>
                  <a:lnTo>
                    <a:pt x="182849" y="365699"/>
                  </a:lnTo>
                  <a:close/>
                </a:path>
              </a:pathLst>
            </a:custGeom>
            <a:solidFill>
              <a:srgbClr val="BBCBCE"/>
            </a:solidFill>
          </p:spPr>
          <p:txBody>
            <a:bodyPr wrap="square" lIns="0" tIns="0" rIns="0" bIns="0" rtlCol="0"/>
            <a:lstStyle/>
            <a:p>
              <a:pPr defTabSz="1219170"/>
              <a:endParaRPr sz="2400" kern="0">
                <a:solidFill>
                  <a:sysClr val="windowText" lastClr="000000"/>
                </a:solidFill>
              </a:endParaRPr>
            </a:p>
          </p:txBody>
        </p:sp>
        <p:pic>
          <p:nvPicPr>
            <p:cNvPr id="8" name="object 8"/>
            <p:cNvPicPr/>
            <p:nvPr/>
          </p:nvPicPr>
          <p:blipFill>
            <a:blip r:embed="rId3" cstate="print"/>
            <a:stretch>
              <a:fillRect/>
            </a:stretch>
          </p:blipFill>
          <p:spPr>
            <a:xfrm>
              <a:off x="311700" y="4721154"/>
              <a:ext cx="640078" cy="227920"/>
            </a:xfrm>
            <a:prstGeom prst="rect">
              <a:avLst/>
            </a:prstGeom>
          </p:spPr>
        </p:pic>
      </p:grpSp>
      <p:pic>
        <p:nvPicPr>
          <p:cNvPr id="9" name="object 9">
            <a:extLst>
              <a:ext uri="{C183D7F6-B498-43B3-948B-1728B52AA6E4}">
                <adec:decorative xmlns:adec="http://schemas.microsoft.com/office/drawing/2017/decorative" val="1"/>
              </a:ext>
            </a:extLst>
          </p:cNvPr>
          <p:cNvPicPr/>
          <p:nvPr/>
        </p:nvPicPr>
        <p:blipFill>
          <a:blip r:embed="rId4" cstate="print"/>
          <a:stretch>
            <a:fillRect/>
          </a:stretch>
        </p:blipFill>
        <p:spPr>
          <a:xfrm>
            <a:off x="6502310" y="887983"/>
            <a:ext cx="609599" cy="609599"/>
          </a:xfrm>
          <a:prstGeom prst="rect">
            <a:avLst/>
          </a:prstGeom>
        </p:spPr>
      </p:pic>
      <p:pic>
        <p:nvPicPr>
          <p:cNvPr id="10" name="object 10">
            <a:extLst>
              <a:ext uri="{C183D7F6-B498-43B3-948B-1728B52AA6E4}">
                <adec:decorative xmlns:adec="http://schemas.microsoft.com/office/drawing/2017/decorative" val="1"/>
              </a:ext>
            </a:extLst>
          </p:cNvPr>
          <p:cNvPicPr/>
          <p:nvPr/>
        </p:nvPicPr>
        <p:blipFill>
          <a:blip r:embed="rId4" cstate="print"/>
          <a:stretch>
            <a:fillRect/>
          </a:stretch>
        </p:blipFill>
        <p:spPr>
          <a:xfrm>
            <a:off x="6502310" y="1973849"/>
            <a:ext cx="609599" cy="609599"/>
          </a:xfrm>
          <a:prstGeom prst="rect">
            <a:avLst/>
          </a:prstGeom>
        </p:spPr>
      </p:pic>
      <p:pic>
        <p:nvPicPr>
          <p:cNvPr id="11" name="object 11">
            <a:extLst>
              <a:ext uri="{C183D7F6-B498-43B3-948B-1728B52AA6E4}">
                <adec:decorative xmlns:adec="http://schemas.microsoft.com/office/drawing/2017/decorative" val="1"/>
              </a:ext>
            </a:extLst>
          </p:cNvPr>
          <p:cNvPicPr/>
          <p:nvPr/>
        </p:nvPicPr>
        <p:blipFill>
          <a:blip r:embed="rId4" cstate="print"/>
          <a:stretch>
            <a:fillRect/>
          </a:stretch>
        </p:blipFill>
        <p:spPr>
          <a:xfrm>
            <a:off x="6502310" y="3027949"/>
            <a:ext cx="609599" cy="609599"/>
          </a:xfrm>
          <a:prstGeom prst="rect">
            <a:avLst/>
          </a:prstGeom>
        </p:spPr>
      </p:pic>
      <p:pic>
        <p:nvPicPr>
          <p:cNvPr id="12" name="object 12">
            <a:extLst>
              <a:ext uri="{C183D7F6-B498-43B3-948B-1728B52AA6E4}">
                <adec:decorative xmlns:adec="http://schemas.microsoft.com/office/drawing/2017/decorative" val="1"/>
              </a:ext>
            </a:extLst>
          </p:cNvPr>
          <p:cNvPicPr/>
          <p:nvPr/>
        </p:nvPicPr>
        <p:blipFill>
          <a:blip r:embed="rId5" cstate="print"/>
          <a:stretch>
            <a:fillRect/>
          </a:stretch>
        </p:blipFill>
        <p:spPr>
          <a:xfrm>
            <a:off x="6502310" y="4075698"/>
            <a:ext cx="609599" cy="609599"/>
          </a:xfrm>
          <a:prstGeom prst="rect">
            <a:avLst/>
          </a:prstGeom>
        </p:spPr>
      </p:pic>
      <p:grpSp>
        <p:nvGrpSpPr>
          <p:cNvPr id="13" name="object 13">
            <a:extLst>
              <a:ext uri="{C183D7F6-B498-43B3-948B-1728B52AA6E4}">
                <adec:decorative xmlns:adec="http://schemas.microsoft.com/office/drawing/2017/decorative" val="1"/>
              </a:ext>
            </a:extLst>
          </p:cNvPr>
          <p:cNvGrpSpPr/>
          <p:nvPr/>
        </p:nvGrpSpPr>
        <p:grpSpPr>
          <a:xfrm>
            <a:off x="6502309" y="5042281"/>
            <a:ext cx="609600" cy="609600"/>
            <a:chOff x="4876732" y="3781711"/>
            <a:chExt cx="457200" cy="457200"/>
          </a:xfrm>
        </p:grpSpPr>
        <p:pic>
          <p:nvPicPr>
            <p:cNvPr id="14" name="object 14"/>
            <p:cNvPicPr/>
            <p:nvPr/>
          </p:nvPicPr>
          <p:blipFill>
            <a:blip r:embed="rId5" cstate="print"/>
            <a:stretch>
              <a:fillRect/>
            </a:stretch>
          </p:blipFill>
          <p:spPr>
            <a:xfrm>
              <a:off x="4876732" y="3781711"/>
              <a:ext cx="457199" cy="457199"/>
            </a:xfrm>
            <a:prstGeom prst="rect">
              <a:avLst/>
            </a:prstGeom>
          </p:spPr>
        </p:pic>
        <p:pic>
          <p:nvPicPr>
            <p:cNvPr id="15" name="object 15"/>
            <p:cNvPicPr/>
            <p:nvPr/>
          </p:nvPicPr>
          <p:blipFill>
            <a:blip r:embed="rId6" cstate="print"/>
            <a:stretch>
              <a:fillRect/>
            </a:stretch>
          </p:blipFill>
          <p:spPr>
            <a:xfrm>
              <a:off x="4922482" y="3827461"/>
              <a:ext cx="365699" cy="365699"/>
            </a:xfrm>
            <a:prstGeom prst="rect">
              <a:avLst/>
            </a:prstGeom>
          </p:spPr>
        </p:pic>
      </p:grpSp>
      <p:pic>
        <p:nvPicPr>
          <p:cNvPr id="16" name="object 16">
            <a:extLst>
              <a:ext uri="{C183D7F6-B498-43B3-948B-1728B52AA6E4}">
                <adec:decorative xmlns:adec="http://schemas.microsoft.com/office/drawing/2017/decorative" val="1"/>
              </a:ext>
            </a:extLst>
          </p:cNvPr>
          <p:cNvPicPr/>
          <p:nvPr/>
        </p:nvPicPr>
        <p:blipFill>
          <a:blip r:embed="rId7" cstate="print"/>
          <a:stretch>
            <a:fillRect/>
          </a:stretch>
        </p:blipFill>
        <p:spPr>
          <a:xfrm>
            <a:off x="6563310" y="2025678"/>
            <a:ext cx="487599" cy="487599"/>
          </a:xfrm>
          <a:prstGeom prst="rect">
            <a:avLst/>
          </a:prstGeom>
        </p:spPr>
      </p:pic>
      <p:pic>
        <p:nvPicPr>
          <p:cNvPr id="17" name="object 17">
            <a:extLst>
              <a:ext uri="{C183D7F6-B498-43B3-948B-1728B52AA6E4}">
                <adec:decorative xmlns:adec="http://schemas.microsoft.com/office/drawing/2017/decorative" val="1"/>
              </a:ext>
            </a:extLst>
          </p:cNvPr>
          <p:cNvPicPr/>
          <p:nvPr/>
        </p:nvPicPr>
        <p:blipFill>
          <a:blip r:embed="rId8" cstate="print"/>
          <a:stretch>
            <a:fillRect/>
          </a:stretch>
        </p:blipFill>
        <p:spPr>
          <a:xfrm>
            <a:off x="6563310" y="3086863"/>
            <a:ext cx="487599" cy="487599"/>
          </a:xfrm>
          <a:prstGeom prst="rect">
            <a:avLst/>
          </a:prstGeom>
        </p:spPr>
      </p:pic>
      <p:pic>
        <p:nvPicPr>
          <p:cNvPr id="18" name="object 18">
            <a:extLst>
              <a:ext uri="{C183D7F6-B498-43B3-948B-1728B52AA6E4}">
                <adec:decorative xmlns:adec="http://schemas.microsoft.com/office/drawing/2017/decorative" val="1"/>
              </a:ext>
            </a:extLst>
          </p:cNvPr>
          <p:cNvPicPr/>
          <p:nvPr/>
        </p:nvPicPr>
        <p:blipFill>
          <a:blip r:embed="rId9" cstate="print"/>
          <a:stretch>
            <a:fillRect/>
          </a:stretch>
        </p:blipFill>
        <p:spPr>
          <a:xfrm>
            <a:off x="6563310" y="948983"/>
            <a:ext cx="487599" cy="487599"/>
          </a:xfrm>
          <a:prstGeom prst="rect">
            <a:avLst/>
          </a:prstGeom>
        </p:spPr>
      </p:pic>
      <p:sp>
        <p:nvSpPr>
          <p:cNvPr id="21" name="object 21"/>
          <p:cNvSpPr txBox="1"/>
          <p:nvPr/>
        </p:nvSpPr>
        <p:spPr>
          <a:xfrm>
            <a:off x="446364" y="1055709"/>
            <a:ext cx="5052905" cy="2097476"/>
          </a:xfrm>
          <a:prstGeom prst="rect">
            <a:avLst/>
          </a:prstGeom>
        </p:spPr>
        <p:txBody>
          <a:bodyPr vert="horz" wrap="square" lIns="0" tIns="16933" rIns="0" bIns="0" rtlCol="0">
            <a:spAutoFit/>
          </a:bodyPr>
          <a:lstStyle/>
          <a:p>
            <a:pPr marL="16933" defTabSz="1219170">
              <a:spcBef>
                <a:spcPts val="133"/>
              </a:spcBef>
            </a:pPr>
            <a:r>
              <a:rPr sz="3733" b="1" kern="0" spc="507">
                <a:solidFill>
                  <a:srgbClr val="00293C"/>
                </a:solidFill>
                <a:latin typeface="Calibri"/>
                <a:cs typeface="Calibri"/>
              </a:rPr>
              <a:t>Agenda</a:t>
            </a:r>
            <a:endParaRPr sz="3733" kern="0">
              <a:solidFill>
                <a:sysClr val="windowText" lastClr="000000"/>
              </a:solidFill>
              <a:latin typeface="Calibri"/>
              <a:cs typeface="Calibri"/>
            </a:endParaRPr>
          </a:p>
          <a:p>
            <a:pPr marL="16933" marR="6773" defTabSz="1219170">
              <a:lnSpc>
                <a:spcPct val="114999"/>
              </a:lnSpc>
              <a:spcBef>
                <a:spcPts val="947"/>
              </a:spcBef>
            </a:pPr>
            <a:r>
              <a:rPr sz="1600" kern="0" spc="13">
                <a:solidFill>
                  <a:srgbClr val="00293C"/>
                </a:solidFill>
                <a:latin typeface="Century Gothic"/>
                <a:cs typeface="Century Gothic"/>
              </a:rPr>
              <a:t>KnowBe4</a:t>
            </a:r>
            <a:r>
              <a:rPr sz="1600" kern="0" spc="120">
                <a:solidFill>
                  <a:srgbClr val="00293C"/>
                </a:solidFill>
                <a:latin typeface="Century Gothic"/>
                <a:cs typeface="Century Gothic"/>
              </a:rPr>
              <a:t> </a:t>
            </a:r>
            <a:r>
              <a:rPr sz="1600" kern="0" spc="13">
                <a:solidFill>
                  <a:srgbClr val="00293C"/>
                </a:solidFill>
                <a:latin typeface="Century Gothic"/>
                <a:cs typeface="Century Gothic"/>
              </a:rPr>
              <a:t>empowers</a:t>
            </a:r>
            <a:r>
              <a:rPr sz="1600" kern="0" spc="127">
                <a:solidFill>
                  <a:srgbClr val="00293C"/>
                </a:solidFill>
                <a:latin typeface="Century Gothic"/>
                <a:cs typeface="Century Gothic"/>
              </a:rPr>
              <a:t> </a:t>
            </a:r>
            <a:r>
              <a:rPr sz="1600" kern="0" spc="13">
                <a:solidFill>
                  <a:srgbClr val="00293C"/>
                </a:solidFill>
                <a:latin typeface="Century Gothic"/>
                <a:cs typeface="Century Gothic"/>
              </a:rPr>
              <a:t>your</a:t>
            </a:r>
            <a:r>
              <a:rPr sz="1600" kern="0" spc="120">
                <a:solidFill>
                  <a:srgbClr val="00293C"/>
                </a:solidFill>
                <a:latin typeface="Century Gothic"/>
                <a:cs typeface="Century Gothic"/>
              </a:rPr>
              <a:t> </a:t>
            </a:r>
            <a:r>
              <a:rPr sz="1600" kern="0" spc="13">
                <a:solidFill>
                  <a:srgbClr val="00293C"/>
                </a:solidFill>
                <a:latin typeface="Century Gothic"/>
                <a:cs typeface="Century Gothic"/>
              </a:rPr>
              <a:t>workforce</a:t>
            </a:r>
            <a:r>
              <a:rPr sz="1600" kern="0" spc="127">
                <a:solidFill>
                  <a:srgbClr val="00293C"/>
                </a:solidFill>
                <a:latin typeface="Century Gothic"/>
                <a:cs typeface="Century Gothic"/>
              </a:rPr>
              <a:t> </a:t>
            </a:r>
            <a:r>
              <a:rPr sz="1600" kern="0" spc="73">
                <a:solidFill>
                  <a:srgbClr val="00293C"/>
                </a:solidFill>
                <a:latin typeface="Century Gothic"/>
                <a:cs typeface="Century Gothic"/>
              </a:rPr>
              <a:t>to</a:t>
            </a:r>
            <a:r>
              <a:rPr sz="1600" kern="0" spc="127">
                <a:solidFill>
                  <a:srgbClr val="00293C"/>
                </a:solidFill>
                <a:latin typeface="Century Gothic"/>
                <a:cs typeface="Century Gothic"/>
              </a:rPr>
              <a:t> </a:t>
            </a:r>
            <a:r>
              <a:rPr sz="1600" kern="0" spc="-27">
                <a:solidFill>
                  <a:srgbClr val="00293C"/>
                </a:solidFill>
                <a:latin typeface="Century Gothic"/>
                <a:cs typeface="Century Gothic"/>
              </a:rPr>
              <a:t>make </a:t>
            </a:r>
            <a:r>
              <a:rPr sz="1600" kern="0" spc="67">
                <a:solidFill>
                  <a:srgbClr val="00293C"/>
                </a:solidFill>
                <a:latin typeface="Century Gothic"/>
                <a:cs typeface="Century Gothic"/>
              </a:rPr>
              <a:t>smarter</a:t>
            </a:r>
            <a:r>
              <a:rPr sz="1600" kern="0" spc="-53">
                <a:solidFill>
                  <a:srgbClr val="00293C"/>
                </a:solidFill>
                <a:latin typeface="Century Gothic"/>
                <a:cs typeface="Century Gothic"/>
              </a:rPr>
              <a:t> </a:t>
            </a:r>
            <a:r>
              <a:rPr sz="1600" kern="0" spc="80">
                <a:solidFill>
                  <a:srgbClr val="00293C"/>
                </a:solidFill>
                <a:latin typeface="Century Gothic"/>
                <a:cs typeface="Century Gothic"/>
              </a:rPr>
              <a:t>security</a:t>
            </a:r>
            <a:r>
              <a:rPr sz="1600" kern="0" spc="-47">
                <a:solidFill>
                  <a:srgbClr val="00293C"/>
                </a:solidFill>
                <a:latin typeface="Century Gothic"/>
                <a:cs typeface="Century Gothic"/>
              </a:rPr>
              <a:t> </a:t>
            </a:r>
            <a:r>
              <a:rPr sz="1600" kern="0" spc="80">
                <a:solidFill>
                  <a:srgbClr val="00293C"/>
                </a:solidFill>
                <a:latin typeface="Century Gothic"/>
                <a:cs typeface="Century Gothic"/>
              </a:rPr>
              <a:t>decisions</a:t>
            </a:r>
            <a:r>
              <a:rPr sz="1600" kern="0" spc="-47">
                <a:solidFill>
                  <a:srgbClr val="00293C"/>
                </a:solidFill>
                <a:latin typeface="Century Gothic"/>
                <a:cs typeface="Century Gothic"/>
              </a:rPr>
              <a:t> </a:t>
            </a:r>
            <a:r>
              <a:rPr sz="1600" kern="0">
                <a:solidFill>
                  <a:srgbClr val="00293C"/>
                </a:solidFill>
                <a:latin typeface="Century Gothic"/>
                <a:cs typeface="Century Gothic"/>
              </a:rPr>
              <a:t>every</a:t>
            </a:r>
            <a:r>
              <a:rPr sz="1600" kern="0" spc="-47">
                <a:solidFill>
                  <a:srgbClr val="00293C"/>
                </a:solidFill>
                <a:latin typeface="Century Gothic"/>
                <a:cs typeface="Century Gothic"/>
              </a:rPr>
              <a:t> </a:t>
            </a:r>
            <a:r>
              <a:rPr sz="1600" kern="0" spc="-73">
                <a:solidFill>
                  <a:srgbClr val="00293C"/>
                </a:solidFill>
                <a:latin typeface="Century Gothic"/>
                <a:cs typeface="Century Gothic"/>
              </a:rPr>
              <a:t>day.</a:t>
            </a:r>
            <a:r>
              <a:rPr sz="1600" kern="0" spc="-53">
                <a:solidFill>
                  <a:srgbClr val="00293C"/>
                </a:solidFill>
                <a:latin typeface="Century Gothic"/>
                <a:cs typeface="Century Gothic"/>
              </a:rPr>
              <a:t> </a:t>
            </a:r>
            <a:r>
              <a:rPr sz="1600" kern="0" spc="80">
                <a:solidFill>
                  <a:srgbClr val="00293C"/>
                </a:solidFill>
                <a:latin typeface="Century Gothic"/>
                <a:cs typeface="Century Gothic"/>
              </a:rPr>
              <a:t>During</a:t>
            </a:r>
            <a:r>
              <a:rPr sz="1600" kern="0" spc="-47">
                <a:solidFill>
                  <a:srgbClr val="00293C"/>
                </a:solidFill>
                <a:latin typeface="Century Gothic"/>
                <a:cs typeface="Century Gothic"/>
              </a:rPr>
              <a:t> </a:t>
            </a:r>
            <a:r>
              <a:rPr sz="1600" kern="0" spc="113">
                <a:solidFill>
                  <a:srgbClr val="00293C"/>
                </a:solidFill>
                <a:latin typeface="Century Gothic"/>
                <a:cs typeface="Century Gothic"/>
              </a:rPr>
              <a:t>this </a:t>
            </a:r>
            <a:r>
              <a:rPr sz="1600" kern="0">
                <a:solidFill>
                  <a:srgbClr val="00293C"/>
                </a:solidFill>
                <a:latin typeface="Century Gothic"/>
                <a:cs typeface="Century Gothic"/>
              </a:rPr>
              <a:t>meeting </a:t>
            </a:r>
            <a:r>
              <a:rPr sz="1600" kern="0" spc="73">
                <a:solidFill>
                  <a:srgbClr val="00293C"/>
                </a:solidFill>
                <a:latin typeface="Century Gothic"/>
                <a:cs typeface="Century Gothic"/>
              </a:rPr>
              <a:t>our</a:t>
            </a:r>
            <a:r>
              <a:rPr sz="1600" kern="0" spc="7">
                <a:solidFill>
                  <a:srgbClr val="00293C"/>
                </a:solidFill>
                <a:latin typeface="Century Gothic"/>
                <a:cs typeface="Century Gothic"/>
              </a:rPr>
              <a:t> </a:t>
            </a:r>
            <a:r>
              <a:rPr sz="1600" kern="0">
                <a:solidFill>
                  <a:srgbClr val="00293C"/>
                </a:solidFill>
                <a:latin typeface="Century Gothic"/>
                <a:cs typeface="Century Gothic"/>
              </a:rPr>
              <a:t>plan</a:t>
            </a:r>
            <a:r>
              <a:rPr sz="1600" kern="0" spc="7">
                <a:solidFill>
                  <a:srgbClr val="00293C"/>
                </a:solidFill>
                <a:latin typeface="Century Gothic"/>
                <a:cs typeface="Century Gothic"/>
              </a:rPr>
              <a:t> </a:t>
            </a:r>
            <a:r>
              <a:rPr sz="1600" kern="0" spc="200">
                <a:solidFill>
                  <a:srgbClr val="00293C"/>
                </a:solidFill>
                <a:latin typeface="Century Gothic"/>
                <a:cs typeface="Century Gothic"/>
              </a:rPr>
              <a:t>is</a:t>
            </a:r>
            <a:r>
              <a:rPr sz="1600" kern="0" spc="7">
                <a:solidFill>
                  <a:srgbClr val="00293C"/>
                </a:solidFill>
                <a:latin typeface="Century Gothic"/>
                <a:cs typeface="Century Gothic"/>
              </a:rPr>
              <a:t> </a:t>
            </a:r>
            <a:r>
              <a:rPr sz="1600" kern="0" spc="73">
                <a:solidFill>
                  <a:srgbClr val="00293C"/>
                </a:solidFill>
                <a:latin typeface="Century Gothic"/>
                <a:cs typeface="Century Gothic"/>
              </a:rPr>
              <a:t>to</a:t>
            </a:r>
            <a:r>
              <a:rPr sz="1600" kern="0" spc="7">
                <a:solidFill>
                  <a:srgbClr val="00293C"/>
                </a:solidFill>
                <a:latin typeface="Century Gothic"/>
                <a:cs typeface="Century Gothic"/>
              </a:rPr>
              <a:t> </a:t>
            </a:r>
            <a:r>
              <a:rPr sz="1600" kern="0">
                <a:solidFill>
                  <a:srgbClr val="00293C"/>
                </a:solidFill>
                <a:latin typeface="Century Gothic"/>
                <a:cs typeface="Century Gothic"/>
              </a:rPr>
              <a:t>align</a:t>
            </a:r>
            <a:r>
              <a:rPr sz="1600" kern="0" spc="7">
                <a:solidFill>
                  <a:srgbClr val="00293C"/>
                </a:solidFill>
                <a:latin typeface="Century Gothic"/>
                <a:cs typeface="Century Gothic"/>
              </a:rPr>
              <a:t> </a:t>
            </a:r>
            <a:r>
              <a:rPr sz="1600" kern="0" spc="73">
                <a:solidFill>
                  <a:srgbClr val="00293C"/>
                </a:solidFill>
                <a:latin typeface="Century Gothic"/>
                <a:cs typeface="Century Gothic"/>
              </a:rPr>
              <a:t>our</a:t>
            </a:r>
            <a:r>
              <a:rPr sz="1600" kern="0" spc="7">
                <a:solidFill>
                  <a:srgbClr val="00293C"/>
                </a:solidFill>
                <a:latin typeface="Century Gothic"/>
                <a:cs typeface="Century Gothic"/>
              </a:rPr>
              <a:t> </a:t>
            </a:r>
            <a:r>
              <a:rPr sz="1600" kern="0">
                <a:solidFill>
                  <a:srgbClr val="00293C"/>
                </a:solidFill>
                <a:latin typeface="Century Gothic"/>
                <a:cs typeface="Century Gothic"/>
              </a:rPr>
              <a:t>shared goals,</a:t>
            </a:r>
            <a:r>
              <a:rPr sz="1600" kern="0" spc="7">
                <a:solidFill>
                  <a:srgbClr val="00293C"/>
                </a:solidFill>
                <a:latin typeface="Century Gothic"/>
                <a:cs typeface="Century Gothic"/>
              </a:rPr>
              <a:t> </a:t>
            </a:r>
            <a:r>
              <a:rPr sz="1600" kern="0" spc="-33">
                <a:solidFill>
                  <a:srgbClr val="00293C"/>
                </a:solidFill>
                <a:latin typeface="Century Gothic"/>
                <a:cs typeface="Century Gothic"/>
              </a:rPr>
              <a:t>and </a:t>
            </a:r>
            <a:r>
              <a:rPr sz="1600" kern="0" spc="120">
                <a:solidFill>
                  <a:srgbClr val="00293C"/>
                </a:solidFill>
                <a:latin typeface="Century Gothic"/>
                <a:cs typeface="Century Gothic"/>
              </a:rPr>
              <a:t>discuss</a:t>
            </a:r>
            <a:r>
              <a:rPr sz="1600" kern="0">
                <a:solidFill>
                  <a:srgbClr val="00293C"/>
                </a:solidFill>
                <a:latin typeface="Century Gothic"/>
                <a:cs typeface="Century Gothic"/>
              </a:rPr>
              <a:t> the long</a:t>
            </a:r>
            <a:r>
              <a:rPr sz="1600" kern="0" spc="7">
                <a:solidFill>
                  <a:srgbClr val="00293C"/>
                </a:solidFill>
                <a:latin typeface="Century Gothic"/>
                <a:cs typeface="Century Gothic"/>
              </a:rPr>
              <a:t> </a:t>
            </a:r>
            <a:r>
              <a:rPr sz="1600" kern="0" spc="67">
                <a:solidFill>
                  <a:srgbClr val="00293C"/>
                </a:solidFill>
                <a:latin typeface="Century Gothic"/>
                <a:cs typeface="Century Gothic"/>
              </a:rPr>
              <a:t>term</a:t>
            </a:r>
            <a:r>
              <a:rPr sz="1600" kern="0">
                <a:solidFill>
                  <a:srgbClr val="00293C"/>
                </a:solidFill>
                <a:latin typeface="Century Gothic"/>
                <a:cs typeface="Century Gothic"/>
              </a:rPr>
              <a:t> </a:t>
            </a:r>
            <a:r>
              <a:rPr sz="1600" kern="0" spc="107">
                <a:solidFill>
                  <a:srgbClr val="00293C"/>
                </a:solidFill>
                <a:latin typeface="Century Gothic"/>
                <a:cs typeface="Century Gothic"/>
              </a:rPr>
              <a:t>vision</a:t>
            </a:r>
            <a:r>
              <a:rPr sz="1600" kern="0" spc="7">
                <a:solidFill>
                  <a:srgbClr val="00293C"/>
                </a:solidFill>
                <a:latin typeface="Century Gothic"/>
                <a:cs typeface="Century Gothic"/>
              </a:rPr>
              <a:t> </a:t>
            </a:r>
            <a:r>
              <a:rPr sz="1600" kern="0">
                <a:solidFill>
                  <a:srgbClr val="00293C"/>
                </a:solidFill>
                <a:latin typeface="Century Gothic"/>
                <a:cs typeface="Century Gothic"/>
              </a:rPr>
              <a:t>of Human </a:t>
            </a:r>
            <a:r>
              <a:rPr sz="1600" kern="0" spc="140">
                <a:solidFill>
                  <a:srgbClr val="00293C"/>
                </a:solidFill>
                <a:latin typeface="Century Gothic"/>
                <a:cs typeface="Century Gothic"/>
              </a:rPr>
              <a:t>Risk </a:t>
            </a:r>
            <a:r>
              <a:rPr sz="1600" kern="0" spc="-27">
                <a:solidFill>
                  <a:srgbClr val="00293C"/>
                </a:solidFill>
                <a:latin typeface="Century Gothic"/>
                <a:cs typeface="Century Gothic"/>
              </a:rPr>
              <a:t>Management</a:t>
            </a:r>
            <a:r>
              <a:rPr sz="1600" kern="0" spc="13">
                <a:solidFill>
                  <a:srgbClr val="00293C"/>
                </a:solidFill>
                <a:latin typeface="Century Gothic"/>
                <a:cs typeface="Century Gothic"/>
              </a:rPr>
              <a:t> </a:t>
            </a:r>
            <a:r>
              <a:rPr sz="1600" kern="0" spc="93">
                <a:solidFill>
                  <a:srgbClr val="00293C"/>
                </a:solidFill>
                <a:latin typeface="Century Gothic"/>
                <a:cs typeface="Century Gothic"/>
              </a:rPr>
              <a:t>within</a:t>
            </a:r>
            <a:r>
              <a:rPr sz="1600" kern="0" spc="20">
                <a:solidFill>
                  <a:srgbClr val="00293C"/>
                </a:solidFill>
                <a:latin typeface="Century Gothic"/>
                <a:cs typeface="Century Gothic"/>
              </a:rPr>
              <a:t> </a:t>
            </a:r>
            <a:r>
              <a:rPr sz="1600" kern="0">
                <a:solidFill>
                  <a:srgbClr val="00293C"/>
                </a:solidFill>
                <a:latin typeface="Century Gothic"/>
                <a:cs typeface="Century Gothic"/>
              </a:rPr>
              <a:t>your</a:t>
            </a:r>
            <a:r>
              <a:rPr sz="1600" kern="0" spc="20">
                <a:solidFill>
                  <a:srgbClr val="00293C"/>
                </a:solidFill>
                <a:latin typeface="Century Gothic"/>
                <a:cs typeface="Century Gothic"/>
              </a:rPr>
              <a:t> </a:t>
            </a:r>
            <a:r>
              <a:rPr sz="1600" kern="0" spc="-13">
                <a:solidFill>
                  <a:srgbClr val="00293C"/>
                </a:solidFill>
                <a:latin typeface="Century Gothic"/>
                <a:cs typeface="Century Gothic"/>
              </a:rPr>
              <a:t>organization.</a:t>
            </a:r>
            <a:endParaRPr sz="1600" kern="0">
              <a:solidFill>
                <a:sysClr val="windowText" lastClr="000000"/>
              </a:solidFill>
              <a:latin typeface="Century Gothic"/>
              <a:cs typeface="Century Gothic"/>
            </a:endParaRPr>
          </a:p>
        </p:txBody>
      </p:sp>
      <p:sp>
        <p:nvSpPr>
          <p:cNvPr id="19" name="object 19"/>
          <p:cNvSpPr txBox="1">
            <a:spLocks noGrp="1"/>
          </p:cNvSpPr>
          <p:nvPr>
            <p:ph type="title"/>
          </p:nvPr>
        </p:nvSpPr>
        <p:spPr>
          <a:xfrm>
            <a:off x="7343243" y="754980"/>
            <a:ext cx="2499360" cy="715516"/>
          </a:xfrm>
          <a:prstGeom prst="rect">
            <a:avLst/>
          </a:prstGeom>
        </p:spPr>
        <p:txBody>
          <a:bodyPr vert="horz" wrap="square" lIns="0" tIns="147319" rIns="0" bIns="0" rtlCol="0">
            <a:spAutoFit/>
          </a:bodyPr>
          <a:lstStyle/>
          <a:p>
            <a:pPr marL="16933">
              <a:spcBef>
                <a:spcPts val="1159"/>
              </a:spcBef>
            </a:pPr>
            <a:r>
              <a:rPr sz="1600" spc="160">
                <a:solidFill>
                  <a:srgbClr val="00293C"/>
                </a:solidFill>
              </a:rPr>
              <a:t>Introductions</a:t>
            </a:r>
            <a:endParaRPr sz="1600"/>
          </a:p>
          <a:p>
            <a:pPr marL="16933">
              <a:spcBef>
                <a:spcPts val="860"/>
              </a:spcBef>
            </a:pPr>
            <a:r>
              <a:rPr sz="1333" b="0">
                <a:solidFill>
                  <a:srgbClr val="00293C"/>
                </a:solidFill>
                <a:latin typeface="Century Gothic"/>
                <a:cs typeface="Century Gothic"/>
              </a:rPr>
              <a:t>Meet</a:t>
            </a:r>
            <a:r>
              <a:rPr sz="1333" b="0" spc="67">
                <a:solidFill>
                  <a:srgbClr val="00293C"/>
                </a:solidFill>
                <a:latin typeface="Century Gothic"/>
                <a:cs typeface="Century Gothic"/>
              </a:rPr>
              <a:t> </a:t>
            </a:r>
            <a:r>
              <a:rPr sz="1333" b="0" spc="13">
                <a:solidFill>
                  <a:srgbClr val="00293C"/>
                </a:solidFill>
                <a:latin typeface="Century Gothic"/>
                <a:cs typeface="Century Gothic"/>
              </a:rPr>
              <a:t>your</a:t>
            </a:r>
            <a:r>
              <a:rPr sz="1333" b="0" spc="73">
                <a:solidFill>
                  <a:srgbClr val="00293C"/>
                </a:solidFill>
                <a:latin typeface="Century Gothic"/>
                <a:cs typeface="Century Gothic"/>
              </a:rPr>
              <a:t> </a:t>
            </a:r>
            <a:r>
              <a:rPr sz="1333" b="0" spc="13">
                <a:solidFill>
                  <a:srgbClr val="00293C"/>
                </a:solidFill>
                <a:latin typeface="Century Gothic"/>
                <a:cs typeface="Century Gothic"/>
              </a:rPr>
              <a:t>KnowBe4</a:t>
            </a:r>
            <a:r>
              <a:rPr sz="1333" b="0" spc="73">
                <a:solidFill>
                  <a:srgbClr val="00293C"/>
                </a:solidFill>
                <a:latin typeface="Century Gothic"/>
                <a:cs typeface="Century Gothic"/>
              </a:rPr>
              <a:t> </a:t>
            </a:r>
            <a:r>
              <a:rPr sz="1333" b="0" spc="53">
                <a:solidFill>
                  <a:srgbClr val="00293C"/>
                </a:solidFill>
                <a:latin typeface="Century Gothic"/>
                <a:cs typeface="Century Gothic"/>
              </a:rPr>
              <a:t>advisors</a:t>
            </a:r>
            <a:endParaRPr sz="1333">
              <a:latin typeface="Century Gothic"/>
              <a:cs typeface="Century Gothic"/>
            </a:endParaRPr>
          </a:p>
        </p:txBody>
      </p:sp>
      <p:pic>
        <p:nvPicPr>
          <p:cNvPr id="20" name="object 20">
            <a:extLst>
              <a:ext uri="{C183D7F6-B498-43B3-948B-1728B52AA6E4}">
                <adec:decorative xmlns:adec="http://schemas.microsoft.com/office/drawing/2017/decorative" val="1"/>
              </a:ext>
            </a:extLst>
          </p:cNvPr>
          <p:cNvPicPr/>
          <p:nvPr/>
        </p:nvPicPr>
        <p:blipFill>
          <a:blip r:embed="rId10" cstate="print"/>
          <a:stretch>
            <a:fillRect/>
          </a:stretch>
        </p:blipFill>
        <p:spPr>
          <a:xfrm>
            <a:off x="6563310" y="4136698"/>
            <a:ext cx="487599" cy="487599"/>
          </a:xfrm>
          <a:prstGeom prst="rect">
            <a:avLst/>
          </a:prstGeom>
        </p:spPr>
      </p:pic>
      <p:sp>
        <p:nvSpPr>
          <p:cNvPr id="23" name="object 23"/>
          <p:cNvSpPr txBox="1"/>
          <p:nvPr/>
        </p:nvSpPr>
        <p:spPr>
          <a:xfrm>
            <a:off x="7336242" y="1909950"/>
            <a:ext cx="3931073" cy="3761200"/>
          </a:xfrm>
          <a:prstGeom prst="rect">
            <a:avLst/>
          </a:prstGeom>
        </p:spPr>
        <p:txBody>
          <a:bodyPr vert="horz" wrap="square" lIns="0" tIns="16933" rIns="0" bIns="0" rtlCol="0">
            <a:spAutoFit/>
          </a:bodyPr>
          <a:lstStyle/>
          <a:p>
            <a:pPr marL="23706" defTabSz="1219170">
              <a:spcBef>
                <a:spcPts val="133"/>
              </a:spcBef>
            </a:pPr>
            <a:r>
              <a:rPr sz="1600" b="1" kern="0" spc="227">
                <a:solidFill>
                  <a:srgbClr val="00293C"/>
                </a:solidFill>
                <a:latin typeface="Calibri"/>
                <a:cs typeface="Calibri"/>
              </a:rPr>
              <a:t>KnowBe4</a:t>
            </a:r>
            <a:r>
              <a:rPr sz="1600" b="1" kern="0" spc="-33">
                <a:solidFill>
                  <a:srgbClr val="00293C"/>
                </a:solidFill>
                <a:latin typeface="Calibri"/>
                <a:cs typeface="Calibri"/>
              </a:rPr>
              <a:t> </a:t>
            </a:r>
            <a:r>
              <a:rPr sz="1600" b="1" kern="0" spc="173">
                <a:solidFill>
                  <a:srgbClr val="00293C"/>
                </a:solidFill>
                <a:latin typeface="Calibri"/>
                <a:cs typeface="Calibri"/>
              </a:rPr>
              <a:t>Partnership</a:t>
            </a:r>
            <a:r>
              <a:rPr sz="1600" b="1" kern="0" spc="-13">
                <a:solidFill>
                  <a:srgbClr val="00293C"/>
                </a:solidFill>
                <a:latin typeface="Calibri"/>
                <a:cs typeface="Calibri"/>
              </a:rPr>
              <a:t> </a:t>
            </a:r>
            <a:r>
              <a:rPr sz="1600" b="1" kern="0" spc="180">
                <a:solidFill>
                  <a:srgbClr val="00293C"/>
                </a:solidFill>
                <a:latin typeface="Calibri"/>
                <a:cs typeface="Calibri"/>
              </a:rPr>
              <a:t>Overview</a:t>
            </a:r>
            <a:endParaRPr sz="1600" kern="0">
              <a:solidFill>
                <a:sysClr val="windowText" lastClr="000000"/>
              </a:solidFill>
              <a:latin typeface="Calibri"/>
              <a:cs typeface="Calibri"/>
            </a:endParaRPr>
          </a:p>
          <a:p>
            <a:pPr marL="23706" defTabSz="1219170">
              <a:spcBef>
                <a:spcPts val="1373"/>
              </a:spcBef>
            </a:pPr>
            <a:r>
              <a:rPr sz="1333" kern="0" spc="100">
                <a:solidFill>
                  <a:srgbClr val="00293C"/>
                </a:solidFill>
                <a:latin typeface="Century Gothic"/>
                <a:cs typeface="Century Gothic"/>
              </a:rPr>
              <a:t>Mission</a:t>
            </a:r>
            <a:r>
              <a:rPr sz="1333" kern="0" spc="-53">
                <a:solidFill>
                  <a:srgbClr val="00293C"/>
                </a:solidFill>
                <a:latin typeface="Century Gothic"/>
                <a:cs typeface="Century Gothic"/>
              </a:rPr>
              <a:t> </a:t>
            </a:r>
            <a:r>
              <a:rPr sz="1333" kern="0" spc="-13">
                <a:solidFill>
                  <a:srgbClr val="00293C"/>
                </a:solidFill>
                <a:latin typeface="Century Gothic"/>
                <a:cs typeface="Century Gothic"/>
              </a:rPr>
              <a:t>Overview</a:t>
            </a:r>
            <a:endParaRPr sz="1333" kern="0">
              <a:solidFill>
                <a:sysClr val="windowText" lastClr="000000"/>
              </a:solidFill>
              <a:latin typeface="Century Gothic"/>
              <a:cs typeface="Century Gothic"/>
            </a:endParaRPr>
          </a:p>
          <a:p>
            <a:pPr marL="28786" defTabSz="1219170">
              <a:spcBef>
                <a:spcPts val="607"/>
              </a:spcBef>
            </a:pPr>
            <a:r>
              <a:rPr sz="1600" b="1" kern="0" spc="200">
                <a:solidFill>
                  <a:srgbClr val="00293C"/>
                </a:solidFill>
                <a:latin typeface="Calibri"/>
                <a:cs typeface="Calibri"/>
              </a:rPr>
              <a:t>Subscription</a:t>
            </a:r>
            <a:r>
              <a:rPr sz="1600" b="1" kern="0" spc="-13">
                <a:solidFill>
                  <a:srgbClr val="00293C"/>
                </a:solidFill>
                <a:latin typeface="Calibri"/>
                <a:cs typeface="Calibri"/>
              </a:rPr>
              <a:t> </a:t>
            </a:r>
            <a:r>
              <a:rPr sz="1600" b="1" kern="0" spc="152">
                <a:solidFill>
                  <a:srgbClr val="00293C"/>
                </a:solidFill>
                <a:latin typeface="Calibri"/>
                <a:cs typeface="Calibri"/>
              </a:rPr>
              <a:t>Offering</a:t>
            </a:r>
            <a:endParaRPr sz="1600" kern="0">
              <a:solidFill>
                <a:sysClr val="windowText" lastClr="000000"/>
              </a:solidFill>
              <a:latin typeface="Calibri"/>
              <a:cs typeface="Calibri"/>
            </a:endParaRPr>
          </a:p>
          <a:p>
            <a:pPr marL="16933" defTabSz="1219170">
              <a:spcBef>
                <a:spcPts val="1307"/>
              </a:spcBef>
            </a:pPr>
            <a:r>
              <a:rPr sz="1600" b="1" kern="0" spc="193">
                <a:solidFill>
                  <a:srgbClr val="00293C"/>
                </a:solidFill>
                <a:latin typeface="Calibri"/>
                <a:cs typeface="Calibri"/>
              </a:rPr>
              <a:t>Strategic</a:t>
            </a:r>
            <a:r>
              <a:rPr sz="1600" b="1" kern="0">
                <a:solidFill>
                  <a:srgbClr val="00293C"/>
                </a:solidFill>
                <a:latin typeface="Calibri"/>
                <a:cs typeface="Calibri"/>
              </a:rPr>
              <a:t> </a:t>
            </a:r>
            <a:r>
              <a:rPr sz="1600" b="1" kern="0" spc="180">
                <a:solidFill>
                  <a:srgbClr val="00293C"/>
                </a:solidFill>
                <a:latin typeface="Calibri"/>
                <a:cs typeface="Calibri"/>
              </a:rPr>
              <a:t>Outlook</a:t>
            </a:r>
            <a:r>
              <a:rPr sz="1600" b="1" kern="0" spc="7">
                <a:solidFill>
                  <a:srgbClr val="00293C"/>
                </a:solidFill>
                <a:latin typeface="Calibri"/>
                <a:cs typeface="Calibri"/>
              </a:rPr>
              <a:t> </a:t>
            </a:r>
            <a:r>
              <a:rPr sz="1600" b="1" kern="0" spc="147">
                <a:solidFill>
                  <a:srgbClr val="00293C"/>
                </a:solidFill>
                <a:latin typeface="Calibri"/>
                <a:cs typeface="Calibri"/>
              </a:rPr>
              <a:t>For</a:t>
            </a:r>
            <a:r>
              <a:rPr sz="1600" b="1" kern="0" spc="7">
                <a:solidFill>
                  <a:srgbClr val="00293C"/>
                </a:solidFill>
                <a:latin typeface="Calibri"/>
                <a:cs typeface="Calibri"/>
              </a:rPr>
              <a:t> </a:t>
            </a:r>
            <a:r>
              <a:rPr sz="1600" b="1" kern="0" spc="167">
                <a:solidFill>
                  <a:srgbClr val="00293C"/>
                </a:solidFill>
                <a:latin typeface="Calibri"/>
                <a:cs typeface="Calibri"/>
              </a:rPr>
              <a:t>Leadership</a:t>
            </a:r>
            <a:endParaRPr sz="1600" kern="0">
              <a:solidFill>
                <a:sysClr val="windowText" lastClr="000000"/>
              </a:solidFill>
              <a:latin typeface="Calibri"/>
              <a:cs typeface="Calibri"/>
            </a:endParaRPr>
          </a:p>
          <a:p>
            <a:pPr marL="23706" defTabSz="1219170">
              <a:spcBef>
                <a:spcPts val="933"/>
              </a:spcBef>
            </a:pPr>
            <a:r>
              <a:rPr sz="1333" kern="0">
                <a:solidFill>
                  <a:srgbClr val="00293C"/>
                </a:solidFill>
                <a:latin typeface="Century Gothic"/>
                <a:cs typeface="Century Gothic"/>
              </a:rPr>
              <a:t>Future</a:t>
            </a:r>
            <a:r>
              <a:rPr sz="1333" kern="0" spc="73">
                <a:solidFill>
                  <a:srgbClr val="00293C"/>
                </a:solidFill>
                <a:latin typeface="Century Gothic"/>
                <a:cs typeface="Century Gothic"/>
              </a:rPr>
              <a:t> </a:t>
            </a:r>
            <a:r>
              <a:rPr sz="1333" kern="0" spc="67">
                <a:solidFill>
                  <a:srgbClr val="00293C"/>
                </a:solidFill>
                <a:latin typeface="Century Gothic"/>
                <a:cs typeface="Century Gothic"/>
              </a:rPr>
              <a:t>opportunities</a:t>
            </a:r>
            <a:r>
              <a:rPr sz="1333" kern="0" spc="73">
                <a:solidFill>
                  <a:srgbClr val="00293C"/>
                </a:solidFill>
                <a:latin typeface="Century Gothic"/>
                <a:cs typeface="Century Gothic"/>
              </a:rPr>
              <a:t> </a:t>
            </a:r>
            <a:r>
              <a:rPr sz="1333" kern="0" spc="-47">
                <a:solidFill>
                  <a:srgbClr val="00293C"/>
                </a:solidFill>
                <a:latin typeface="Century Gothic"/>
                <a:cs typeface="Century Gothic"/>
              </a:rPr>
              <a:t>and</a:t>
            </a:r>
            <a:r>
              <a:rPr sz="1333" kern="0" spc="80">
                <a:solidFill>
                  <a:srgbClr val="00293C"/>
                </a:solidFill>
                <a:latin typeface="Century Gothic"/>
                <a:cs typeface="Century Gothic"/>
              </a:rPr>
              <a:t> </a:t>
            </a:r>
            <a:r>
              <a:rPr sz="1333" kern="0">
                <a:solidFill>
                  <a:srgbClr val="00293C"/>
                </a:solidFill>
                <a:latin typeface="Century Gothic"/>
                <a:cs typeface="Century Gothic"/>
              </a:rPr>
              <a:t>upcoming</a:t>
            </a:r>
            <a:r>
              <a:rPr sz="1333" kern="0" spc="73">
                <a:solidFill>
                  <a:srgbClr val="00293C"/>
                </a:solidFill>
                <a:latin typeface="Century Gothic"/>
                <a:cs typeface="Century Gothic"/>
              </a:rPr>
              <a:t> </a:t>
            </a:r>
            <a:r>
              <a:rPr sz="1333" kern="0" spc="80">
                <a:solidFill>
                  <a:srgbClr val="00293C"/>
                </a:solidFill>
                <a:latin typeface="Century Gothic"/>
                <a:cs typeface="Century Gothic"/>
              </a:rPr>
              <a:t>priorities</a:t>
            </a:r>
            <a:endParaRPr sz="1333" kern="0">
              <a:solidFill>
                <a:sysClr val="windowText" lastClr="000000"/>
              </a:solidFill>
              <a:latin typeface="Century Gothic"/>
              <a:cs typeface="Century Gothic"/>
            </a:endParaRPr>
          </a:p>
          <a:p>
            <a:pPr defTabSz="1219170"/>
            <a:endParaRPr sz="1333" kern="0">
              <a:solidFill>
                <a:sysClr val="windowText" lastClr="000000"/>
              </a:solidFill>
              <a:latin typeface="Century Gothic"/>
              <a:cs typeface="Century Gothic"/>
            </a:endParaRPr>
          </a:p>
          <a:p>
            <a:pPr defTabSz="1219170">
              <a:spcBef>
                <a:spcPts val="620"/>
              </a:spcBef>
            </a:pPr>
            <a:endParaRPr sz="1333" kern="0">
              <a:solidFill>
                <a:sysClr val="windowText" lastClr="000000"/>
              </a:solidFill>
              <a:latin typeface="Century Gothic"/>
              <a:cs typeface="Century Gothic"/>
            </a:endParaRPr>
          </a:p>
          <a:p>
            <a:pPr marL="23706" defTabSz="1219170">
              <a:spcBef>
                <a:spcPts val="7"/>
              </a:spcBef>
            </a:pPr>
            <a:r>
              <a:rPr sz="1600" b="1" kern="0" spc="173">
                <a:solidFill>
                  <a:srgbClr val="00293C"/>
                </a:solidFill>
                <a:latin typeface="Calibri"/>
                <a:cs typeface="Calibri"/>
              </a:rPr>
              <a:t>Expansion</a:t>
            </a:r>
            <a:endParaRPr sz="1600" kern="0">
              <a:solidFill>
                <a:sysClr val="windowText" lastClr="000000"/>
              </a:solidFill>
              <a:latin typeface="Calibri"/>
              <a:cs typeface="Calibri"/>
            </a:endParaRPr>
          </a:p>
          <a:p>
            <a:pPr marL="23706" defTabSz="1219170">
              <a:spcBef>
                <a:spcPts val="853"/>
              </a:spcBef>
            </a:pPr>
            <a:r>
              <a:rPr sz="1333" kern="0" spc="13">
                <a:solidFill>
                  <a:srgbClr val="00293C"/>
                </a:solidFill>
                <a:latin typeface="Century Gothic"/>
                <a:cs typeface="Century Gothic"/>
              </a:rPr>
              <a:t>Additional</a:t>
            </a:r>
            <a:r>
              <a:rPr sz="1333" kern="0" spc="200">
                <a:solidFill>
                  <a:srgbClr val="00293C"/>
                </a:solidFill>
                <a:latin typeface="Century Gothic"/>
                <a:cs typeface="Century Gothic"/>
              </a:rPr>
              <a:t> </a:t>
            </a:r>
            <a:r>
              <a:rPr sz="1333" kern="0" spc="-13">
                <a:solidFill>
                  <a:srgbClr val="00293C"/>
                </a:solidFill>
                <a:latin typeface="Century Gothic"/>
                <a:cs typeface="Century Gothic"/>
              </a:rPr>
              <a:t>products</a:t>
            </a:r>
            <a:endParaRPr sz="1333" kern="0">
              <a:solidFill>
                <a:sysClr val="windowText" lastClr="000000"/>
              </a:solidFill>
              <a:latin typeface="Century Gothic"/>
              <a:cs typeface="Century Gothic"/>
            </a:endParaRPr>
          </a:p>
          <a:p>
            <a:pPr defTabSz="1219170"/>
            <a:endParaRPr sz="1333" kern="0">
              <a:solidFill>
                <a:sysClr val="windowText" lastClr="000000"/>
              </a:solidFill>
              <a:latin typeface="Century Gothic"/>
              <a:cs typeface="Century Gothic"/>
            </a:endParaRPr>
          </a:p>
          <a:p>
            <a:pPr defTabSz="1219170">
              <a:spcBef>
                <a:spcPts val="167"/>
              </a:spcBef>
            </a:pPr>
            <a:endParaRPr sz="1333" kern="0">
              <a:solidFill>
                <a:sysClr val="windowText" lastClr="000000"/>
              </a:solidFill>
              <a:latin typeface="Century Gothic"/>
              <a:cs typeface="Century Gothic"/>
            </a:endParaRPr>
          </a:p>
          <a:p>
            <a:pPr marL="23706" defTabSz="1219170">
              <a:spcBef>
                <a:spcPts val="7"/>
              </a:spcBef>
            </a:pPr>
            <a:r>
              <a:rPr sz="1600" b="1" kern="0" spc="187">
                <a:solidFill>
                  <a:srgbClr val="00293C"/>
                </a:solidFill>
                <a:latin typeface="Calibri"/>
                <a:cs typeface="Calibri"/>
              </a:rPr>
              <a:t>Resources</a:t>
            </a:r>
            <a:endParaRPr sz="1600" kern="0">
              <a:solidFill>
                <a:sysClr val="windowText" lastClr="000000"/>
              </a:solidFill>
              <a:latin typeface="Calibri"/>
              <a:cs typeface="Calibri"/>
            </a:endParaRPr>
          </a:p>
          <a:p>
            <a:pPr marL="23706" defTabSz="1219170">
              <a:spcBef>
                <a:spcPts val="853"/>
              </a:spcBef>
            </a:pPr>
            <a:r>
              <a:rPr sz="1333" kern="0" spc="-27">
                <a:solidFill>
                  <a:srgbClr val="00293C"/>
                </a:solidFill>
                <a:latin typeface="Century Gothic"/>
                <a:cs typeface="Century Gothic"/>
              </a:rPr>
              <a:t>Roadmap</a:t>
            </a:r>
            <a:r>
              <a:rPr sz="1333" kern="0" spc="-40">
                <a:solidFill>
                  <a:srgbClr val="00293C"/>
                </a:solidFill>
                <a:latin typeface="Century Gothic"/>
                <a:cs typeface="Century Gothic"/>
              </a:rPr>
              <a:t> </a:t>
            </a:r>
            <a:r>
              <a:rPr sz="1333" kern="0" spc="-47">
                <a:solidFill>
                  <a:srgbClr val="00293C"/>
                </a:solidFill>
                <a:latin typeface="Century Gothic"/>
                <a:cs typeface="Century Gothic"/>
              </a:rPr>
              <a:t>and</a:t>
            </a:r>
            <a:r>
              <a:rPr sz="1333" kern="0" spc="-33">
                <a:solidFill>
                  <a:srgbClr val="00293C"/>
                </a:solidFill>
                <a:latin typeface="Century Gothic"/>
                <a:cs typeface="Century Gothic"/>
              </a:rPr>
              <a:t> </a:t>
            </a:r>
            <a:r>
              <a:rPr sz="1333" kern="0" spc="-13">
                <a:solidFill>
                  <a:srgbClr val="00293C"/>
                </a:solidFill>
                <a:latin typeface="Century Gothic"/>
                <a:cs typeface="Century Gothic"/>
              </a:rPr>
              <a:t>recommendations</a:t>
            </a:r>
            <a:endParaRPr sz="1333" kern="0">
              <a:solidFill>
                <a:sysClr val="windowText" lastClr="000000"/>
              </a:solidFill>
              <a:latin typeface="Century Gothic"/>
              <a:cs typeface="Century Gothic"/>
            </a:endParaRPr>
          </a:p>
        </p:txBody>
      </p:sp>
      <p:sp>
        <p:nvSpPr>
          <p:cNvPr id="24" name="object 24">
            <a:extLst>
              <a:ext uri="{C183D7F6-B498-43B3-948B-1728B52AA6E4}">
                <adec:decorative xmlns:adec="http://schemas.microsoft.com/office/drawing/2017/decorative" val="1"/>
              </a:ext>
            </a:extLst>
          </p:cNvPr>
          <p:cNvSpPr txBox="1">
            <a:spLocks noGrp="1"/>
          </p:cNvSpPr>
          <p:nvPr>
            <p:ph type="sldNum" sz="quarter" idx="7"/>
          </p:nvPr>
        </p:nvSpPr>
        <p:spPr>
          <a:xfrm>
            <a:off x="15473185" y="8444411"/>
            <a:ext cx="397369" cy="217090"/>
          </a:xfrm>
          <a:prstGeom prst="rect">
            <a:avLst/>
          </a:prstGeom>
        </p:spPr>
        <p:txBody>
          <a:bodyPr vert="horz" wrap="square" lIns="0" tIns="11853" rIns="0" bIns="0" rtlCol="0">
            <a:spAutoFit/>
          </a:bodyPr>
          <a:lstStyle/>
          <a:p>
            <a:pPr marL="86357" defTabSz="1219170">
              <a:spcBef>
                <a:spcPts val="93"/>
              </a:spcBef>
            </a:pPr>
            <a:fld id="{81D60167-4931-47E6-BA6A-407CBD079E47}" type="slidenum">
              <a:rPr kern="0" spc="87" dirty="0"/>
              <a:pPr marL="86357" defTabSz="1219170">
                <a:spcBef>
                  <a:spcPts val="93"/>
                </a:spcBef>
              </a:pPr>
              <a:t>5</a:t>
            </a:fld>
            <a:endParaRPr kern="0" spc="87"/>
          </a:p>
        </p:txBody>
      </p:sp>
      <p:pic>
        <p:nvPicPr>
          <p:cNvPr id="22" name="object 22" descr="Coworkers discussing information on a dry erase board">
            <a:extLst>
              <a:ext uri="{C183D7F6-B498-43B3-948B-1728B52AA6E4}">
                <adec:decorative xmlns:adec="http://schemas.microsoft.com/office/drawing/2017/decorative" val="0"/>
              </a:ext>
            </a:extLst>
          </p:cNvPr>
          <p:cNvPicPr/>
          <p:nvPr/>
        </p:nvPicPr>
        <p:blipFill>
          <a:blip r:embed="rId11" cstate="print"/>
          <a:stretch>
            <a:fillRect/>
          </a:stretch>
        </p:blipFill>
        <p:spPr>
          <a:xfrm>
            <a:off x="463299" y="3429001"/>
            <a:ext cx="5063199" cy="2506799"/>
          </a:xfrm>
          <a:prstGeom prst="rect">
            <a:avLst/>
          </a:prstGeom>
        </p:spPr>
      </p:pic>
      <p:sp>
        <p:nvSpPr>
          <p:cNvPr id="25" name="object 25">
            <a:extLst>
              <a:ext uri="{C183D7F6-B498-43B3-948B-1728B52AA6E4}">
                <adec:decorative xmlns:adec="http://schemas.microsoft.com/office/drawing/2017/decorative" val="1"/>
              </a:ext>
            </a:extLst>
          </p:cNvPr>
          <p:cNvSpPr txBox="1">
            <a:spLocks noGrp="1"/>
          </p:cNvSpPr>
          <p:nvPr>
            <p:ph type="ftr" sz="quarter" idx="5"/>
          </p:nvPr>
        </p:nvSpPr>
        <p:spPr>
          <a:xfrm>
            <a:off x="12672508" y="8518361"/>
            <a:ext cx="2369537" cy="117190"/>
          </a:xfrm>
          <a:prstGeom prst="rect">
            <a:avLst/>
          </a:prstGeom>
        </p:spPr>
        <p:txBody>
          <a:bodyPr vert="horz" wrap="square" lIns="0" tIns="14393" rIns="0" bIns="0" rtlCol="0">
            <a:spAutoFit/>
          </a:bodyPr>
          <a:lstStyle/>
          <a:p>
            <a:pPr marL="16933" defTabSz="1219170">
              <a:spcBef>
                <a:spcPts val="113"/>
              </a:spcBef>
            </a:pPr>
            <a:r>
              <a:rPr kern="0" spc="-27">
                <a:solidFill>
                  <a:prstClr val="white"/>
                </a:solidFill>
              </a:rPr>
              <a:t>©</a:t>
            </a:r>
            <a:r>
              <a:rPr kern="0" spc="73">
                <a:solidFill>
                  <a:prstClr val="white"/>
                </a:solidFill>
              </a:rPr>
              <a:t> </a:t>
            </a:r>
            <a:r>
              <a:rPr kern="0" spc="67">
                <a:solidFill>
                  <a:prstClr val="white"/>
                </a:solidFill>
              </a:rPr>
              <a:t>2026</a:t>
            </a:r>
            <a:r>
              <a:rPr kern="0" spc="73">
                <a:solidFill>
                  <a:prstClr val="white"/>
                </a:solidFill>
              </a:rPr>
              <a:t> </a:t>
            </a:r>
            <a:r>
              <a:rPr kern="0">
                <a:solidFill>
                  <a:prstClr val="white"/>
                </a:solidFill>
              </a:rPr>
              <a:t>KnowBe4,</a:t>
            </a:r>
            <a:r>
              <a:rPr kern="0" spc="80">
                <a:solidFill>
                  <a:prstClr val="white"/>
                </a:solidFill>
              </a:rPr>
              <a:t> </a:t>
            </a:r>
            <a:r>
              <a:rPr kern="0">
                <a:solidFill>
                  <a:prstClr val="white"/>
                </a:solidFill>
              </a:rPr>
              <a:t>Inc.</a:t>
            </a:r>
            <a:r>
              <a:rPr kern="0" spc="73">
                <a:solidFill>
                  <a:prstClr val="white"/>
                </a:solidFill>
              </a:rPr>
              <a:t> </a:t>
            </a:r>
            <a:r>
              <a:rPr kern="0">
                <a:solidFill>
                  <a:prstClr val="white"/>
                </a:solidFill>
              </a:rPr>
              <a:t>All</a:t>
            </a:r>
            <a:r>
              <a:rPr kern="0" spc="73">
                <a:solidFill>
                  <a:prstClr val="white"/>
                </a:solidFill>
              </a:rPr>
              <a:t> </a:t>
            </a:r>
            <a:r>
              <a:rPr kern="0">
                <a:solidFill>
                  <a:prstClr val="white"/>
                </a:solidFill>
              </a:rPr>
              <a:t>rights</a:t>
            </a:r>
            <a:r>
              <a:rPr kern="0" spc="80">
                <a:solidFill>
                  <a:prstClr val="white"/>
                </a:solidFill>
              </a:rPr>
              <a:t> </a:t>
            </a:r>
            <a:r>
              <a:rPr kern="0" spc="-13">
                <a:solidFill>
                  <a:prstClr val="white"/>
                </a:solidFill>
              </a:rPr>
              <a:t>reserved.</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BD30B-DB9D-4CAA-0A2C-0FE32E2B2570}"/>
              </a:ext>
            </a:extLst>
          </p:cNvPr>
          <p:cNvSpPr>
            <a:spLocks noGrp="1"/>
          </p:cNvSpPr>
          <p:nvPr>
            <p:ph type="title"/>
          </p:nvPr>
        </p:nvSpPr>
        <p:spPr>
          <a:xfrm>
            <a:off x="739487" y="448544"/>
            <a:ext cx="10935726" cy="543200"/>
          </a:xfrm>
        </p:spPr>
        <p:txBody>
          <a:bodyPr/>
          <a:lstStyle/>
          <a:p>
            <a:r>
              <a:rPr lang="en-US" sz="2800">
                <a:latin typeface="Roboto"/>
                <a:ea typeface="Roboto"/>
                <a:cs typeface="Roboto"/>
              </a:rPr>
              <a:t>VITA Enterprise Architecture Roadmap Support Durations</a:t>
            </a:r>
            <a:br>
              <a:rPr lang="en-US"/>
            </a:br>
            <a:endParaRPr lang="en-US"/>
          </a:p>
        </p:txBody>
      </p:sp>
      <p:sp>
        <p:nvSpPr>
          <p:cNvPr id="5" name="Oval 4">
            <a:extLst>
              <a:ext uri="{FF2B5EF4-FFF2-40B4-BE49-F238E27FC236}">
                <a16:creationId xmlns:a16="http://schemas.microsoft.com/office/drawing/2014/main" id="{E83E8BE5-222F-FEB7-8288-EE6A7E8B0562}"/>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6" name="Group 5" descr="Linus General Release flow chart">
            <a:extLst>
              <a:ext uri="{FF2B5EF4-FFF2-40B4-BE49-F238E27FC236}">
                <a16:creationId xmlns:a16="http://schemas.microsoft.com/office/drawing/2014/main" id="{CAB706B9-A519-E40C-7B30-85DEC6182297}"/>
              </a:ext>
            </a:extLst>
          </p:cNvPr>
          <p:cNvGrpSpPr/>
          <p:nvPr/>
        </p:nvGrpSpPr>
        <p:grpSpPr>
          <a:xfrm>
            <a:off x="613835" y="938874"/>
            <a:ext cx="10865713" cy="940539"/>
            <a:chOff x="691871" y="1145440"/>
            <a:chExt cx="10865713" cy="940539"/>
          </a:xfrm>
        </p:grpSpPr>
        <p:sp>
          <p:nvSpPr>
            <p:cNvPr id="7" name="Rectangle: Rounded Corners 6">
              <a:extLst>
                <a:ext uri="{FF2B5EF4-FFF2-40B4-BE49-F238E27FC236}">
                  <a16:creationId xmlns:a16="http://schemas.microsoft.com/office/drawing/2014/main" id="{E7423DE6-2672-C84C-E7F7-42851FD1924A}"/>
                </a:ext>
              </a:extLst>
            </p:cNvPr>
            <p:cNvSpPr/>
            <p:nvPr/>
          </p:nvSpPr>
          <p:spPr>
            <a:xfrm>
              <a:off x="691871" y="1153095"/>
              <a:ext cx="1130280" cy="931334"/>
            </a:xfrm>
            <a:prstGeom prst="roundRect">
              <a:avLst/>
            </a:prstGeom>
            <a:solidFill>
              <a:srgbClr val="70AD47"/>
            </a:solidFill>
            <a:ln w="12700" cap="flat" cmpd="sng" algn="ctr">
              <a:solidFill>
                <a:srgbClr val="4472C4">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414041">
                      <a:lumMod val="50000"/>
                    </a:srgbClr>
                  </a:solidFill>
                  <a:effectLst/>
                  <a:uLnTx/>
                  <a:uFillTx/>
                  <a:latin typeface="Calibri" panose="020F0502020204030204"/>
                  <a:ea typeface="+mn-ea"/>
                  <a:cs typeface="+mn-cs"/>
                </a:rPr>
                <a:t>Linux General Release</a:t>
              </a:r>
            </a:p>
          </p:txBody>
        </p:sp>
        <p:sp>
          <p:nvSpPr>
            <p:cNvPr id="8" name="Arrow: Right 7">
              <a:extLst>
                <a:ext uri="{FF2B5EF4-FFF2-40B4-BE49-F238E27FC236}">
                  <a16:creationId xmlns:a16="http://schemas.microsoft.com/office/drawing/2014/main" id="{71F88A76-BDD0-CFC1-5040-198A933AD862}"/>
                </a:ext>
              </a:extLst>
            </p:cNvPr>
            <p:cNvSpPr/>
            <p:nvPr/>
          </p:nvSpPr>
          <p:spPr>
            <a:xfrm>
              <a:off x="1820632" y="1148571"/>
              <a:ext cx="5587963" cy="935925"/>
            </a:xfrm>
            <a:prstGeom prst="rightArrow">
              <a:avLst/>
            </a:prstGeom>
            <a:solidFill>
              <a:schemeClr val="bg2"/>
            </a:solidFill>
            <a:ln w="12700" cap="flat" cmpd="sng" algn="ctr">
              <a:solidFill>
                <a:srgbClr val="4472C4">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414041">
                      <a:lumMod val="50000"/>
                    </a:srgbClr>
                  </a:solidFill>
                  <a:effectLst/>
                  <a:uLnTx/>
                  <a:uFillTx/>
                  <a:latin typeface="Calibri" panose="020F0502020204030204"/>
                  <a:ea typeface="+mn-ea"/>
                  <a:cs typeface="+mn-cs"/>
                </a:rPr>
                <a:t>Full / Premier Support / Branch Releases</a:t>
              </a:r>
            </a:p>
          </p:txBody>
        </p:sp>
        <p:sp>
          <p:nvSpPr>
            <p:cNvPr id="9" name="Rectangle: Rounded Corners 8">
              <a:extLst>
                <a:ext uri="{FF2B5EF4-FFF2-40B4-BE49-F238E27FC236}">
                  <a16:creationId xmlns:a16="http://schemas.microsoft.com/office/drawing/2014/main" id="{12C15262-3EF2-4987-C2C4-B64EF8B5E772}"/>
                </a:ext>
              </a:extLst>
            </p:cNvPr>
            <p:cNvSpPr/>
            <p:nvPr/>
          </p:nvSpPr>
          <p:spPr>
            <a:xfrm>
              <a:off x="7327855" y="1154644"/>
              <a:ext cx="1130280" cy="931335"/>
            </a:xfrm>
            <a:prstGeom prst="roundRect">
              <a:avLst/>
            </a:prstGeom>
            <a:solidFill>
              <a:srgbClr val="FFFF00"/>
            </a:solidFill>
            <a:ln w="12700" cap="flat" cmpd="sng" algn="ctr">
              <a:solidFill>
                <a:srgbClr val="4472C4">
                  <a:shade val="1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End of Service Life (</a:t>
              </a:r>
              <a:r>
                <a:rPr kumimoji="0" lang="en-US" sz="1600" b="0" i="0" u="none" strike="noStrike" kern="0" cap="none" spc="0" normalizeH="0" baseline="0" noProof="0" err="1">
                  <a:ln>
                    <a:noFill/>
                  </a:ln>
                  <a:solidFill>
                    <a:prstClr val="black"/>
                  </a:solidFill>
                  <a:effectLst/>
                  <a:uLnTx/>
                  <a:uFillTx/>
                  <a:latin typeface="Calibri" panose="020F0502020204030204"/>
                  <a:ea typeface="+mn-ea"/>
                  <a:cs typeface="+mn-cs"/>
                </a:rPr>
                <a:t>EoSL</a:t>
              </a: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a:t>
              </a:r>
            </a:p>
          </p:txBody>
        </p:sp>
        <p:sp>
          <p:nvSpPr>
            <p:cNvPr id="10" name="Arrow: Right 9">
              <a:extLst>
                <a:ext uri="{FF2B5EF4-FFF2-40B4-BE49-F238E27FC236}">
                  <a16:creationId xmlns:a16="http://schemas.microsoft.com/office/drawing/2014/main" id="{36859DB6-1F42-42CD-B0A8-AD4DF98C1F95}"/>
                </a:ext>
              </a:extLst>
            </p:cNvPr>
            <p:cNvSpPr/>
            <p:nvPr/>
          </p:nvSpPr>
          <p:spPr>
            <a:xfrm>
              <a:off x="8493148" y="1145440"/>
              <a:ext cx="1568902" cy="940194"/>
            </a:xfrm>
            <a:prstGeom prst="rightArrow">
              <a:avLst/>
            </a:prstGeom>
            <a:solidFill>
              <a:schemeClr val="bg2"/>
            </a:solidFill>
            <a:ln w="12700" cap="flat" cmpd="sng" algn="ctr">
              <a:solidFill>
                <a:srgbClr val="4472C4">
                  <a:shade val="15000"/>
                </a:srgbClr>
              </a:solid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414041">
                      <a:lumMod val="50000"/>
                    </a:srgbClr>
                  </a:solidFill>
                  <a:effectLst/>
                  <a:uLnTx/>
                  <a:uFillTx/>
                  <a:latin typeface="Calibri" panose="020F0502020204030204"/>
                  <a:ea typeface="Calibri"/>
                  <a:cs typeface="Calibri"/>
                </a:rPr>
                <a:t>Extended Life Phase</a:t>
              </a:r>
            </a:p>
          </p:txBody>
        </p:sp>
        <p:sp>
          <p:nvSpPr>
            <p:cNvPr id="11" name="Rectangle: Rounded Corners 10">
              <a:extLst>
                <a:ext uri="{FF2B5EF4-FFF2-40B4-BE49-F238E27FC236}">
                  <a16:creationId xmlns:a16="http://schemas.microsoft.com/office/drawing/2014/main" id="{2D62C2B0-89F3-D484-CE99-F4DA463A315E}"/>
                </a:ext>
              </a:extLst>
            </p:cNvPr>
            <p:cNvSpPr/>
            <p:nvPr/>
          </p:nvSpPr>
          <p:spPr>
            <a:xfrm>
              <a:off x="10060330" y="1198649"/>
              <a:ext cx="1497254" cy="829880"/>
            </a:xfrm>
            <a:prstGeom prst="roundRect">
              <a:avLst/>
            </a:prstGeom>
            <a:solidFill>
              <a:srgbClr val="FF0000"/>
            </a:solidFill>
            <a:ln w="12700" cap="flat" cmpd="sng" algn="ctr">
              <a:solidFill>
                <a:srgbClr val="4472C4">
                  <a:shade val="15000"/>
                </a:srgbClr>
              </a:solid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End of Life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0" cap="none" spc="0" normalizeH="0" baseline="0" noProof="0" err="1">
                  <a:ln>
                    <a:noFill/>
                  </a:ln>
                  <a:solidFill>
                    <a:prstClr val="black"/>
                  </a:solidFill>
                  <a:effectLst/>
                  <a:uLnTx/>
                  <a:uFillTx/>
                  <a:latin typeface="Calibri" panose="020F0502020204030204"/>
                  <a:ea typeface="+mn-ea"/>
                  <a:cs typeface="+mn-cs"/>
                </a:rPr>
                <a:t>EoL</a:t>
              </a: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a:t>
              </a:r>
            </a:p>
          </p:txBody>
        </p:sp>
      </p:grpSp>
      <p:grpSp>
        <p:nvGrpSpPr>
          <p:cNvPr id="3" name="Group 2" descr="Microsoft General Release support flow chart">
            <a:extLst>
              <a:ext uri="{FF2B5EF4-FFF2-40B4-BE49-F238E27FC236}">
                <a16:creationId xmlns:a16="http://schemas.microsoft.com/office/drawing/2014/main" id="{E2327A65-BCE0-6986-D9B8-D8264BE5CD7F}"/>
              </a:ext>
            </a:extLst>
          </p:cNvPr>
          <p:cNvGrpSpPr/>
          <p:nvPr/>
        </p:nvGrpSpPr>
        <p:grpSpPr>
          <a:xfrm>
            <a:off x="564645" y="2153525"/>
            <a:ext cx="10917789" cy="3480671"/>
            <a:chOff x="508210" y="2798667"/>
            <a:chExt cx="10917789" cy="3549597"/>
          </a:xfrm>
        </p:grpSpPr>
        <p:sp>
          <p:nvSpPr>
            <p:cNvPr id="49" name="Arrow: Right 48">
              <a:extLst>
                <a:ext uri="{FF2B5EF4-FFF2-40B4-BE49-F238E27FC236}">
                  <a16:creationId xmlns:a16="http://schemas.microsoft.com/office/drawing/2014/main" id="{36A0B41A-CAF1-2C94-0049-27C13201AD8A}"/>
                </a:ext>
              </a:extLst>
            </p:cNvPr>
            <p:cNvSpPr/>
            <p:nvPr/>
          </p:nvSpPr>
          <p:spPr>
            <a:xfrm>
              <a:off x="1639963" y="2866761"/>
              <a:ext cx="2705744" cy="931335"/>
            </a:xfrm>
            <a:prstGeom prst="rightArrow">
              <a:avLst/>
            </a:prstGeom>
            <a:solidFill>
              <a:schemeClr val="bg2"/>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414041">
                      <a:lumMod val="50000"/>
                    </a:srgbClr>
                  </a:solidFill>
                  <a:effectLst/>
                  <a:uLnTx/>
                  <a:uFillTx/>
                  <a:latin typeface="Calibri" panose="020F0502020204030204"/>
                  <a:ea typeface="+mn-ea"/>
                  <a:cs typeface="+mn-cs"/>
                </a:rPr>
                <a:t>Mainstream Support</a:t>
              </a:r>
            </a:p>
          </p:txBody>
        </p:sp>
        <p:sp>
          <p:nvSpPr>
            <p:cNvPr id="50" name="Arrow: Right 49">
              <a:extLst>
                <a:ext uri="{FF2B5EF4-FFF2-40B4-BE49-F238E27FC236}">
                  <a16:creationId xmlns:a16="http://schemas.microsoft.com/office/drawing/2014/main" id="{D282B4C0-F6CF-3C90-480A-147A9A10DE01}"/>
                </a:ext>
              </a:extLst>
            </p:cNvPr>
            <p:cNvSpPr/>
            <p:nvPr/>
          </p:nvSpPr>
          <p:spPr>
            <a:xfrm>
              <a:off x="4258955" y="2850135"/>
              <a:ext cx="3014133" cy="931334"/>
            </a:xfrm>
            <a:prstGeom prst="rightArrow">
              <a:avLst/>
            </a:prstGeom>
            <a:solidFill>
              <a:schemeClr val="bg2"/>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414041">
                      <a:lumMod val="50000"/>
                    </a:srgbClr>
                  </a:solidFill>
                  <a:effectLst/>
                  <a:uLnTx/>
                  <a:uFillTx/>
                  <a:latin typeface="Calibri" panose="020F0502020204030204"/>
                  <a:ea typeface="+mn-ea"/>
                  <a:cs typeface="+mn-cs"/>
                </a:rPr>
                <a:t>Extended Support</a:t>
              </a:r>
            </a:p>
          </p:txBody>
        </p:sp>
        <p:sp>
          <p:nvSpPr>
            <p:cNvPr id="51" name="Arrow: Right 50">
              <a:extLst>
                <a:ext uri="{FF2B5EF4-FFF2-40B4-BE49-F238E27FC236}">
                  <a16:creationId xmlns:a16="http://schemas.microsoft.com/office/drawing/2014/main" id="{BA7DA7E3-2BCF-4ABC-48A7-2DEC7DDA2E8A}"/>
                </a:ext>
              </a:extLst>
            </p:cNvPr>
            <p:cNvSpPr/>
            <p:nvPr/>
          </p:nvSpPr>
          <p:spPr>
            <a:xfrm>
              <a:off x="8382826" y="2839417"/>
              <a:ext cx="1643353" cy="940194"/>
            </a:xfrm>
            <a:prstGeom prst="rightArrow">
              <a:avLst/>
            </a:prstGeom>
            <a:solidFill>
              <a:schemeClr val="bg2"/>
            </a:solidFill>
            <a:ln w="12700" cap="flat" cmpd="sng" algn="ctr">
              <a:solidFill>
                <a:srgbClr val="4472C4">
                  <a:shade val="15000"/>
                </a:srgbClr>
              </a:solidFill>
              <a:prstDash val="solid"/>
              <a:miter lim="800000"/>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414041">
                      <a:lumMod val="50000"/>
                    </a:srgbClr>
                  </a:solidFill>
                  <a:effectLst/>
                  <a:uLnTx/>
                  <a:uFillTx/>
                  <a:latin typeface="Calibri" panose="020F0502020204030204"/>
                  <a:ea typeface="+mn-ea"/>
                  <a:cs typeface="+mn-cs"/>
                </a:rPr>
                <a:t>Extended Security Updates</a:t>
              </a:r>
              <a:endParaRPr kumimoji="0" lang="en-US" sz="1200" b="0" i="0" u="none" strike="noStrike" kern="0" cap="none" spc="0" normalizeH="0" baseline="0" noProof="0">
                <a:ln>
                  <a:noFill/>
                </a:ln>
                <a:solidFill>
                  <a:srgbClr val="414041">
                    <a:lumMod val="50000"/>
                  </a:srgbClr>
                </a:solidFill>
                <a:effectLst/>
                <a:uLnTx/>
                <a:uFillTx/>
                <a:latin typeface="Calibri" panose="020F0502020204030204"/>
                <a:ea typeface="Calibri"/>
                <a:cs typeface="Calibri"/>
              </a:endParaRPr>
            </a:p>
          </p:txBody>
        </p:sp>
        <p:sp>
          <p:nvSpPr>
            <p:cNvPr id="52" name="Rectangle: Rounded Corners 51">
              <a:extLst>
                <a:ext uri="{FF2B5EF4-FFF2-40B4-BE49-F238E27FC236}">
                  <a16:creationId xmlns:a16="http://schemas.microsoft.com/office/drawing/2014/main" id="{275569DF-C3DB-3318-DECB-23880B3B3359}"/>
                </a:ext>
              </a:extLst>
            </p:cNvPr>
            <p:cNvSpPr/>
            <p:nvPr/>
          </p:nvSpPr>
          <p:spPr>
            <a:xfrm>
              <a:off x="508210" y="2883036"/>
              <a:ext cx="1176183" cy="931334"/>
            </a:xfrm>
            <a:prstGeom prst="roundRect">
              <a:avLst/>
            </a:prstGeom>
            <a:solidFill>
              <a:srgbClr val="70AD47"/>
            </a:solidFill>
            <a:ln w="12700" cap="flat" cmpd="sng" algn="ctr">
              <a:solidFill>
                <a:srgbClr val="4472C4">
                  <a:shade val="15000"/>
                </a:srgbClr>
              </a:solidFill>
              <a:prstDash val="solid"/>
              <a:miter lim="800000"/>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414041">
                      <a:lumMod val="50000"/>
                    </a:srgbClr>
                  </a:solidFill>
                  <a:effectLst/>
                  <a:uLnTx/>
                  <a:uFillTx/>
                  <a:latin typeface="Calibri" panose="020F0502020204030204"/>
                  <a:ea typeface="+mn-ea"/>
                  <a:cs typeface="+mn-cs"/>
                </a:rPr>
                <a:t>Microsoft General Release</a:t>
              </a:r>
            </a:p>
          </p:txBody>
        </p:sp>
        <p:sp>
          <p:nvSpPr>
            <p:cNvPr id="53" name="TextBox 52">
              <a:extLst>
                <a:ext uri="{FF2B5EF4-FFF2-40B4-BE49-F238E27FC236}">
                  <a16:creationId xmlns:a16="http://schemas.microsoft.com/office/drawing/2014/main" id="{F1CF7829-4570-8B33-8DA5-5B9CA1E55C29}"/>
                </a:ext>
              </a:extLst>
            </p:cNvPr>
            <p:cNvSpPr txBox="1"/>
            <p:nvPr/>
          </p:nvSpPr>
          <p:spPr>
            <a:xfrm>
              <a:off x="1553330" y="3750740"/>
              <a:ext cx="261469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rPr>
                <a:t>5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Security patching- 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Enhancements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Features Updates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Enhanced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Warranty Support</a:t>
              </a:r>
            </a:p>
          </p:txBody>
        </p:sp>
        <p:sp>
          <p:nvSpPr>
            <p:cNvPr id="54" name="TextBox 53">
              <a:extLst>
                <a:ext uri="{FF2B5EF4-FFF2-40B4-BE49-F238E27FC236}">
                  <a16:creationId xmlns:a16="http://schemas.microsoft.com/office/drawing/2014/main" id="{E60C94B5-DB48-8140-3FD3-11B672C10D5A}"/>
                </a:ext>
              </a:extLst>
            </p:cNvPr>
            <p:cNvSpPr txBox="1"/>
            <p:nvPr/>
          </p:nvSpPr>
          <p:spPr>
            <a:xfrm>
              <a:off x="4392873" y="3792638"/>
              <a:ext cx="2563778" cy="178906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rPr>
                <a:t>5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Security patching - 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Enhancements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Enhanced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Warranty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KBA updates</a:t>
              </a:r>
            </a:p>
          </p:txBody>
        </p:sp>
        <p:sp>
          <p:nvSpPr>
            <p:cNvPr id="55" name="Rectangle: Rounded Corners 54">
              <a:extLst>
                <a:ext uri="{FF2B5EF4-FFF2-40B4-BE49-F238E27FC236}">
                  <a16:creationId xmlns:a16="http://schemas.microsoft.com/office/drawing/2014/main" id="{39180974-EAB8-AAED-9F03-84719E601AF2}"/>
                </a:ext>
              </a:extLst>
            </p:cNvPr>
            <p:cNvSpPr/>
            <p:nvPr/>
          </p:nvSpPr>
          <p:spPr>
            <a:xfrm>
              <a:off x="9928010" y="2839417"/>
              <a:ext cx="1497989" cy="935764"/>
            </a:xfrm>
            <a:prstGeom prst="roundRect">
              <a:avLst/>
            </a:prstGeom>
            <a:solidFill>
              <a:srgbClr val="FF0000"/>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End of Life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0" cap="none" spc="0" normalizeH="0" baseline="0" noProof="0" err="1">
                  <a:ln>
                    <a:noFill/>
                  </a:ln>
                  <a:solidFill>
                    <a:prstClr val="black"/>
                  </a:solidFill>
                  <a:effectLst/>
                  <a:uLnTx/>
                  <a:uFillTx/>
                  <a:latin typeface="Calibri" panose="020F0502020204030204"/>
                  <a:ea typeface="+mn-ea"/>
                  <a:cs typeface="+mn-cs"/>
                </a:rPr>
                <a:t>EoL</a:t>
              </a: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a:t>
              </a:r>
            </a:p>
          </p:txBody>
        </p:sp>
        <p:sp>
          <p:nvSpPr>
            <p:cNvPr id="56" name="Rectangle: Rounded Corners 55">
              <a:extLst>
                <a:ext uri="{FF2B5EF4-FFF2-40B4-BE49-F238E27FC236}">
                  <a16:creationId xmlns:a16="http://schemas.microsoft.com/office/drawing/2014/main" id="{BE5196B4-17BF-BAD5-596F-DA8520DE6536}"/>
                </a:ext>
              </a:extLst>
            </p:cNvPr>
            <p:cNvSpPr/>
            <p:nvPr/>
          </p:nvSpPr>
          <p:spPr>
            <a:xfrm>
              <a:off x="7221735" y="2798667"/>
              <a:ext cx="1130280" cy="931335"/>
            </a:xfrm>
            <a:prstGeom prst="roundRect">
              <a:avLst/>
            </a:prstGeom>
            <a:solidFill>
              <a:srgbClr val="FFFF00"/>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End of Service Life (</a:t>
              </a:r>
              <a:r>
                <a:rPr kumimoji="0" lang="en-US" sz="1600" b="0" i="0" u="none" strike="noStrike" kern="0" cap="none" spc="0" normalizeH="0" baseline="0" noProof="0" err="1">
                  <a:ln>
                    <a:noFill/>
                  </a:ln>
                  <a:solidFill>
                    <a:prstClr val="black"/>
                  </a:solidFill>
                  <a:effectLst/>
                  <a:uLnTx/>
                  <a:uFillTx/>
                  <a:latin typeface="Calibri" panose="020F0502020204030204"/>
                  <a:ea typeface="+mn-ea"/>
                  <a:cs typeface="+mn-cs"/>
                </a:rPr>
                <a:t>EoSL</a:t>
              </a: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a:t>
              </a:r>
            </a:p>
          </p:txBody>
        </p:sp>
        <p:sp>
          <p:nvSpPr>
            <p:cNvPr id="57" name="TextBox 56">
              <a:extLst>
                <a:ext uri="{FF2B5EF4-FFF2-40B4-BE49-F238E27FC236}">
                  <a16:creationId xmlns:a16="http://schemas.microsoft.com/office/drawing/2014/main" id="{1F117A59-CB39-8116-6A6D-26A67A9AC79F}"/>
                </a:ext>
              </a:extLst>
            </p:cNvPr>
            <p:cNvSpPr txBox="1"/>
            <p:nvPr/>
          </p:nvSpPr>
          <p:spPr>
            <a:xfrm>
              <a:off x="7691256" y="3851785"/>
              <a:ext cx="265563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rPr>
                <a:t>3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Security patching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Critical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Informational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Paid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“Best effort” support</a:t>
              </a:r>
            </a:p>
          </p:txBody>
        </p:sp>
        <p:sp>
          <p:nvSpPr>
            <p:cNvPr id="58" name="Right Brace 57">
              <a:extLst>
                <a:ext uri="{FF2B5EF4-FFF2-40B4-BE49-F238E27FC236}">
                  <a16:creationId xmlns:a16="http://schemas.microsoft.com/office/drawing/2014/main" id="{C4465BE5-A080-43B8-48ED-A2D966E8654D}"/>
                </a:ext>
              </a:extLst>
            </p:cNvPr>
            <p:cNvSpPr/>
            <p:nvPr/>
          </p:nvSpPr>
          <p:spPr>
            <a:xfrm rot="5400000">
              <a:off x="3938037" y="2778807"/>
              <a:ext cx="765731" cy="5542661"/>
            </a:xfrm>
            <a:prstGeom prst="rightBrace">
              <a:avLst>
                <a:gd name="adj1" fmla="val 8333"/>
                <a:gd name="adj2" fmla="val 51296"/>
              </a:avLst>
            </a:prstGeom>
            <a:no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7EE4376-ED45-4D59-67B3-A11DECD1C4F5}"/>
                </a:ext>
              </a:extLst>
            </p:cNvPr>
            <p:cNvSpPr txBox="1"/>
            <p:nvPr/>
          </p:nvSpPr>
          <p:spPr>
            <a:xfrm rot="10800000" flipV="1">
              <a:off x="2171489" y="5971618"/>
              <a:ext cx="4712322" cy="37664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Covered by VITA Enterprise Support Agreements</a:t>
              </a:r>
            </a:p>
          </p:txBody>
        </p:sp>
        <p:sp>
          <p:nvSpPr>
            <p:cNvPr id="97" name="Right Brace 96">
              <a:extLst>
                <a:ext uri="{FF2B5EF4-FFF2-40B4-BE49-F238E27FC236}">
                  <a16:creationId xmlns:a16="http://schemas.microsoft.com/office/drawing/2014/main" id="{39C6FDE6-87A5-7580-0D57-C609C3954847}"/>
                </a:ext>
              </a:extLst>
            </p:cNvPr>
            <p:cNvSpPr/>
            <p:nvPr/>
          </p:nvSpPr>
          <p:spPr>
            <a:xfrm rot="5400000">
              <a:off x="8532825" y="4301306"/>
              <a:ext cx="777316" cy="2460455"/>
            </a:xfrm>
            <a:prstGeom prst="rightBrace">
              <a:avLst>
                <a:gd name="adj1" fmla="val 8333"/>
                <a:gd name="adj2" fmla="val 51854"/>
              </a:avLst>
            </a:prstGeom>
            <a:no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76" name="TextBox 75">
            <a:extLst>
              <a:ext uri="{FF2B5EF4-FFF2-40B4-BE49-F238E27FC236}">
                <a16:creationId xmlns:a16="http://schemas.microsoft.com/office/drawing/2014/main" id="{9871DFC7-2BC4-FDB5-1C41-52BFE655EA22}"/>
              </a:ext>
            </a:extLst>
          </p:cNvPr>
          <p:cNvSpPr txBox="1"/>
          <p:nvPr/>
        </p:nvSpPr>
        <p:spPr>
          <a:xfrm>
            <a:off x="9984445" y="3251634"/>
            <a:ext cx="1865818" cy="92333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 Security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"Best Effort"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98" name="TextBox 97">
            <a:extLst>
              <a:ext uri="{FF2B5EF4-FFF2-40B4-BE49-F238E27FC236}">
                <a16:creationId xmlns:a16="http://schemas.microsoft.com/office/drawing/2014/main" id="{98C6C315-A691-A53A-DE82-743578C3530C}"/>
              </a:ext>
            </a:extLst>
          </p:cNvPr>
          <p:cNvSpPr txBox="1"/>
          <p:nvPr/>
        </p:nvSpPr>
        <p:spPr>
          <a:xfrm rot="10800000" flipV="1">
            <a:off x="7647238" y="5265659"/>
            <a:ext cx="2661360" cy="3693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Purchased ESU Licensing</a:t>
            </a:r>
          </a:p>
        </p:txBody>
      </p:sp>
    </p:spTree>
    <p:extLst>
      <p:ext uri="{BB962C8B-B14F-4D97-AF65-F5344CB8AC3E}">
        <p14:creationId xmlns:p14="http://schemas.microsoft.com/office/powerpoint/2010/main" val="882056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D87D24-CF96-B7E3-8DB4-85DD2E0259A1}"/>
              </a:ext>
            </a:extLst>
          </p:cNvPr>
          <p:cNvSpPr>
            <a:spLocks noGrp="1"/>
          </p:cNvSpPr>
          <p:nvPr>
            <p:ph type="title"/>
          </p:nvPr>
        </p:nvSpPr>
        <p:spPr>
          <a:xfrm>
            <a:off x="1017519" y="597039"/>
            <a:ext cx="10458280" cy="635491"/>
          </a:xfrm>
        </p:spPr>
        <p:txBody>
          <a:bodyPr/>
          <a:lstStyle/>
          <a:p>
            <a:r>
              <a:rPr lang="en-US">
                <a:latin typeface="Roboto"/>
                <a:ea typeface="Roboto"/>
                <a:cs typeface="Roboto"/>
              </a:rPr>
              <a:t>OS Upgrade “Gap Year” and Upgrade Relief Opportunity</a:t>
            </a:r>
            <a:endParaRPr lang="en-US"/>
          </a:p>
        </p:txBody>
      </p:sp>
      <p:sp>
        <p:nvSpPr>
          <p:cNvPr id="3" name="Content Placeholder 2">
            <a:extLst>
              <a:ext uri="{FF2B5EF4-FFF2-40B4-BE49-F238E27FC236}">
                <a16:creationId xmlns:a16="http://schemas.microsoft.com/office/drawing/2014/main" id="{2B7A3126-61F7-6447-073E-5D4989CE31B6}"/>
              </a:ext>
            </a:extLst>
          </p:cNvPr>
          <p:cNvSpPr>
            <a:spLocks noGrp="1"/>
          </p:cNvSpPr>
          <p:nvPr>
            <p:ph sz="half" idx="1"/>
          </p:nvPr>
        </p:nvSpPr>
        <p:spPr>
          <a:xfrm>
            <a:off x="743779" y="1580461"/>
            <a:ext cx="3972402" cy="4226591"/>
          </a:xfrm>
        </p:spPr>
        <p:txBody>
          <a:bodyPr vert="horz" lIns="91440" tIns="45720" rIns="91440" bIns="45720" rtlCol="0" anchor="t">
            <a:noAutofit/>
          </a:bodyPr>
          <a:lstStyle/>
          <a:p>
            <a:pPr marL="342900" indent="-342900">
              <a:buFont typeface="Arial" panose="020B0604020202020204" pitchFamily="34" charset="0"/>
              <a:buChar char="•"/>
            </a:pPr>
            <a:r>
              <a:rPr lang="en-US" b="0">
                <a:latin typeface="Roboto"/>
                <a:ea typeface="Roboto"/>
                <a:cs typeface="Roboto"/>
              </a:rPr>
              <a:t>The operating system release and upgrade cadence has provided an opportunity for a “gap year”</a:t>
            </a:r>
          </a:p>
          <a:p>
            <a:pPr marL="342900" indent="-342900">
              <a:buFont typeface="Arial" panose="020B0604020202020204" pitchFamily="34" charset="0"/>
              <a:buChar char="•"/>
            </a:pPr>
            <a:r>
              <a:rPr lang="en-US" b="0">
                <a:latin typeface="Roboto"/>
                <a:ea typeface="Roboto"/>
                <a:cs typeface="Roboto"/>
              </a:rPr>
              <a:t>Upgrade relief for OS2019 and Linux 8 instances in 2026</a:t>
            </a:r>
          </a:p>
          <a:p>
            <a:pPr marL="342900" indent="-342900">
              <a:buFont typeface="Arial" panose="020B0604020202020204" pitchFamily="34" charset="0"/>
              <a:buChar char="•"/>
            </a:pPr>
            <a:r>
              <a:rPr lang="en-US" b="0">
                <a:latin typeface="Roboto"/>
                <a:ea typeface="Roboto"/>
                <a:cs typeface="Roboto"/>
              </a:rPr>
              <a:t>Current N through N-2 versions are in full support in the environment for the next three years or more. </a:t>
            </a:r>
          </a:p>
          <a:p>
            <a:pPr marL="342900" indent="-342900">
              <a:buFont typeface="Arial" panose="020B0604020202020204" pitchFamily="34" charset="0"/>
              <a:buChar char="•"/>
            </a:pPr>
            <a:r>
              <a:rPr lang="en-US" b="0">
                <a:latin typeface="Roboto"/>
                <a:ea typeface="Roboto"/>
                <a:cs typeface="Roboto"/>
              </a:rPr>
              <a:t>2026: Concentration on end-of-support and approaching end-of-full-support OS versions </a:t>
            </a:r>
          </a:p>
          <a:p>
            <a:endParaRPr lang="en-US"/>
          </a:p>
        </p:txBody>
      </p:sp>
      <p:pic>
        <p:nvPicPr>
          <p:cNvPr id="2" name="Picture 4" descr="OS Instances Support Years Remaining graph">
            <a:extLst>
              <a:ext uri="{FF2B5EF4-FFF2-40B4-BE49-F238E27FC236}">
                <a16:creationId xmlns:a16="http://schemas.microsoft.com/office/drawing/2014/main" id="{D0BDDB5E-8B45-A172-02E1-F724C612F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3842" y="1580461"/>
            <a:ext cx="6343650" cy="389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1168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477083-E830-AEDC-C68D-ED520D75C4EF}"/>
              </a:ext>
            </a:extLst>
          </p:cNvPr>
          <p:cNvSpPr>
            <a:spLocks noGrp="1"/>
          </p:cNvSpPr>
          <p:nvPr>
            <p:ph type="title"/>
          </p:nvPr>
        </p:nvSpPr>
        <p:spPr>
          <a:xfrm>
            <a:off x="914398" y="387607"/>
            <a:ext cx="7547022" cy="708300"/>
          </a:xfrm>
        </p:spPr>
        <p:txBody>
          <a:bodyPr/>
          <a:lstStyle/>
          <a:p>
            <a:r>
              <a:rPr lang="en-US"/>
              <a:t>Upgrade choices for 2026</a:t>
            </a:r>
          </a:p>
        </p:txBody>
      </p:sp>
      <p:sp>
        <p:nvSpPr>
          <p:cNvPr id="3" name="Content Placeholder 2">
            <a:extLst>
              <a:ext uri="{FF2B5EF4-FFF2-40B4-BE49-F238E27FC236}">
                <a16:creationId xmlns:a16="http://schemas.microsoft.com/office/drawing/2014/main" id="{4A3C2571-5B95-FBBF-9AB6-DEE1289A3A97}"/>
              </a:ext>
            </a:extLst>
          </p:cNvPr>
          <p:cNvSpPr>
            <a:spLocks noGrp="1"/>
          </p:cNvSpPr>
          <p:nvPr>
            <p:ph sz="half" idx="1"/>
          </p:nvPr>
        </p:nvSpPr>
        <p:spPr>
          <a:xfrm>
            <a:off x="914398" y="1343787"/>
            <a:ext cx="10009769" cy="1995748"/>
          </a:xfrm>
        </p:spPr>
        <p:txBody>
          <a:bodyPr vert="horz" lIns="91440" tIns="45720" rIns="91440" bIns="45720" rtlCol="0" anchor="t">
            <a:noAutofit/>
          </a:bodyPr>
          <a:lstStyle/>
          <a:p>
            <a:pPr marL="342900" indent="-342900">
              <a:buFont typeface="Arial" panose="020B0604020202020204" pitchFamily="34" charset="0"/>
              <a:buChar char="•"/>
            </a:pPr>
            <a:r>
              <a:rPr lang="en-US" b="0">
                <a:latin typeface="Roboto"/>
                <a:ea typeface="Roboto"/>
                <a:cs typeface="Roboto"/>
              </a:rPr>
              <a:t>All Windows Server 2019 (N-2) instances can remain without the EA-225 upgrade requirement to N or N-1 through calendar year 2026.</a:t>
            </a:r>
          </a:p>
          <a:p>
            <a:pPr marL="342900" indent="-342900">
              <a:buFont typeface="Arial" panose="020B0604020202020204" pitchFamily="34" charset="0"/>
              <a:buChar char="•"/>
            </a:pPr>
            <a:endParaRPr lang="en-US" b="0"/>
          </a:p>
          <a:p>
            <a:pPr marL="342900" indent="-342900">
              <a:buFont typeface="Arial" panose="020B0604020202020204" pitchFamily="34" charset="0"/>
              <a:buChar char="•"/>
            </a:pPr>
            <a:r>
              <a:rPr lang="en-US" b="0">
                <a:latin typeface="Roboto"/>
                <a:ea typeface="Roboto"/>
                <a:cs typeface="Roboto"/>
              </a:rPr>
              <a:t>All Linux Server 8 and Oracle Linux 8 (N-2) instances can remain without the EA-225 upgrade requirement to N or N-1 through calendar year 2026.</a:t>
            </a:r>
          </a:p>
          <a:p>
            <a:endParaRPr lang="en-US" b="0"/>
          </a:p>
        </p:txBody>
      </p:sp>
      <p:sp>
        <p:nvSpPr>
          <p:cNvPr id="5" name="Content Placeholder 2">
            <a:extLst>
              <a:ext uri="{FF2B5EF4-FFF2-40B4-BE49-F238E27FC236}">
                <a16:creationId xmlns:a16="http://schemas.microsoft.com/office/drawing/2014/main" id="{085BF9EF-EB42-8111-7A45-D544AB19BB32}"/>
              </a:ext>
            </a:extLst>
          </p:cNvPr>
          <p:cNvSpPr txBox="1">
            <a:spLocks/>
          </p:cNvSpPr>
          <p:nvPr/>
        </p:nvSpPr>
        <p:spPr>
          <a:xfrm>
            <a:off x="839969" y="3609661"/>
            <a:ext cx="9995998" cy="219452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3"/>
              </a:buClr>
              <a:buFontTx/>
              <a:buNone/>
              <a:defRPr sz="2000" b="1"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Clr>
                <a:schemeClr val="accent3"/>
              </a:buClr>
              <a:buFontTx/>
              <a:buNone/>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414041"/>
                </a:solidFill>
                <a:effectLst/>
                <a:uLnTx/>
                <a:uFillTx/>
                <a:latin typeface="Roboto"/>
                <a:ea typeface="Roboto"/>
                <a:cs typeface="Roboto"/>
              </a:rPr>
              <a:t>If an Agency </a:t>
            </a:r>
            <a:r>
              <a:rPr kumimoji="0" lang="en-US" sz="2000" b="0" i="0" u="sng" strike="noStrike" kern="1200" cap="none" spc="0" normalizeH="0" baseline="0" noProof="0">
                <a:ln>
                  <a:noFill/>
                </a:ln>
                <a:solidFill>
                  <a:srgbClr val="414041"/>
                </a:solidFill>
                <a:effectLst/>
                <a:uLnTx/>
                <a:uFillTx/>
                <a:latin typeface="Roboto"/>
                <a:ea typeface="Roboto"/>
                <a:cs typeface="Roboto"/>
              </a:rPr>
              <a:t>needs or prefers </a:t>
            </a:r>
            <a:r>
              <a:rPr kumimoji="0" lang="en-US" sz="2000" b="0" i="0" u="none" strike="noStrike" kern="1200" cap="none" spc="0" normalizeH="0" baseline="0" noProof="0">
                <a:ln>
                  <a:noFill/>
                </a:ln>
                <a:solidFill>
                  <a:srgbClr val="414041"/>
                </a:solidFill>
                <a:effectLst/>
                <a:uLnTx/>
                <a:uFillTx/>
                <a:latin typeface="Roboto"/>
                <a:ea typeface="Roboto"/>
                <a:cs typeface="Roboto"/>
              </a:rPr>
              <a:t>to upgrade existing OS2019, Red Hat 8, or Oracle Linux 8 to N or N-1, contact your BRM or VITA SSDC Service Owner for planning.  Please do not submit a Service Request.</a:t>
            </a:r>
            <a:endParaRPr kumimoji="0" lang="en-US" sz="2000" b="0" i="0" u="none" strike="noStrike" kern="1200" cap="none" spc="0" normalizeH="0" baseline="0" noProof="0">
              <a:ln>
                <a:noFill/>
              </a:ln>
              <a:solidFill>
                <a:srgbClr val="414041"/>
              </a:solidFill>
              <a:effectLst/>
              <a:uLnTx/>
              <a:uFillTx/>
              <a:latin typeface="Roboto" panose="02000000000000000000" pitchFamily="2" charset="0"/>
              <a:ea typeface="Roboto" panose="02000000000000000000" pitchFamily="2" charset="0"/>
              <a:cs typeface="+mn-cs"/>
            </a:endParaRPr>
          </a:p>
          <a:p>
            <a:pPr marL="800100" marR="0" lvl="1" indent="-342900" algn="l" defTabSz="914400" rtl="0" eaLnBrk="1" fontAlgn="auto" latinLnBrk="0" hangingPunct="1">
              <a:lnSpc>
                <a:spcPct val="90000"/>
              </a:lnSpc>
              <a:spcBef>
                <a:spcPts val="500"/>
              </a:spcBef>
              <a:spcAft>
                <a:spcPts val="0"/>
              </a:spcAft>
              <a:buClr>
                <a:srgbClr val="920075"/>
              </a:buClr>
              <a:buSzTx/>
              <a:buFont typeface="Arial" panose="020B0604020202020204" pitchFamily="34" charset="0"/>
              <a:buChar char="•"/>
              <a:tabLst/>
              <a:defRPr/>
            </a:pPr>
            <a:r>
              <a:rPr kumimoji="0" lang="en-US" sz="2000" b="0" i="0" u="none" strike="noStrike" kern="1200" cap="none" spc="0" normalizeH="0" baseline="0" noProof="0">
                <a:ln>
                  <a:noFill/>
                </a:ln>
                <a:solidFill>
                  <a:srgbClr val="414041"/>
                </a:solidFill>
                <a:effectLst/>
                <a:uLnTx/>
                <a:uFillTx/>
                <a:latin typeface="Roboto"/>
                <a:ea typeface="Roboto"/>
                <a:cs typeface="Roboto"/>
              </a:rPr>
              <a:t>These upgrades remain at no cost but will be planned outside the usual ARCP Project processes.</a:t>
            </a:r>
          </a:p>
        </p:txBody>
      </p:sp>
    </p:spTree>
    <p:extLst>
      <p:ext uri="{BB962C8B-B14F-4D97-AF65-F5344CB8AC3E}">
        <p14:creationId xmlns:p14="http://schemas.microsoft.com/office/powerpoint/2010/main" val="1095292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F0076-4954-071A-05EF-EDBDB8262E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86B34B-4D14-DAC1-60A2-0732E714863B}"/>
              </a:ext>
            </a:extLst>
          </p:cNvPr>
          <p:cNvSpPr>
            <a:spLocks noGrp="1"/>
          </p:cNvSpPr>
          <p:nvPr>
            <p:ph type="title"/>
          </p:nvPr>
        </p:nvSpPr>
        <p:spPr>
          <a:xfrm>
            <a:off x="1719117" y="185820"/>
            <a:ext cx="8409549" cy="1325563"/>
          </a:xfrm>
        </p:spPr>
        <p:txBody>
          <a:bodyPr/>
          <a:lstStyle/>
          <a:p>
            <a:r>
              <a:rPr lang="en-US">
                <a:latin typeface="Roboto"/>
                <a:ea typeface="Roboto"/>
                <a:cs typeface="Roboto"/>
              </a:rPr>
              <a:t>Windows and Linux upgrade project in 2026</a:t>
            </a:r>
          </a:p>
        </p:txBody>
      </p:sp>
      <p:sp>
        <p:nvSpPr>
          <p:cNvPr id="3" name="Content Placeholder 2">
            <a:extLst>
              <a:ext uri="{FF2B5EF4-FFF2-40B4-BE49-F238E27FC236}">
                <a16:creationId xmlns:a16="http://schemas.microsoft.com/office/drawing/2014/main" id="{77675836-53A7-1C8C-BB30-7EC11A7E0287}"/>
              </a:ext>
            </a:extLst>
          </p:cNvPr>
          <p:cNvSpPr>
            <a:spLocks noGrp="1"/>
          </p:cNvSpPr>
          <p:nvPr>
            <p:ph sz="half" idx="1"/>
          </p:nvPr>
        </p:nvSpPr>
        <p:spPr>
          <a:xfrm>
            <a:off x="838199" y="1172311"/>
            <a:ext cx="10515599" cy="1802709"/>
          </a:xfrm>
        </p:spPr>
        <p:txBody>
          <a:bodyPr vert="horz" lIns="91440" tIns="45720" rIns="91440" bIns="45720" rtlCol="0" anchor="t">
            <a:noAutofit/>
          </a:bodyPr>
          <a:lstStyle/>
          <a:p>
            <a:r>
              <a:rPr lang="en-US" b="0">
                <a:latin typeface="Roboto"/>
                <a:ea typeface="Roboto"/>
                <a:cs typeface="Roboto"/>
              </a:rPr>
              <a:t>In calendar year 2026, the ARCP OS upgrade project will concentrate efforts on upgrading and remediating OS N-3+ versions:</a:t>
            </a:r>
          </a:p>
          <a:p>
            <a:endParaRPr lang="en-US" b="0">
              <a:latin typeface="Roboto"/>
              <a:ea typeface="Roboto"/>
              <a:cs typeface="Roboto"/>
            </a:endParaRPr>
          </a:p>
          <a:p>
            <a:endParaRPr lang="en-US" b="0">
              <a:latin typeface="Roboto"/>
              <a:ea typeface="Roboto"/>
              <a:cs typeface="Roboto"/>
            </a:endParaRPr>
          </a:p>
          <a:p>
            <a:endParaRPr lang="en-US" b="0">
              <a:latin typeface="Roboto"/>
              <a:ea typeface="Roboto"/>
              <a:cs typeface="Roboto"/>
            </a:endParaRPr>
          </a:p>
          <a:p>
            <a:endParaRPr lang="en-US" b="0">
              <a:latin typeface="Roboto"/>
              <a:ea typeface="Roboto"/>
              <a:cs typeface="Roboto"/>
            </a:endParaRPr>
          </a:p>
          <a:p>
            <a:pPr marL="342900" indent="-342900">
              <a:buFont typeface="Arial" panose="020B0604020202020204" pitchFamily="34" charset="0"/>
              <a:buChar char="•"/>
            </a:pPr>
            <a:endParaRPr lang="en-US">
              <a:cs typeface="Roboto" panose="02000000000000000000" pitchFamily="2" charset="0"/>
            </a:endParaRPr>
          </a:p>
        </p:txBody>
      </p:sp>
      <p:graphicFrame>
        <p:nvGraphicFramePr>
          <p:cNvPr id="4" name="Content Placeholder 4">
            <a:extLst>
              <a:ext uri="{FF2B5EF4-FFF2-40B4-BE49-F238E27FC236}">
                <a16:creationId xmlns:a16="http://schemas.microsoft.com/office/drawing/2014/main" id="{A22D14A0-5205-69B7-23EE-729D8D3B4B72}"/>
              </a:ext>
            </a:extLst>
          </p:cNvPr>
          <p:cNvGraphicFramePr>
            <a:graphicFrameLocks noGrp="1"/>
          </p:cNvGraphicFramePr>
          <p:nvPr>
            <p:ph sz="half" idx="2"/>
          </p:nvPr>
        </p:nvGraphicFramePr>
        <p:xfrm>
          <a:off x="1235612" y="2073665"/>
          <a:ext cx="9720769" cy="2970198"/>
        </p:xfrm>
        <a:graphic>
          <a:graphicData uri="http://schemas.openxmlformats.org/drawingml/2006/table">
            <a:tbl>
              <a:tblPr firstRow="1" bandRow="1">
                <a:tableStyleId>{5C22544A-7EE6-4342-B048-85BDC9FD1C3A}</a:tableStyleId>
              </a:tblPr>
              <a:tblGrid>
                <a:gridCol w="1620128">
                  <a:extLst>
                    <a:ext uri="{9D8B030D-6E8A-4147-A177-3AD203B41FA5}">
                      <a16:colId xmlns:a16="http://schemas.microsoft.com/office/drawing/2014/main" val="2428041573"/>
                    </a:ext>
                  </a:extLst>
                </a:gridCol>
                <a:gridCol w="1620128">
                  <a:extLst>
                    <a:ext uri="{9D8B030D-6E8A-4147-A177-3AD203B41FA5}">
                      <a16:colId xmlns:a16="http://schemas.microsoft.com/office/drawing/2014/main" val="314544654"/>
                    </a:ext>
                  </a:extLst>
                </a:gridCol>
                <a:gridCol w="1767743">
                  <a:extLst>
                    <a:ext uri="{9D8B030D-6E8A-4147-A177-3AD203B41FA5}">
                      <a16:colId xmlns:a16="http://schemas.microsoft.com/office/drawing/2014/main" val="2708177147"/>
                    </a:ext>
                  </a:extLst>
                </a:gridCol>
                <a:gridCol w="1572833">
                  <a:extLst>
                    <a:ext uri="{9D8B030D-6E8A-4147-A177-3AD203B41FA5}">
                      <a16:colId xmlns:a16="http://schemas.microsoft.com/office/drawing/2014/main" val="962652684"/>
                    </a:ext>
                  </a:extLst>
                </a:gridCol>
                <a:gridCol w="1519809">
                  <a:extLst>
                    <a:ext uri="{9D8B030D-6E8A-4147-A177-3AD203B41FA5}">
                      <a16:colId xmlns:a16="http://schemas.microsoft.com/office/drawing/2014/main" val="197503590"/>
                    </a:ext>
                  </a:extLst>
                </a:gridCol>
                <a:gridCol w="1620128">
                  <a:extLst>
                    <a:ext uri="{9D8B030D-6E8A-4147-A177-3AD203B41FA5}">
                      <a16:colId xmlns:a16="http://schemas.microsoft.com/office/drawing/2014/main" val="2125673763"/>
                    </a:ext>
                  </a:extLst>
                </a:gridCol>
              </a:tblGrid>
              <a:tr h="841075">
                <a:tc>
                  <a:txBody>
                    <a:bodyPr/>
                    <a:lstStyle/>
                    <a:p>
                      <a:r>
                        <a:rPr lang="en-US"/>
                        <a:t>Microsoft Server</a:t>
                      </a:r>
                    </a:p>
                  </a:txBody>
                  <a:tcP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solidFill>
                      <a:schemeClr val="tx2">
                        <a:lumMod val="75000"/>
                        <a:lumOff val="25000"/>
                      </a:schemeClr>
                    </a:solidFill>
                  </a:tcPr>
                </a:tc>
                <a:tc>
                  <a:txBody>
                    <a:bodyPr/>
                    <a:lstStyle/>
                    <a:p>
                      <a:r>
                        <a:rPr lang="en-US"/>
                        <a:t>Instances Remaining</a:t>
                      </a:r>
                    </a:p>
                  </a:txBody>
                  <a:tcPr>
                    <a:lnR w="762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solidFill>
                      <a:schemeClr val="tx2">
                        <a:lumMod val="75000"/>
                        <a:lumOff val="25000"/>
                      </a:schemeClr>
                    </a:solidFill>
                  </a:tcPr>
                </a:tc>
                <a:tc>
                  <a:txBody>
                    <a:bodyPr/>
                    <a:lstStyle/>
                    <a:p>
                      <a:r>
                        <a:rPr lang="en-US"/>
                        <a:t>Red Hat Enterprise</a:t>
                      </a:r>
                    </a:p>
                  </a:txBody>
                  <a:tcPr>
                    <a:lnL w="7620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solidFill>
                      <a:schemeClr val="accent1"/>
                    </a:solidFill>
                  </a:tcPr>
                </a:tc>
                <a:tc>
                  <a:txBody>
                    <a:bodyPr/>
                    <a:lstStyle/>
                    <a:p>
                      <a:r>
                        <a:rPr lang="en-US"/>
                        <a:t>Instances Remaining</a:t>
                      </a:r>
                    </a:p>
                  </a:txBody>
                  <a:tcPr>
                    <a:lnR w="762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solidFill>
                      <a:schemeClr val="accent1"/>
                    </a:solidFill>
                  </a:tcPr>
                </a:tc>
                <a:tc>
                  <a:txBody>
                    <a:bodyPr/>
                    <a:lstStyle/>
                    <a:p>
                      <a:r>
                        <a:rPr lang="en-US"/>
                        <a:t>Oracle Linux</a:t>
                      </a:r>
                    </a:p>
                  </a:txBody>
                  <a:tcPr>
                    <a:lnL w="7620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solidFill>
                      <a:schemeClr val="accent2">
                        <a:lumMod val="50000"/>
                      </a:schemeClr>
                    </a:solidFill>
                  </a:tcPr>
                </a:tc>
                <a:tc>
                  <a:txBody>
                    <a:bodyPr/>
                    <a:lstStyle/>
                    <a:p>
                      <a:r>
                        <a:rPr lang="en-US"/>
                        <a:t>Instance Remaining</a:t>
                      </a:r>
                    </a:p>
                  </a:txBody>
                  <a:tcP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solidFill>
                      <a:schemeClr val="accent2">
                        <a:lumMod val="50000"/>
                      </a:schemeClr>
                    </a:solidFill>
                  </a:tcPr>
                </a:tc>
                <a:extLst>
                  <a:ext uri="{0D108BD9-81ED-4DB2-BD59-A6C34878D82A}">
                    <a16:rowId xmlns:a16="http://schemas.microsoft.com/office/drawing/2014/main" val="366636157"/>
                  </a:ext>
                </a:extLst>
              </a:tr>
              <a:tr h="748487">
                <a:tc>
                  <a:txBody>
                    <a:bodyPr/>
                    <a:lstStyle/>
                    <a:p>
                      <a:pPr algn="ctr">
                        <a:lnSpc>
                          <a:spcPct val="150000"/>
                        </a:lnSpc>
                      </a:pPr>
                      <a:r>
                        <a:rPr lang="en-US"/>
                        <a:t>2008 (N-5)</a:t>
                      </a:r>
                    </a:p>
                  </a:txBody>
                  <a:tcPr>
                    <a:lnL w="57150" cap="flat" cmpd="sng" algn="ctr">
                      <a:solidFill>
                        <a:schemeClr val="bg1"/>
                      </a:solidFill>
                      <a:prstDash val="solid"/>
                      <a:round/>
                      <a:headEnd type="none" w="med" len="med"/>
                      <a:tailEnd type="none" w="med" len="med"/>
                    </a:lnL>
                  </a:tcPr>
                </a:tc>
                <a:tc>
                  <a:txBody>
                    <a:bodyPr/>
                    <a:lstStyle/>
                    <a:p>
                      <a:pPr algn="ctr">
                        <a:lnSpc>
                          <a:spcPct val="150000"/>
                        </a:lnSpc>
                      </a:pPr>
                      <a:r>
                        <a:rPr lang="en-US"/>
                        <a:t>2</a:t>
                      </a:r>
                    </a:p>
                  </a:txBody>
                  <a:tcPr>
                    <a:lnR w="76200" cap="flat" cmpd="sng" algn="ctr">
                      <a:solidFill>
                        <a:schemeClr val="bg1"/>
                      </a:solidFill>
                      <a:prstDash val="solid"/>
                      <a:round/>
                      <a:headEnd type="none" w="med" len="med"/>
                      <a:tailEnd type="none" w="med" len="med"/>
                    </a:lnR>
                  </a:tcPr>
                </a:tc>
                <a:tc>
                  <a:txBody>
                    <a:bodyPr/>
                    <a:lstStyle/>
                    <a:p>
                      <a:pPr algn="ctr">
                        <a:lnSpc>
                          <a:spcPct val="150000"/>
                        </a:lnSpc>
                      </a:pPr>
                      <a:r>
                        <a:rPr lang="en-US"/>
                        <a:t>RHEL 5 (N-5)</a:t>
                      </a:r>
                    </a:p>
                  </a:txBody>
                  <a:tcPr>
                    <a:lnL w="76200" cap="flat" cmpd="sng" algn="ctr">
                      <a:solidFill>
                        <a:schemeClr val="bg1"/>
                      </a:solidFill>
                      <a:prstDash val="solid"/>
                      <a:round/>
                      <a:headEnd type="none" w="med" len="med"/>
                      <a:tailEnd type="none" w="med" len="med"/>
                    </a:lnL>
                  </a:tcPr>
                </a:tc>
                <a:tc>
                  <a:txBody>
                    <a:bodyPr/>
                    <a:lstStyle/>
                    <a:p>
                      <a:pPr algn="ctr">
                        <a:lnSpc>
                          <a:spcPct val="150000"/>
                        </a:lnSpc>
                      </a:pPr>
                      <a:r>
                        <a:rPr lang="en-US"/>
                        <a:t>2</a:t>
                      </a:r>
                    </a:p>
                  </a:txBody>
                  <a:tcPr>
                    <a:lnR w="76200" cap="flat" cmpd="sng" algn="ctr">
                      <a:solidFill>
                        <a:schemeClr val="bg1"/>
                      </a:solidFill>
                      <a:prstDash val="solid"/>
                      <a:round/>
                      <a:headEnd type="none" w="med" len="med"/>
                      <a:tailEnd type="none" w="med" len="med"/>
                    </a:lnR>
                  </a:tcPr>
                </a:tc>
                <a:tc>
                  <a:txBody>
                    <a:bodyPr/>
                    <a:lstStyle/>
                    <a:p>
                      <a:pPr algn="ctr">
                        <a:lnSpc>
                          <a:spcPct val="150000"/>
                        </a:lnSpc>
                      </a:pPr>
                      <a:r>
                        <a:rPr lang="en-US"/>
                        <a:t>OL 5 (N-5)</a:t>
                      </a:r>
                    </a:p>
                  </a:txBody>
                  <a:tcPr>
                    <a:lnL w="76200" cap="flat" cmpd="sng" algn="ctr">
                      <a:solidFill>
                        <a:schemeClr val="bg1"/>
                      </a:solidFill>
                      <a:prstDash val="solid"/>
                      <a:round/>
                      <a:headEnd type="none" w="med" len="med"/>
                      <a:tailEnd type="none" w="med" len="med"/>
                    </a:lnL>
                  </a:tcPr>
                </a:tc>
                <a:tc>
                  <a:txBody>
                    <a:bodyPr/>
                    <a:lstStyle/>
                    <a:p>
                      <a:pPr algn="ctr">
                        <a:lnSpc>
                          <a:spcPct val="150000"/>
                        </a:lnSpc>
                      </a:pPr>
                      <a:r>
                        <a:rPr lang="en-US"/>
                        <a:t>5</a:t>
                      </a:r>
                    </a:p>
                  </a:txBody>
                  <a:tcPr>
                    <a:lnR w="5715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56944089"/>
                  </a:ext>
                </a:extLst>
              </a:tr>
              <a:tr h="690318">
                <a:tc>
                  <a:txBody>
                    <a:bodyPr/>
                    <a:lstStyle/>
                    <a:p>
                      <a:pPr algn="ctr">
                        <a:lnSpc>
                          <a:spcPct val="150000"/>
                        </a:lnSpc>
                      </a:pPr>
                      <a:r>
                        <a:rPr lang="en-US"/>
                        <a:t>2012 (N-4)</a:t>
                      </a:r>
                    </a:p>
                  </a:txBody>
                  <a:tcPr>
                    <a:lnL w="57150" cap="flat" cmpd="sng" algn="ctr">
                      <a:solidFill>
                        <a:schemeClr val="bg1"/>
                      </a:solidFill>
                      <a:prstDash val="solid"/>
                      <a:round/>
                      <a:headEnd type="none" w="med" len="med"/>
                      <a:tailEnd type="none" w="med" len="med"/>
                    </a:lnL>
                  </a:tcPr>
                </a:tc>
                <a:tc>
                  <a:txBody>
                    <a:bodyPr/>
                    <a:lstStyle/>
                    <a:p>
                      <a:pPr algn="ctr">
                        <a:lnSpc>
                          <a:spcPct val="150000"/>
                        </a:lnSpc>
                      </a:pPr>
                      <a:r>
                        <a:rPr lang="en-US"/>
                        <a:t>58</a:t>
                      </a:r>
                    </a:p>
                  </a:txBody>
                  <a:tcPr>
                    <a:lnR w="76200" cap="flat" cmpd="sng" algn="ctr">
                      <a:solidFill>
                        <a:schemeClr val="bg1"/>
                      </a:solidFill>
                      <a:prstDash val="solid"/>
                      <a:round/>
                      <a:headEnd type="none" w="med" len="med"/>
                      <a:tailEnd type="none" w="med" len="med"/>
                    </a:lnR>
                  </a:tcPr>
                </a:tc>
                <a:tc>
                  <a:txBody>
                    <a:bodyPr/>
                    <a:lstStyle/>
                    <a:p>
                      <a:pPr algn="ctr">
                        <a:lnSpc>
                          <a:spcPct val="150000"/>
                        </a:lnSpc>
                      </a:pPr>
                      <a:r>
                        <a:rPr lang="en-US"/>
                        <a:t>RHEL 6 (N-4)</a:t>
                      </a:r>
                    </a:p>
                  </a:txBody>
                  <a:tcPr>
                    <a:lnL w="76200" cap="flat" cmpd="sng" algn="ctr">
                      <a:solidFill>
                        <a:schemeClr val="bg1"/>
                      </a:solidFill>
                      <a:prstDash val="solid"/>
                      <a:round/>
                      <a:headEnd type="none" w="med" len="med"/>
                      <a:tailEnd type="none" w="med" len="med"/>
                    </a:lnL>
                  </a:tcPr>
                </a:tc>
                <a:tc>
                  <a:txBody>
                    <a:bodyPr/>
                    <a:lstStyle/>
                    <a:p>
                      <a:pPr algn="ctr">
                        <a:lnSpc>
                          <a:spcPct val="150000"/>
                        </a:lnSpc>
                      </a:pPr>
                      <a:r>
                        <a:rPr lang="en-US"/>
                        <a:t>38</a:t>
                      </a:r>
                    </a:p>
                  </a:txBody>
                  <a:tcPr>
                    <a:lnR w="76200" cap="flat" cmpd="sng" algn="ctr">
                      <a:solidFill>
                        <a:schemeClr val="bg1"/>
                      </a:solidFill>
                      <a:prstDash val="solid"/>
                      <a:round/>
                      <a:headEnd type="none" w="med" len="med"/>
                      <a:tailEnd type="none" w="med" len="med"/>
                    </a:lnR>
                  </a:tcPr>
                </a:tc>
                <a:tc>
                  <a:txBody>
                    <a:bodyPr/>
                    <a:lstStyle/>
                    <a:p>
                      <a:pPr algn="ctr">
                        <a:lnSpc>
                          <a:spcPct val="150000"/>
                        </a:lnSpc>
                      </a:pPr>
                      <a:r>
                        <a:rPr lang="en-US"/>
                        <a:t>OL 6 (N-4)</a:t>
                      </a:r>
                    </a:p>
                  </a:txBody>
                  <a:tcPr>
                    <a:lnL w="76200" cap="flat" cmpd="sng" algn="ctr">
                      <a:solidFill>
                        <a:schemeClr val="bg1"/>
                      </a:solidFill>
                      <a:prstDash val="solid"/>
                      <a:round/>
                      <a:headEnd type="none" w="med" len="med"/>
                      <a:tailEnd type="none" w="med" len="med"/>
                    </a:lnL>
                  </a:tcPr>
                </a:tc>
                <a:tc>
                  <a:txBody>
                    <a:bodyPr/>
                    <a:lstStyle/>
                    <a:p>
                      <a:pPr algn="ctr">
                        <a:lnSpc>
                          <a:spcPct val="150000"/>
                        </a:lnSpc>
                      </a:pPr>
                      <a:r>
                        <a:rPr lang="en-US"/>
                        <a:t>0</a:t>
                      </a:r>
                    </a:p>
                  </a:txBody>
                  <a:tcPr>
                    <a:lnR w="5715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928088444"/>
                  </a:ext>
                </a:extLst>
              </a:tr>
              <a:tr h="690318">
                <a:tc>
                  <a:txBody>
                    <a:bodyPr/>
                    <a:lstStyle/>
                    <a:p>
                      <a:pPr algn="ctr">
                        <a:lnSpc>
                          <a:spcPct val="150000"/>
                        </a:lnSpc>
                      </a:pPr>
                      <a:r>
                        <a:rPr lang="en-US"/>
                        <a:t>2016 (N-3)</a:t>
                      </a:r>
                    </a:p>
                  </a:txBody>
                  <a:tcPr>
                    <a:lnL w="57150" cap="flat" cmpd="sng" algn="ctr">
                      <a:solidFill>
                        <a:schemeClr val="bg1"/>
                      </a:solidFill>
                      <a:prstDash val="solid"/>
                      <a:round/>
                      <a:headEnd type="none" w="med" len="med"/>
                      <a:tailEnd type="none" w="med" len="med"/>
                    </a:lnL>
                    <a:lnB w="57150" cap="flat" cmpd="sng" algn="ctr">
                      <a:solidFill>
                        <a:schemeClr val="bg1"/>
                      </a:solidFill>
                      <a:prstDash val="solid"/>
                      <a:round/>
                      <a:headEnd type="none" w="med" len="med"/>
                      <a:tailEnd type="none" w="med" len="med"/>
                    </a:lnB>
                  </a:tcPr>
                </a:tc>
                <a:tc>
                  <a:txBody>
                    <a:bodyPr/>
                    <a:lstStyle/>
                    <a:p>
                      <a:pPr algn="ctr">
                        <a:lnSpc>
                          <a:spcPct val="150000"/>
                        </a:lnSpc>
                      </a:pPr>
                      <a:r>
                        <a:rPr lang="en-US"/>
                        <a:t>210</a:t>
                      </a:r>
                    </a:p>
                  </a:txBody>
                  <a:tcPr>
                    <a:lnR w="7620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tcPr>
                </a:tc>
                <a:tc>
                  <a:txBody>
                    <a:bodyPr/>
                    <a:lstStyle/>
                    <a:p>
                      <a:pPr algn="ctr">
                        <a:lnSpc>
                          <a:spcPct val="150000"/>
                        </a:lnSpc>
                      </a:pPr>
                      <a:r>
                        <a:rPr lang="en-US"/>
                        <a:t>RHEL 7 (N-3)</a:t>
                      </a:r>
                    </a:p>
                  </a:txBody>
                  <a:tcPr>
                    <a:lnL w="76200" cap="flat" cmpd="sng" algn="ctr">
                      <a:solidFill>
                        <a:schemeClr val="bg1"/>
                      </a:solidFill>
                      <a:prstDash val="solid"/>
                      <a:round/>
                      <a:headEnd type="none" w="med" len="med"/>
                      <a:tailEnd type="none" w="med" len="med"/>
                    </a:lnL>
                    <a:lnB w="57150" cap="flat" cmpd="sng" algn="ctr">
                      <a:solidFill>
                        <a:schemeClr val="bg1"/>
                      </a:solidFill>
                      <a:prstDash val="solid"/>
                      <a:round/>
                      <a:headEnd type="none" w="med" len="med"/>
                      <a:tailEnd type="none" w="med" len="med"/>
                    </a:lnB>
                  </a:tcPr>
                </a:tc>
                <a:tc>
                  <a:txBody>
                    <a:bodyPr/>
                    <a:lstStyle/>
                    <a:p>
                      <a:pPr algn="ctr">
                        <a:lnSpc>
                          <a:spcPct val="150000"/>
                        </a:lnSpc>
                      </a:pPr>
                      <a:r>
                        <a:rPr lang="en-US"/>
                        <a:t>40</a:t>
                      </a:r>
                    </a:p>
                  </a:txBody>
                  <a:tcPr>
                    <a:lnR w="7620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tcPr>
                </a:tc>
                <a:tc>
                  <a:txBody>
                    <a:bodyPr/>
                    <a:lstStyle/>
                    <a:p>
                      <a:pPr algn="ctr">
                        <a:lnSpc>
                          <a:spcPct val="150000"/>
                        </a:lnSpc>
                      </a:pPr>
                      <a:r>
                        <a:rPr lang="en-US"/>
                        <a:t>OL 7 (N-3)</a:t>
                      </a:r>
                    </a:p>
                  </a:txBody>
                  <a:tcPr>
                    <a:lnL w="76200" cap="flat" cmpd="sng" algn="ctr">
                      <a:solidFill>
                        <a:schemeClr val="bg1"/>
                      </a:solidFill>
                      <a:prstDash val="solid"/>
                      <a:round/>
                      <a:headEnd type="none" w="med" len="med"/>
                      <a:tailEnd type="none" w="med" len="med"/>
                    </a:lnL>
                    <a:lnB w="57150" cap="flat" cmpd="sng" algn="ctr">
                      <a:solidFill>
                        <a:schemeClr val="bg1"/>
                      </a:solidFill>
                      <a:prstDash val="solid"/>
                      <a:round/>
                      <a:headEnd type="none" w="med" len="med"/>
                      <a:tailEnd type="none" w="med" len="med"/>
                    </a:lnB>
                  </a:tcPr>
                </a:tc>
                <a:tc>
                  <a:txBody>
                    <a:bodyPr/>
                    <a:lstStyle/>
                    <a:p>
                      <a:pPr algn="ctr">
                        <a:lnSpc>
                          <a:spcPct val="150000"/>
                        </a:lnSpc>
                      </a:pPr>
                      <a:r>
                        <a:rPr lang="en-US" dirty="0"/>
                        <a:t>40</a:t>
                      </a:r>
                    </a:p>
                  </a:txBody>
                  <a:tcPr>
                    <a:lnR w="5715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64477048"/>
                  </a:ext>
                </a:extLst>
              </a:tr>
            </a:tbl>
          </a:graphicData>
        </a:graphic>
      </p:graphicFrame>
      <p:sp>
        <p:nvSpPr>
          <p:cNvPr id="5" name="TextBox 4">
            <a:extLst>
              <a:ext uri="{FF2B5EF4-FFF2-40B4-BE49-F238E27FC236}">
                <a16:creationId xmlns:a16="http://schemas.microsoft.com/office/drawing/2014/main" id="{F0BAF120-8B9F-986F-2D69-63C6DF4BF3FE}"/>
              </a:ext>
            </a:extLst>
          </p:cNvPr>
          <p:cNvSpPr txBox="1"/>
          <p:nvPr/>
        </p:nvSpPr>
        <p:spPr>
          <a:xfrm>
            <a:off x="4227755" y="5678551"/>
            <a:ext cx="3759684" cy="400110"/>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14041"/>
                </a:solidFill>
                <a:effectLst/>
                <a:uLnTx/>
                <a:uFillTx/>
                <a:latin typeface="Aptos" panose="02110004020202020204"/>
                <a:ea typeface="+mn-ea"/>
                <a:cs typeface="+mn-cs"/>
              </a:rPr>
              <a:t>395 Total Instances in N-3 to N-5</a:t>
            </a:r>
          </a:p>
        </p:txBody>
      </p:sp>
    </p:spTree>
    <p:extLst>
      <p:ext uri="{BB962C8B-B14F-4D97-AF65-F5344CB8AC3E}">
        <p14:creationId xmlns:p14="http://schemas.microsoft.com/office/powerpoint/2010/main" val="25400984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46B07-743C-131F-3A50-1EA03A1B946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31674A5-9886-C814-8FB1-9C7961C83E50}"/>
              </a:ext>
            </a:extLst>
          </p:cNvPr>
          <p:cNvSpPr>
            <a:spLocks noGrp="1"/>
          </p:cNvSpPr>
          <p:nvPr>
            <p:ph type="title"/>
          </p:nvPr>
        </p:nvSpPr>
        <p:spPr>
          <a:xfrm>
            <a:off x="1015934" y="241410"/>
            <a:ext cx="10935726" cy="543200"/>
          </a:xfrm>
        </p:spPr>
        <p:txBody>
          <a:bodyPr/>
          <a:lstStyle/>
          <a:p>
            <a:r>
              <a:rPr lang="en-US" sz="2800" dirty="0">
                <a:latin typeface="Roboto"/>
                <a:ea typeface="Roboto"/>
                <a:cs typeface="Roboto"/>
              </a:rPr>
              <a:t>Microsoft OS support</a:t>
            </a:r>
            <a:endParaRPr lang="en-US" dirty="0"/>
          </a:p>
        </p:txBody>
      </p:sp>
      <p:sp>
        <p:nvSpPr>
          <p:cNvPr id="7" name="TextBox 6">
            <a:extLst>
              <a:ext uri="{FF2B5EF4-FFF2-40B4-BE49-F238E27FC236}">
                <a16:creationId xmlns:a16="http://schemas.microsoft.com/office/drawing/2014/main" id="{51AAE844-0E41-2AC8-00AD-819F4B5C828D}"/>
              </a:ext>
            </a:extLst>
          </p:cNvPr>
          <p:cNvSpPr txBox="1"/>
          <p:nvPr/>
        </p:nvSpPr>
        <p:spPr>
          <a:xfrm>
            <a:off x="1016320" y="1088688"/>
            <a:ext cx="3891517"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14041"/>
                </a:solidFill>
                <a:effectLst/>
                <a:uLnTx/>
                <a:uFillTx/>
                <a:latin typeface="Aptos" panose="02110004020202020204"/>
                <a:ea typeface="+mn-ea"/>
                <a:cs typeface="+mn-cs"/>
              </a:rPr>
              <a:t>Windows servers in full support</a:t>
            </a:r>
          </a:p>
        </p:txBody>
      </p:sp>
      <p:graphicFrame>
        <p:nvGraphicFramePr>
          <p:cNvPr id="2" name="Table 1">
            <a:extLst>
              <a:ext uri="{FF2B5EF4-FFF2-40B4-BE49-F238E27FC236}">
                <a16:creationId xmlns:a16="http://schemas.microsoft.com/office/drawing/2014/main" id="{96CF8484-F151-1873-0442-466137D048EA}"/>
              </a:ext>
            </a:extLst>
          </p:cNvPr>
          <p:cNvGraphicFramePr>
            <a:graphicFrameLocks noGrp="1"/>
          </p:cNvGraphicFramePr>
          <p:nvPr/>
        </p:nvGraphicFramePr>
        <p:xfrm>
          <a:off x="1015934" y="1456661"/>
          <a:ext cx="10221450" cy="1737360"/>
        </p:xfrm>
        <a:graphic>
          <a:graphicData uri="http://schemas.openxmlformats.org/drawingml/2006/table">
            <a:tbl>
              <a:tblPr firstRow="1" bandRow="1">
                <a:tableStyleId>{5C22544A-7EE6-4342-B048-85BDC9FD1C3A}</a:tableStyleId>
              </a:tblPr>
              <a:tblGrid>
                <a:gridCol w="3407150">
                  <a:extLst>
                    <a:ext uri="{9D8B030D-6E8A-4147-A177-3AD203B41FA5}">
                      <a16:colId xmlns:a16="http://schemas.microsoft.com/office/drawing/2014/main" val="2025708307"/>
                    </a:ext>
                  </a:extLst>
                </a:gridCol>
                <a:gridCol w="3407150">
                  <a:extLst>
                    <a:ext uri="{9D8B030D-6E8A-4147-A177-3AD203B41FA5}">
                      <a16:colId xmlns:a16="http://schemas.microsoft.com/office/drawing/2014/main" val="2378676583"/>
                    </a:ext>
                  </a:extLst>
                </a:gridCol>
                <a:gridCol w="3407150">
                  <a:extLst>
                    <a:ext uri="{9D8B030D-6E8A-4147-A177-3AD203B41FA5}">
                      <a16:colId xmlns:a16="http://schemas.microsoft.com/office/drawing/2014/main" val="3799664562"/>
                    </a:ext>
                  </a:extLst>
                </a:gridCol>
              </a:tblGrid>
              <a:tr h="569569">
                <a:tc>
                  <a:txBody>
                    <a:bodyPr/>
                    <a:lstStyle/>
                    <a:p>
                      <a:pPr algn="l"/>
                      <a:r>
                        <a:rPr lang="en-US" spc="70" baseline="0">
                          <a:latin typeface="Roboto" panose="02000000000000000000" pitchFamily="2" charset="0"/>
                          <a:ea typeface="Roboto" panose="02000000000000000000" pitchFamily="2" charset="0"/>
                        </a:rPr>
                        <a:t>Server version</a:t>
                      </a:r>
                    </a:p>
                  </a:txBody>
                  <a:tcPr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US" spc="70" baseline="0">
                          <a:latin typeface="Roboto"/>
                          <a:ea typeface="Roboto"/>
                        </a:rPr>
                        <a:t>Mainstream support end date (first 5 years)</a:t>
                      </a:r>
                      <a:endParaRPr lang="en-US" spc="70" baseline="0">
                        <a:latin typeface="Roboto" panose="02000000000000000000" pitchFamily="2" charset="0"/>
                        <a:ea typeface="Roboto" panose="02000000000000000000" pitchFamily="2" charset="0"/>
                      </a:endParaRPr>
                    </a:p>
                  </a:txBody>
                  <a:tcPr anchor="ctr"/>
                </a:tc>
                <a:tc>
                  <a:txBody>
                    <a:bodyPr/>
                    <a:lstStyle/>
                    <a:p>
                      <a:pPr marL="0" marR="0" lvl="0" indent="0" algn="l">
                        <a:lnSpc>
                          <a:spcPct val="100000"/>
                        </a:lnSpc>
                        <a:spcBef>
                          <a:spcPts val="0"/>
                        </a:spcBef>
                        <a:spcAft>
                          <a:spcPts val="0"/>
                        </a:spcAft>
                        <a:buNone/>
                      </a:pPr>
                      <a:r>
                        <a:rPr lang="en-US" sz="1800" b="1" kern="1200" spc="70" baseline="0" noProof="0">
                          <a:solidFill>
                            <a:schemeClr val="lt1"/>
                          </a:solidFill>
                          <a:latin typeface="Roboto"/>
                          <a:ea typeface="Roboto"/>
                          <a:cs typeface="+mn-cs"/>
                        </a:rPr>
                        <a:t>ESU end date (+3 years) at additional cost</a:t>
                      </a:r>
                    </a:p>
                  </a:txBody>
                  <a:tcPr anchor="ctr"/>
                </a:tc>
                <a:extLst>
                  <a:ext uri="{0D108BD9-81ED-4DB2-BD59-A6C34878D82A}">
                    <a16:rowId xmlns:a16="http://schemas.microsoft.com/office/drawing/2014/main" val="1591970164"/>
                  </a:ext>
                </a:extLst>
              </a:tr>
              <a:tr h="325468">
                <a:tc>
                  <a:txBody>
                    <a:bodyPr/>
                    <a:lstStyle/>
                    <a:p>
                      <a:r>
                        <a:rPr lang="en-US">
                          <a:latin typeface="Roboto"/>
                          <a:ea typeface="Roboto"/>
                        </a:rPr>
                        <a:t>Windows Server 2025 (N*)</a:t>
                      </a:r>
                      <a:endParaRPr lang="en-US">
                        <a:latin typeface="Roboto" panose="02000000000000000000" pitchFamily="2" charset="0"/>
                        <a:ea typeface="Roboto" panose="02000000000000000000" pitchFamily="2" charset="0"/>
                      </a:endParaRPr>
                    </a:p>
                  </a:txBody>
                  <a:tcPr anchor="ctr"/>
                </a:tc>
                <a:tc>
                  <a:txBody>
                    <a:bodyPr/>
                    <a:lstStyle/>
                    <a:p>
                      <a:pPr lvl="0">
                        <a:buNone/>
                      </a:pPr>
                      <a:r>
                        <a:rPr lang="en-US">
                          <a:latin typeface="Roboto"/>
                          <a:ea typeface="Roboto"/>
                        </a:rPr>
                        <a:t>Oct. 11, 2035</a:t>
                      </a:r>
                      <a:endParaRPr lang="en-US">
                        <a:latin typeface="Roboto" panose="02000000000000000000" pitchFamily="2" charset="0"/>
                        <a:ea typeface="Roboto" panose="02000000000000000000" pitchFamily="2" charset="0"/>
                      </a:endParaRPr>
                    </a:p>
                  </a:txBody>
                  <a:tcPr anchor="ctr"/>
                </a:tc>
                <a:tc>
                  <a:txBody>
                    <a:bodyPr/>
                    <a:lstStyle/>
                    <a:p>
                      <a:r>
                        <a:rPr lang="en-US">
                          <a:latin typeface="Roboto"/>
                          <a:ea typeface="Roboto"/>
                        </a:rPr>
                        <a:t>Oct. 11, 2038</a:t>
                      </a:r>
                      <a:endParaRPr lang="en-US">
                        <a:latin typeface="Roboto" panose="02000000000000000000" pitchFamily="2" charset="0"/>
                        <a:ea typeface="Roboto" panose="02000000000000000000" pitchFamily="2" charset="0"/>
                      </a:endParaRPr>
                    </a:p>
                  </a:txBody>
                  <a:tcPr anchor="ctr"/>
                </a:tc>
                <a:extLst>
                  <a:ext uri="{0D108BD9-81ED-4DB2-BD59-A6C34878D82A}">
                    <a16:rowId xmlns:a16="http://schemas.microsoft.com/office/drawing/2014/main" val="3881923140"/>
                  </a:ext>
                </a:extLst>
              </a:tr>
              <a:tr h="325468">
                <a:tc>
                  <a:txBody>
                    <a:bodyPr/>
                    <a:lstStyle/>
                    <a:p>
                      <a:r>
                        <a:rPr lang="en-US">
                          <a:latin typeface="Roboto"/>
                          <a:ea typeface="Roboto"/>
                        </a:rPr>
                        <a:t>Windows Server 2022 (N-1)</a:t>
                      </a:r>
                      <a:endParaRPr lang="en-US"/>
                    </a:p>
                  </a:txBody>
                  <a:tcPr anchor="ctr"/>
                </a:tc>
                <a:tc>
                  <a:txBody>
                    <a:bodyPr/>
                    <a:lstStyle/>
                    <a:p>
                      <a:pPr lvl="0">
                        <a:buNone/>
                      </a:pPr>
                      <a:r>
                        <a:rPr lang="en-US">
                          <a:latin typeface="Roboto"/>
                          <a:ea typeface="Roboto"/>
                        </a:rPr>
                        <a:t>Oct. 14, 2031</a:t>
                      </a:r>
                      <a:endParaRPr lang="en-US">
                        <a:latin typeface="Roboto" panose="02000000000000000000" pitchFamily="2" charset="0"/>
                        <a:ea typeface="Roboto" panose="02000000000000000000" pitchFamily="2" charset="0"/>
                      </a:endParaRPr>
                    </a:p>
                  </a:txBody>
                  <a:tcPr anchor="ctr"/>
                </a:tc>
                <a:tc>
                  <a:txBody>
                    <a:bodyPr/>
                    <a:lstStyle/>
                    <a:p>
                      <a:r>
                        <a:rPr lang="en-US">
                          <a:latin typeface="Roboto"/>
                          <a:ea typeface="Roboto"/>
                        </a:rPr>
                        <a:t>Oct. 14, 2034</a:t>
                      </a:r>
                      <a:endParaRPr lang="en-US">
                        <a:latin typeface="Roboto" panose="02000000000000000000" pitchFamily="2" charset="0"/>
                        <a:ea typeface="Roboto" panose="02000000000000000000" pitchFamily="2" charset="0"/>
                      </a:endParaRPr>
                    </a:p>
                  </a:txBody>
                  <a:tcPr anchor="ctr"/>
                </a:tc>
                <a:extLst>
                  <a:ext uri="{0D108BD9-81ED-4DB2-BD59-A6C34878D82A}">
                    <a16:rowId xmlns:a16="http://schemas.microsoft.com/office/drawing/2014/main" val="1560752362"/>
                  </a:ext>
                </a:extLst>
              </a:tr>
              <a:tr h="325468">
                <a:tc>
                  <a:txBody>
                    <a:bodyPr/>
                    <a:lstStyle/>
                    <a:p>
                      <a:r>
                        <a:rPr lang="en-US">
                          <a:latin typeface="Roboto"/>
                          <a:ea typeface="Roboto"/>
                        </a:rPr>
                        <a:t>Windows Server 2019 (N-2)</a:t>
                      </a:r>
                      <a:endParaRPr lang="en-US">
                        <a:latin typeface="Roboto" panose="02000000000000000000" pitchFamily="2" charset="0"/>
                        <a:ea typeface="Roboto" panose="02000000000000000000" pitchFamily="2" charset="0"/>
                      </a:endParaRPr>
                    </a:p>
                  </a:txBody>
                  <a:tcPr anchor="ctr"/>
                </a:tc>
                <a:tc>
                  <a:txBody>
                    <a:bodyPr/>
                    <a:lstStyle/>
                    <a:p>
                      <a:pPr lvl="0">
                        <a:buNone/>
                      </a:pPr>
                      <a:r>
                        <a:rPr lang="en-US">
                          <a:latin typeface="Roboto"/>
                          <a:ea typeface="Roboto"/>
                        </a:rPr>
                        <a:t>Jan 9, 2029</a:t>
                      </a:r>
                      <a:endParaRPr lang="en-US">
                        <a:latin typeface="Roboto" panose="02000000000000000000" pitchFamily="2" charset="0"/>
                        <a:ea typeface="Roboto" panose="02000000000000000000" pitchFamily="2" charset="0"/>
                      </a:endParaRPr>
                    </a:p>
                  </a:txBody>
                  <a:tcPr anchor="ctr"/>
                </a:tc>
                <a:tc>
                  <a:txBody>
                    <a:bodyPr/>
                    <a:lstStyle/>
                    <a:p>
                      <a:r>
                        <a:rPr lang="en-US" dirty="0">
                          <a:latin typeface="Roboto"/>
                          <a:ea typeface="Roboto"/>
                        </a:rPr>
                        <a:t>Jan 9, 2032</a:t>
                      </a:r>
                      <a:endParaRPr lang="en-US" dirty="0">
                        <a:latin typeface="Roboto" panose="02000000000000000000" pitchFamily="2" charset="0"/>
                        <a:ea typeface="Roboto" panose="02000000000000000000" pitchFamily="2" charset="0"/>
                      </a:endParaRPr>
                    </a:p>
                  </a:txBody>
                  <a:tcPr anchor="ctr"/>
                </a:tc>
                <a:extLst>
                  <a:ext uri="{0D108BD9-81ED-4DB2-BD59-A6C34878D82A}">
                    <a16:rowId xmlns:a16="http://schemas.microsoft.com/office/drawing/2014/main" val="2057223093"/>
                  </a:ext>
                </a:extLst>
              </a:tr>
            </a:tbl>
          </a:graphicData>
        </a:graphic>
      </p:graphicFrame>
      <p:sp>
        <p:nvSpPr>
          <p:cNvPr id="6" name="TextBox 5">
            <a:extLst>
              <a:ext uri="{FF2B5EF4-FFF2-40B4-BE49-F238E27FC236}">
                <a16:creationId xmlns:a16="http://schemas.microsoft.com/office/drawing/2014/main" id="{618D24D4-E1AA-6F8F-12F2-B98330028C18}"/>
              </a:ext>
            </a:extLst>
          </p:cNvPr>
          <p:cNvSpPr txBox="1"/>
          <p:nvPr/>
        </p:nvSpPr>
        <p:spPr>
          <a:xfrm>
            <a:off x="1016320" y="3130273"/>
            <a:ext cx="3891517"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14041"/>
                </a:solidFill>
                <a:effectLst/>
                <a:uLnTx/>
                <a:uFillTx/>
                <a:latin typeface="Aptos" panose="02110004020202020204"/>
                <a:ea typeface="+mn-ea"/>
                <a:cs typeface="+mn-cs"/>
              </a:rPr>
              <a:t>* Upon release in March 2026</a:t>
            </a:r>
          </a:p>
        </p:txBody>
      </p:sp>
      <p:sp>
        <p:nvSpPr>
          <p:cNvPr id="4" name="TextBox 3">
            <a:extLst>
              <a:ext uri="{FF2B5EF4-FFF2-40B4-BE49-F238E27FC236}">
                <a16:creationId xmlns:a16="http://schemas.microsoft.com/office/drawing/2014/main" id="{D29CF2FD-2C9D-A1D4-2F95-DD916023039F}"/>
              </a:ext>
            </a:extLst>
          </p:cNvPr>
          <p:cNvSpPr txBox="1"/>
          <p:nvPr/>
        </p:nvSpPr>
        <p:spPr>
          <a:xfrm>
            <a:off x="915679" y="3681406"/>
            <a:ext cx="5012950"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14041"/>
                </a:solidFill>
                <a:effectLst/>
                <a:uLnTx/>
                <a:uFillTx/>
                <a:latin typeface="Aptos" panose="02110004020202020204"/>
                <a:ea typeface="+mn-ea"/>
                <a:cs typeface="+mn-cs"/>
              </a:rPr>
              <a:t>Windows servers ending or out of full support</a:t>
            </a:r>
          </a:p>
        </p:txBody>
      </p:sp>
      <p:graphicFrame>
        <p:nvGraphicFramePr>
          <p:cNvPr id="3" name="Table 2">
            <a:extLst>
              <a:ext uri="{FF2B5EF4-FFF2-40B4-BE49-F238E27FC236}">
                <a16:creationId xmlns:a16="http://schemas.microsoft.com/office/drawing/2014/main" id="{356A6F7B-AA0B-9758-A760-5D55F5D24B15}"/>
              </a:ext>
            </a:extLst>
          </p:cNvPr>
          <p:cNvGraphicFramePr>
            <a:graphicFrameLocks noGrp="1"/>
          </p:cNvGraphicFramePr>
          <p:nvPr/>
        </p:nvGraphicFramePr>
        <p:xfrm>
          <a:off x="1015934" y="4050393"/>
          <a:ext cx="10264587" cy="1493276"/>
        </p:xfrm>
        <a:graphic>
          <a:graphicData uri="http://schemas.openxmlformats.org/drawingml/2006/table">
            <a:tbl>
              <a:tblPr firstRow="1" bandRow="1">
                <a:tableStyleId>{5C22544A-7EE6-4342-B048-85BDC9FD1C3A}</a:tableStyleId>
              </a:tblPr>
              <a:tblGrid>
                <a:gridCol w="3421529">
                  <a:extLst>
                    <a:ext uri="{9D8B030D-6E8A-4147-A177-3AD203B41FA5}">
                      <a16:colId xmlns:a16="http://schemas.microsoft.com/office/drawing/2014/main" val="2025708307"/>
                    </a:ext>
                  </a:extLst>
                </a:gridCol>
                <a:gridCol w="3421529">
                  <a:extLst>
                    <a:ext uri="{9D8B030D-6E8A-4147-A177-3AD203B41FA5}">
                      <a16:colId xmlns:a16="http://schemas.microsoft.com/office/drawing/2014/main" val="2378676583"/>
                    </a:ext>
                  </a:extLst>
                </a:gridCol>
                <a:gridCol w="3421529">
                  <a:extLst>
                    <a:ext uri="{9D8B030D-6E8A-4147-A177-3AD203B41FA5}">
                      <a16:colId xmlns:a16="http://schemas.microsoft.com/office/drawing/2014/main" val="3799664562"/>
                    </a:ext>
                  </a:extLst>
                </a:gridCol>
              </a:tblGrid>
              <a:tr h="426598">
                <a:tc>
                  <a:txBody>
                    <a:bodyPr/>
                    <a:lstStyle/>
                    <a:p>
                      <a:pPr algn="l"/>
                      <a:r>
                        <a:rPr lang="en-US" spc="70" baseline="0">
                          <a:latin typeface="Roboto" panose="02000000000000000000" pitchFamily="2" charset="0"/>
                          <a:ea typeface="Roboto" panose="02000000000000000000" pitchFamily="2" charset="0"/>
                        </a:rPr>
                        <a:t>Server version</a:t>
                      </a:r>
                    </a:p>
                  </a:txBody>
                  <a:tcPr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US" spc="70" baseline="0">
                          <a:latin typeface="Roboto"/>
                          <a:ea typeface="Roboto"/>
                        </a:rPr>
                        <a:t>Extended support end date (end of 10-year support)</a:t>
                      </a:r>
                      <a:endParaRPr lang="en-US" spc="70" baseline="0">
                        <a:latin typeface="Roboto" panose="02000000000000000000" pitchFamily="2" charset="0"/>
                        <a:ea typeface="Roboto" panose="02000000000000000000" pitchFamily="2" charset="0"/>
                      </a:endParaRPr>
                    </a:p>
                  </a:txBody>
                  <a:tcPr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US" spc="70" baseline="0">
                          <a:latin typeface="Roboto"/>
                          <a:ea typeface="Roboto"/>
                        </a:rPr>
                        <a:t>ESU end date (+3 years) at additional cost</a:t>
                      </a:r>
                      <a:endParaRPr lang="en-US" spc="70" baseline="0">
                        <a:latin typeface="Roboto" panose="02000000000000000000" pitchFamily="2" charset="0"/>
                        <a:ea typeface="Roboto" panose="02000000000000000000" pitchFamily="2" charset="0"/>
                      </a:endParaRPr>
                    </a:p>
                  </a:txBody>
                  <a:tcPr anchor="ctr"/>
                </a:tc>
                <a:extLst>
                  <a:ext uri="{0D108BD9-81ED-4DB2-BD59-A6C34878D82A}">
                    <a16:rowId xmlns:a16="http://schemas.microsoft.com/office/drawing/2014/main" val="1591970164"/>
                  </a:ext>
                </a:extLst>
              </a:tr>
              <a:tr h="426598">
                <a:tc>
                  <a:txBody>
                    <a:bodyPr/>
                    <a:lstStyle/>
                    <a:p>
                      <a:pPr marL="0" marR="0" lvl="0" indent="0" algn="l" rtl="0" eaLnBrk="1" fontAlgn="auto" latinLnBrk="0" hangingPunct="1">
                        <a:lnSpc>
                          <a:spcPct val="100000"/>
                        </a:lnSpc>
                        <a:spcBef>
                          <a:spcPts val="0"/>
                        </a:spcBef>
                        <a:spcAft>
                          <a:spcPts val="0"/>
                        </a:spcAft>
                        <a:buClrTx/>
                        <a:buSzTx/>
                        <a:buFontTx/>
                        <a:buNone/>
                      </a:pPr>
                      <a:r>
                        <a:rPr lang="en-US">
                          <a:latin typeface="Roboto"/>
                          <a:ea typeface="Roboto"/>
                        </a:rPr>
                        <a:t>Windows Server 2012 (N-4)</a:t>
                      </a:r>
                      <a:endParaRPr lang="en-US">
                        <a:latin typeface="Roboto" panose="02000000000000000000" pitchFamily="2" charset="0"/>
                        <a:ea typeface="Roboto" panose="02000000000000000000" pitchFamily="2"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Roboto" panose="02000000000000000000" pitchFamily="2" charset="0"/>
                          <a:ea typeface="Roboto" panose="02000000000000000000" pitchFamily="2" charset="0"/>
                        </a:rPr>
                        <a:t>Oct 10, 2023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Roboto" panose="02000000000000000000" pitchFamily="2" charset="0"/>
                          <a:ea typeface="Roboto" panose="02000000000000000000" pitchFamily="2" charset="0"/>
                        </a:rPr>
                        <a:t>Oct 10, 2026</a:t>
                      </a:r>
                    </a:p>
                  </a:txBody>
                  <a:tcPr anchor="ctr"/>
                </a:tc>
                <a:extLst>
                  <a:ext uri="{0D108BD9-81ED-4DB2-BD59-A6C34878D82A}">
                    <a16:rowId xmlns:a16="http://schemas.microsoft.com/office/drawing/2014/main" val="3662537467"/>
                  </a:ext>
                </a:extLst>
              </a:tr>
              <a:tr h="426598">
                <a:tc>
                  <a:txBody>
                    <a:bodyPr/>
                    <a:lstStyle/>
                    <a:p>
                      <a:r>
                        <a:rPr lang="en-US">
                          <a:latin typeface="Roboto"/>
                          <a:ea typeface="Roboto"/>
                        </a:rPr>
                        <a:t>Windows Server 2016 (N-3)</a:t>
                      </a:r>
                      <a:endParaRPr lang="en-US">
                        <a:latin typeface="Roboto" panose="02000000000000000000" pitchFamily="2" charset="0"/>
                        <a:ea typeface="Roboto" panose="02000000000000000000" pitchFamily="2" charset="0"/>
                      </a:endParaRPr>
                    </a:p>
                  </a:txBody>
                  <a:tcPr anchor="ctr"/>
                </a:tc>
                <a:tc>
                  <a:txBody>
                    <a:bodyPr/>
                    <a:lstStyle/>
                    <a:p>
                      <a:r>
                        <a:rPr lang="en-US">
                          <a:latin typeface="Roboto" panose="02000000000000000000" pitchFamily="2" charset="0"/>
                          <a:ea typeface="Roboto" panose="02000000000000000000" pitchFamily="2" charset="0"/>
                        </a:rPr>
                        <a:t>Jan 12, 2027</a:t>
                      </a:r>
                    </a:p>
                  </a:txBody>
                  <a:tcPr anchor="ctr"/>
                </a:tc>
                <a:tc>
                  <a:txBody>
                    <a:bodyPr/>
                    <a:lstStyle/>
                    <a:p>
                      <a:r>
                        <a:rPr lang="en-US" dirty="0">
                          <a:latin typeface="Roboto" panose="02000000000000000000" pitchFamily="2" charset="0"/>
                          <a:ea typeface="Roboto" panose="02000000000000000000" pitchFamily="2" charset="0"/>
                        </a:rPr>
                        <a:t>Jan 12, 2030</a:t>
                      </a:r>
                    </a:p>
                  </a:txBody>
                  <a:tcPr anchor="ctr"/>
                </a:tc>
                <a:extLst>
                  <a:ext uri="{0D108BD9-81ED-4DB2-BD59-A6C34878D82A}">
                    <a16:rowId xmlns:a16="http://schemas.microsoft.com/office/drawing/2014/main" val="3881923140"/>
                  </a:ext>
                </a:extLst>
              </a:tr>
            </a:tbl>
          </a:graphicData>
        </a:graphic>
      </p:graphicFrame>
    </p:spTree>
    <p:extLst>
      <p:ext uri="{BB962C8B-B14F-4D97-AF65-F5344CB8AC3E}">
        <p14:creationId xmlns:p14="http://schemas.microsoft.com/office/powerpoint/2010/main" val="28137603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300AC-0EF8-9803-BFFA-9DE02CE0261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EC5A6FB-2F7C-B96D-A862-9EEE9EC380E7}"/>
              </a:ext>
            </a:extLst>
          </p:cNvPr>
          <p:cNvSpPr>
            <a:spLocks noGrp="1"/>
          </p:cNvSpPr>
          <p:nvPr>
            <p:ph type="title"/>
          </p:nvPr>
        </p:nvSpPr>
        <p:spPr>
          <a:xfrm>
            <a:off x="1015934" y="241410"/>
            <a:ext cx="10935726" cy="543200"/>
          </a:xfrm>
        </p:spPr>
        <p:txBody>
          <a:bodyPr/>
          <a:lstStyle/>
          <a:p>
            <a:r>
              <a:rPr lang="en-US" sz="2800" dirty="0">
                <a:latin typeface="Roboto"/>
                <a:ea typeface="Roboto"/>
                <a:cs typeface="Roboto"/>
              </a:rPr>
              <a:t>Linux-based OS support</a:t>
            </a:r>
            <a:endParaRPr lang="en-US" dirty="0"/>
          </a:p>
        </p:txBody>
      </p:sp>
      <p:sp>
        <p:nvSpPr>
          <p:cNvPr id="7" name="TextBox 6">
            <a:extLst>
              <a:ext uri="{FF2B5EF4-FFF2-40B4-BE49-F238E27FC236}">
                <a16:creationId xmlns:a16="http://schemas.microsoft.com/office/drawing/2014/main" id="{10B6D4FD-F0EB-57E0-8DF6-F53F1F510148}"/>
              </a:ext>
            </a:extLst>
          </p:cNvPr>
          <p:cNvSpPr txBox="1"/>
          <p:nvPr/>
        </p:nvSpPr>
        <p:spPr>
          <a:xfrm>
            <a:off x="1016319" y="944914"/>
            <a:ext cx="1001147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041"/>
                </a:solidFill>
                <a:effectLst/>
                <a:uLnTx/>
                <a:uFillTx/>
                <a:latin typeface="Aptos" panose="02110004020202020204"/>
                <a:ea typeface="+mn-ea"/>
                <a:cs typeface="+mn-cs"/>
              </a:rPr>
              <a:t>Linux releases branches through the support cycle, which can change the support profile.</a:t>
            </a:r>
          </a:p>
        </p:txBody>
      </p:sp>
      <p:sp>
        <p:nvSpPr>
          <p:cNvPr id="6" name="TextBox 5">
            <a:extLst>
              <a:ext uri="{FF2B5EF4-FFF2-40B4-BE49-F238E27FC236}">
                <a16:creationId xmlns:a16="http://schemas.microsoft.com/office/drawing/2014/main" id="{15BDEFCB-1336-E903-7B95-217D8A88B59E}"/>
              </a:ext>
            </a:extLst>
          </p:cNvPr>
          <p:cNvSpPr txBox="1"/>
          <p:nvPr/>
        </p:nvSpPr>
        <p:spPr>
          <a:xfrm>
            <a:off x="1069037" y="1414575"/>
            <a:ext cx="5362799"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041"/>
                </a:solidFill>
                <a:effectLst/>
                <a:uLnTx/>
                <a:uFillTx/>
                <a:latin typeface="Aptos" panose="02110004020202020204"/>
                <a:ea typeface="+mn-ea"/>
                <a:cs typeface="+mn-cs"/>
              </a:rPr>
              <a:t>Linux servers in Premier/Full support</a:t>
            </a:r>
          </a:p>
        </p:txBody>
      </p:sp>
      <p:graphicFrame>
        <p:nvGraphicFramePr>
          <p:cNvPr id="2" name="Table 1">
            <a:extLst>
              <a:ext uri="{FF2B5EF4-FFF2-40B4-BE49-F238E27FC236}">
                <a16:creationId xmlns:a16="http://schemas.microsoft.com/office/drawing/2014/main" id="{71409986-58F8-EB96-D748-0C6179207A41}"/>
              </a:ext>
            </a:extLst>
          </p:cNvPr>
          <p:cNvGraphicFramePr>
            <a:graphicFrameLocks noGrp="1"/>
          </p:cNvGraphicFramePr>
          <p:nvPr/>
        </p:nvGraphicFramePr>
        <p:xfrm>
          <a:off x="1068651" y="1782548"/>
          <a:ext cx="10264584" cy="1737360"/>
        </p:xfrm>
        <a:graphic>
          <a:graphicData uri="http://schemas.openxmlformats.org/drawingml/2006/table">
            <a:tbl>
              <a:tblPr firstRow="1" bandRow="1">
                <a:tableStyleId>{5C22544A-7EE6-4342-B048-85BDC9FD1C3A}</a:tableStyleId>
              </a:tblPr>
              <a:tblGrid>
                <a:gridCol w="3802811">
                  <a:extLst>
                    <a:ext uri="{9D8B030D-6E8A-4147-A177-3AD203B41FA5}">
                      <a16:colId xmlns:a16="http://schemas.microsoft.com/office/drawing/2014/main" val="2025708307"/>
                    </a:ext>
                  </a:extLst>
                </a:gridCol>
                <a:gridCol w="3040244">
                  <a:extLst>
                    <a:ext uri="{9D8B030D-6E8A-4147-A177-3AD203B41FA5}">
                      <a16:colId xmlns:a16="http://schemas.microsoft.com/office/drawing/2014/main" val="2378676583"/>
                    </a:ext>
                  </a:extLst>
                </a:gridCol>
                <a:gridCol w="3421529">
                  <a:extLst>
                    <a:ext uri="{9D8B030D-6E8A-4147-A177-3AD203B41FA5}">
                      <a16:colId xmlns:a16="http://schemas.microsoft.com/office/drawing/2014/main" val="3799664562"/>
                    </a:ext>
                  </a:extLst>
                </a:gridCol>
              </a:tblGrid>
              <a:tr h="639792">
                <a:tc>
                  <a:txBody>
                    <a:bodyPr/>
                    <a:lstStyle/>
                    <a:p>
                      <a:pPr algn="l"/>
                      <a:r>
                        <a:rPr lang="en-US" spc="70" baseline="0">
                          <a:latin typeface="Roboto" panose="02000000000000000000" pitchFamily="2" charset="0"/>
                          <a:ea typeface="Roboto" panose="02000000000000000000" pitchFamily="2" charset="0"/>
                        </a:rPr>
                        <a:t>Server version</a:t>
                      </a:r>
                    </a:p>
                  </a:txBody>
                  <a:tcPr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US" spc="70" baseline="0">
                          <a:latin typeface="Roboto"/>
                          <a:ea typeface="Roboto"/>
                        </a:rPr>
                        <a:t>Premier Support Ends (first 10 years)</a:t>
                      </a:r>
                    </a:p>
                  </a:txBody>
                  <a:tcPr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US" spc="70" baseline="0">
                          <a:latin typeface="Roboto"/>
                          <a:ea typeface="Roboto"/>
                        </a:rPr>
                        <a:t>Extended support end date (additional 3 years)</a:t>
                      </a:r>
                      <a:endParaRPr lang="en-US" spc="70" baseline="0">
                        <a:latin typeface="Roboto" panose="02000000000000000000" pitchFamily="2" charset="0"/>
                        <a:ea typeface="Roboto" panose="02000000000000000000" pitchFamily="2" charset="0"/>
                      </a:endParaRPr>
                    </a:p>
                  </a:txBody>
                  <a:tcPr anchor="ctr"/>
                </a:tc>
                <a:extLst>
                  <a:ext uri="{0D108BD9-81ED-4DB2-BD59-A6C34878D82A}">
                    <a16:rowId xmlns:a16="http://schemas.microsoft.com/office/drawing/2014/main" val="1591970164"/>
                  </a:ext>
                </a:extLst>
              </a:tr>
              <a:tr h="325468">
                <a:tc>
                  <a:txBody>
                    <a:bodyPr/>
                    <a:lstStyle/>
                    <a:p>
                      <a:r>
                        <a:rPr lang="en-US">
                          <a:latin typeface="Roboto"/>
                          <a:ea typeface="Roboto"/>
                        </a:rPr>
                        <a:t>RHEL/Oracle Linux Version 10 (N*)</a:t>
                      </a:r>
                    </a:p>
                  </a:txBody>
                  <a:tcPr anchor="ctr"/>
                </a:tc>
                <a:tc>
                  <a:txBody>
                    <a:bodyPr/>
                    <a:lstStyle/>
                    <a:p>
                      <a:r>
                        <a:rPr lang="en-US">
                          <a:latin typeface="Roboto"/>
                          <a:ea typeface="Roboto"/>
                        </a:rPr>
                        <a:t>June 2035</a:t>
                      </a:r>
                    </a:p>
                  </a:txBody>
                  <a:tcPr anchor="ctr"/>
                </a:tc>
                <a:tc>
                  <a:txBody>
                    <a:bodyPr/>
                    <a:lstStyle/>
                    <a:p>
                      <a:r>
                        <a:rPr lang="en-US">
                          <a:latin typeface="Roboto"/>
                          <a:ea typeface="Roboto"/>
                        </a:rPr>
                        <a:t>June 2038</a:t>
                      </a:r>
                    </a:p>
                  </a:txBody>
                  <a:tcPr anchor="ctr"/>
                </a:tc>
                <a:extLst>
                  <a:ext uri="{0D108BD9-81ED-4DB2-BD59-A6C34878D82A}">
                    <a16:rowId xmlns:a16="http://schemas.microsoft.com/office/drawing/2014/main" val="3881923140"/>
                  </a:ext>
                </a:extLst>
              </a:tr>
              <a:tr h="325468">
                <a:tc>
                  <a:txBody>
                    <a:bodyPr/>
                    <a:lstStyle/>
                    <a:p>
                      <a:pPr lvl="0">
                        <a:buNone/>
                      </a:pPr>
                      <a:r>
                        <a:rPr lang="en-US" sz="1800" b="0" i="0" u="none" strike="noStrike" noProof="0">
                          <a:solidFill>
                            <a:srgbClr val="414041"/>
                          </a:solidFill>
                          <a:latin typeface="Roboto"/>
                        </a:rPr>
                        <a:t>RHEL/Oracle </a:t>
                      </a:r>
                      <a:r>
                        <a:rPr lang="en-US">
                          <a:latin typeface="Roboto"/>
                          <a:ea typeface="Roboto"/>
                        </a:rPr>
                        <a:t>Linux Version 9 (N-1)</a:t>
                      </a:r>
                    </a:p>
                  </a:txBody>
                  <a:tcPr anchor="ctr"/>
                </a:tc>
                <a:tc>
                  <a:txBody>
                    <a:bodyPr/>
                    <a:lstStyle/>
                    <a:p>
                      <a:r>
                        <a:rPr lang="en-US">
                          <a:latin typeface="Roboto"/>
                          <a:ea typeface="Roboto"/>
                        </a:rPr>
                        <a:t>June 2032</a:t>
                      </a:r>
                    </a:p>
                  </a:txBody>
                  <a:tcPr anchor="ctr"/>
                </a:tc>
                <a:tc>
                  <a:txBody>
                    <a:bodyPr/>
                    <a:lstStyle/>
                    <a:p>
                      <a:r>
                        <a:rPr lang="en-US">
                          <a:latin typeface="Roboto"/>
                          <a:ea typeface="Roboto"/>
                        </a:rPr>
                        <a:t>June 2035</a:t>
                      </a:r>
                    </a:p>
                  </a:txBody>
                  <a:tcPr anchor="ctr"/>
                </a:tc>
                <a:extLst>
                  <a:ext uri="{0D108BD9-81ED-4DB2-BD59-A6C34878D82A}">
                    <a16:rowId xmlns:a16="http://schemas.microsoft.com/office/drawing/2014/main" val="1560752362"/>
                  </a:ext>
                </a:extLst>
              </a:tr>
              <a:tr h="325468">
                <a:tc>
                  <a:txBody>
                    <a:bodyPr/>
                    <a:lstStyle/>
                    <a:p>
                      <a:pPr lvl="0">
                        <a:buNone/>
                      </a:pPr>
                      <a:r>
                        <a:rPr lang="en-US" sz="1800" b="0" i="0" u="none" strike="noStrike" noProof="0">
                          <a:solidFill>
                            <a:srgbClr val="414041"/>
                          </a:solidFill>
                          <a:latin typeface="Roboto"/>
                        </a:rPr>
                        <a:t>RHEL/Oracle</a:t>
                      </a:r>
                      <a:r>
                        <a:rPr lang="en-US" sz="1400">
                          <a:latin typeface="Roboto"/>
                          <a:ea typeface="Roboto"/>
                        </a:rPr>
                        <a:t> </a:t>
                      </a:r>
                      <a:r>
                        <a:rPr lang="en-US">
                          <a:latin typeface="Roboto"/>
                          <a:ea typeface="Roboto"/>
                        </a:rPr>
                        <a:t>8 (N-2)</a:t>
                      </a:r>
                    </a:p>
                  </a:txBody>
                  <a:tcPr anchor="ctr"/>
                </a:tc>
                <a:tc>
                  <a:txBody>
                    <a:bodyPr/>
                    <a:lstStyle/>
                    <a:p>
                      <a:r>
                        <a:rPr lang="en-US">
                          <a:latin typeface="Roboto"/>
                          <a:ea typeface="Roboto"/>
                        </a:rPr>
                        <a:t>July 2029</a:t>
                      </a:r>
                    </a:p>
                  </a:txBody>
                  <a:tcPr anchor="ctr"/>
                </a:tc>
                <a:tc>
                  <a:txBody>
                    <a:bodyPr/>
                    <a:lstStyle/>
                    <a:p>
                      <a:r>
                        <a:rPr lang="en-US" dirty="0">
                          <a:latin typeface="Roboto"/>
                          <a:ea typeface="Roboto"/>
                        </a:rPr>
                        <a:t>July 2032</a:t>
                      </a:r>
                    </a:p>
                  </a:txBody>
                  <a:tcPr anchor="ctr"/>
                </a:tc>
                <a:extLst>
                  <a:ext uri="{0D108BD9-81ED-4DB2-BD59-A6C34878D82A}">
                    <a16:rowId xmlns:a16="http://schemas.microsoft.com/office/drawing/2014/main" val="2057223093"/>
                  </a:ext>
                </a:extLst>
              </a:tr>
            </a:tbl>
          </a:graphicData>
        </a:graphic>
      </p:graphicFrame>
      <p:sp>
        <p:nvSpPr>
          <p:cNvPr id="9" name="TextBox 8">
            <a:extLst>
              <a:ext uri="{FF2B5EF4-FFF2-40B4-BE49-F238E27FC236}">
                <a16:creationId xmlns:a16="http://schemas.microsoft.com/office/drawing/2014/main" id="{8754D84A-728C-51EB-3037-2CA36FA5A2D4}"/>
              </a:ext>
            </a:extLst>
          </p:cNvPr>
          <p:cNvSpPr txBox="1"/>
          <p:nvPr/>
        </p:nvSpPr>
        <p:spPr>
          <a:xfrm>
            <a:off x="1016320" y="3427406"/>
            <a:ext cx="3891517"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14041"/>
                </a:solidFill>
                <a:effectLst/>
                <a:uLnTx/>
                <a:uFillTx/>
                <a:latin typeface="Aptos" panose="02110004020202020204"/>
                <a:ea typeface="+mn-ea"/>
                <a:cs typeface="+mn-cs"/>
              </a:rPr>
              <a:t>* Upon release in March 2026</a:t>
            </a:r>
          </a:p>
        </p:txBody>
      </p:sp>
      <p:sp>
        <p:nvSpPr>
          <p:cNvPr id="4" name="TextBox 3">
            <a:extLst>
              <a:ext uri="{FF2B5EF4-FFF2-40B4-BE49-F238E27FC236}">
                <a16:creationId xmlns:a16="http://schemas.microsoft.com/office/drawing/2014/main" id="{4D66BAB8-1E6C-CDB9-77F7-7E9E44795771}"/>
              </a:ext>
            </a:extLst>
          </p:cNvPr>
          <p:cNvSpPr txBox="1"/>
          <p:nvPr/>
        </p:nvSpPr>
        <p:spPr>
          <a:xfrm>
            <a:off x="1016321" y="3954576"/>
            <a:ext cx="473498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14041"/>
                </a:solidFill>
                <a:effectLst/>
                <a:uLnTx/>
                <a:uFillTx/>
                <a:latin typeface="Aptos" panose="02110004020202020204"/>
                <a:ea typeface="+mn-ea"/>
                <a:cs typeface="+mn-cs"/>
              </a:rPr>
              <a:t>Linux servers out of Premier/Full support</a:t>
            </a:r>
          </a:p>
        </p:txBody>
      </p:sp>
      <p:graphicFrame>
        <p:nvGraphicFramePr>
          <p:cNvPr id="3" name="Table 2">
            <a:extLst>
              <a:ext uri="{FF2B5EF4-FFF2-40B4-BE49-F238E27FC236}">
                <a16:creationId xmlns:a16="http://schemas.microsoft.com/office/drawing/2014/main" id="{AAE42F05-9152-C8C5-26B2-174BE5721916}"/>
              </a:ext>
            </a:extLst>
          </p:cNvPr>
          <p:cNvGraphicFramePr>
            <a:graphicFrameLocks noGrp="1"/>
          </p:cNvGraphicFramePr>
          <p:nvPr/>
        </p:nvGraphicFramePr>
        <p:xfrm>
          <a:off x="1015934" y="4323563"/>
          <a:ext cx="10264586" cy="1493276"/>
        </p:xfrm>
        <a:graphic>
          <a:graphicData uri="http://schemas.openxmlformats.org/drawingml/2006/table">
            <a:tbl>
              <a:tblPr firstRow="1" bandRow="1">
                <a:tableStyleId>{5C22544A-7EE6-4342-B048-85BDC9FD1C3A}</a:tableStyleId>
              </a:tblPr>
              <a:tblGrid>
                <a:gridCol w="3932207">
                  <a:extLst>
                    <a:ext uri="{9D8B030D-6E8A-4147-A177-3AD203B41FA5}">
                      <a16:colId xmlns:a16="http://schemas.microsoft.com/office/drawing/2014/main" val="2025708307"/>
                    </a:ext>
                  </a:extLst>
                </a:gridCol>
                <a:gridCol w="2910850">
                  <a:extLst>
                    <a:ext uri="{9D8B030D-6E8A-4147-A177-3AD203B41FA5}">
                      <a16:colId xmlns:a16="http://schemas.microsoft.com/office/drawing/2014/main" val="2378676583"/>
                    </a:ext>
                  </a:extLst>
                </a:gridCol>
                <a:gridCol w="3421529">
                  <a:extLst>
                    <a:ext uri="{9D8B030D-6E8A-4147-A177-3AD203B41FA5}">
                      <a16:colId xmlns:a16="http://schemas.microsoft.com/office/drawing/2014/main" val="3799664562"/>
                    </a:ext>
                  </a:extLst>
                </a:gridCol>
              </a:tblGrid>
              <a:tr h="426598">
                <a:tc>
                  <a:txBody>
                    <a:bodyPr/>
                    <a:lstStyle/>
                    <a:p>
                      <a:pPr algn="l"/>
                      <a:r>
                        <a:rPr lang="en-US" spc="70" baseline="0">
                          <a:latin typeface="Roboto" panose="02000000000000000000" pitchFamily="2" charset="0"/>
                          <a:ea typeface="Roboto" panose="02000000000000000000" pitchFamily="2" charset="0"/>
                        </a:rPr>
                        <a:t>Server version</a:t>
                      </a:r>
                    </a:p>
                  </a:txBody>
                  <a:tcPr anchor="ctr"/>
                </a:tc>
                <a:tc>
                  <a:txBody>
                    <a:bodyPr/>
                    <a:lstStyle/>
                    <a:p>
                      <a:pPr marL="0" marR="0" lvl="0" indent="0" algn="l" rtl="0">
                        <a:lnSpc>
                          <a:spcPct val="100000"/>
                        </a:lnSpc>
                        <a:spcBef>
                          <a:spcPts val="0"/>
                        </a:spcBef>
                        <a:spcAft>
                          <a:spcPts val="0"/>
                        </a:spcAft>
                        <a:buClrTx/>
                        <a:buSzTx/>
                        <a:buFontTx/>
                        <a:buNone/>
                      </a:pPr>
                      <a:r>
                        <a:rPr lang="en-US" spc="70" baseline="0">
                          <a:latin typeface="Roboto"/>
                          <a:ea typeface="Roboto"/>
                        </a:rPr>
                        <a:t>Premier Support Ended (first 10 years)</a:t>
                      </a:r>
                      <a:endParaRPr lang="en-US"/>
                    </a:p>
                  </a:txBody>
                  <a:tcPr anchor="ctr"/>
                </a:tc>
                <a:tc>
                  <a:txBody>
                    <a:bodyPr/>
                    <a:lstStyle/>
                    <a:p>
                      <a:pPr marL="0" marR="0" lvl="0" indent="0" algn="l" rtl="0">
                        <a:lnSpc>
                          <a:spcPct val="100000"/>
                        </a:lnSpc>
                        <a:spcBef>
                          <a:spcPts val="0"/>
                        </a:spcBef>
                        <a:spcAft>
                          <a:spcPts val="0"/>
                        </a:spcAft>
                        <a:buClrTx/>
                        <a:buSzTx/>
                        <a:buFontTx/>
                        <a:buNone/>
                      </a:pPr>
                      <a:r>
                        <a:rPr lang="en-US" spc="70" baseline="0">
                          <a:latin typeface="Roboto"/>
                          <a:ea typeface="Roboto"/>
                        </a:rPr>
                        <a:t>Extended support end date (additional 3 years)</a:t>
                      </a:r>
                    </a:p>
                  </a:txBody>
                  <a:tcPr anchor="ctr"/>
                </a:tc>
                <a:extLst>
                  <a:ext uri="{0D108BD9-81ED-4DB2-BD59-A6C34878D82A}">
                    <a16:rowId xmlns:a16="http://schemas.microsoft.com/office/drawing/2014/main" val="1591970164"/>
                  </a:ext>
                </a:extLst>
              </a:tr>
              <a:tr h="426598">
                <a:tc>
                  <a:txBody>
                    <a:bodyPr/>
                    <a:lstStyle/>
                    <a:p>
                      <a:pPr marL="0" marR="0" lvl="0" indent="0" algn="l" rtl="0" eaLnBrk="1" fontAlgn="auto" latinLnBrk="0" hangingPunct="1">
                        <a:lnSpc>
                          <a:spcPct val="100000"/>
                        </a:lnSpc>
                        <a:spcBef>
                          <a:spcPts val="0"/>
                        </a:spcBef>
                        <a:spcAft>
                          <a:spcPts val="0"/>
                        </a:spcAft>
                        <a:buClrTx/>
                        <a:buSzTx/>
                        <a:buFontTx/>
                        <a:buNone/>
                      </a:pPr>
                      <a:r>
                        <a:rPr lang="en-US">
                          <a:latin typeface="Roboto"/>
                          <a:ea typeface="Roboto"/>
                        </a:rPr>
                        <a:t>RHEL/Oracle Linux Version 6 (N-3)</a:t>
                      </a:r>
                    </a:p>
                  </a:txBody>
                  <a:tcPr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US">
                          <a:latin typeface="Roboto"/>
                          <a:ea typeface="Roboto"/>
                        </a:rPr>
                        <a:t>March 2021</a:t>
                      </a:r>
                    </a:p>
                  </a:txBody>
                  <a:tcPr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US">
                          <a:latin typeface="Roboto"/>
                          <a:ea typeface="Roboto"/>
                        </a:rPr>
                        <a:t>December 2024</a:t>
                      </a:r>
                    </a:p>
                  </a:txBody>
                  <a:tcPr anchor="ctr"/>
                </a:tc>
                <a:extLst>
                  <a:ext uri="{0D108BD9-81ED-4DB2-BD59-A6C34878D82A}">
                    <a16:rowId xmlns:a16="http://schemas.microsoft.com/office/drawing/2014/main" val="3662537467"/>
                  </a:ext>
                </a:extLst>
              </a:tr>
              <a:tr h="426598">
                <a:tc>
                  <a:txBody>
                    <a:bodyPr/>
                    <a:lstStyle/>
                    <a:p>
                      <a:r>
                        <a:rPr lang="en-US">
                          <a:latin typeface="Roboto"/>
                          <a:ea typeface="Roboto"/>
                        </a:rPr>
                        <a:t>RHEL/Oracle Linux Version 7 (N-4)</a:t>
                      </a:r>
                      <a:endParaRPr lang="en-US">
                        <a:latin typeface="Roboto" panose="02000000000000000000" pitchFamily="2" charset="0"/>
                        <a:ea typeface="Roboto" panose="02000000000000000000" pitchFamily="2" charset="0"/>
                      </a:endParaRPr>
                    </a:p>
                  </a:txBody>
                  <a:tcPr anchor="ctr"/>
                </a:tc>
                <a:tc>
                  <a:txBody>
                    <a:bodyPr/>
                    <a:lstStyle/>
                    <a:p>
                      <a:r>
                        <a:rPr lang="en-US">
                          <a:latin typeface="Roboto"/>
                          <a:ea typeface="Roboto"/>
                        </a:rPr>
                        <a:t>December 2024</a:t>
                      </a:r>
                    </a:p>
                  </a:txBody>
                  <a:tcPr anchor="ctr"/>
                </a:tc>
                <a:tc>
                  <a:txBody>
                    <a:bodyPr/>
                    <a:lstStyle/>
                    <a:p>
                      <a:r>
                        <a:rPr lang="en-US" dirty="0">
                          <a:latin typeface="Roboto"/>
                          <a:ea typeface="Roboto"/>
                        </a:rPr>
                        <a:t>July 2029</a:t>
                      </a:r>
                    </a:p>
                  </a:txBody>
                  <a:tcPr anchor="ctr"/>
                </a:tc>
                <a:extLst>
                  <a:ext uri="{0D108BD9-81ED-4DB2-BD59-A6C34878D82A}">
                    <a16:rowId xmlns:a16="http://schemas.microsoft.com/office/drawing/2014/main" val="3881923140"/>
                  </a:ext>
                </a:extLst>
              </a:tr>
            </a:tbl>
          </a:graphicData>
        </a:graphic>
      </p:graphicFrame>
    </p:spTree>
    <p:extLst>
      <p:ext uri="{BB962C8B-B14F-4D97-AF65-F5344CB8AC3E}">
        <p14:creationId xmlns:p14="http://schemas.microsoft.com/office/powerpoint/2010/main" val="38111280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13014C-101F-8F8B-29B8-F299A49216BF}"/>
              </a:ext>
            </a:extLst>
          </p:cNvPr>
          <p:cNvSpPr>
            <a:spLocks noGrp="1"/>
          </p:cNvSpPr>
          <p:nvPr>
            <p:ph type="title"/>
          </p:nvPr>
        </p:nvSpPr>
        <p:spPr>
          <a:xfrm>
            <a:off x="684054" y="767534"/>
            <a:ext cx="10795612" cy="643905"/>
          </a:xfrm>
        </p:spPr>
        <p:txBody>
          <a:bodyPr/>
          <a:lstStyle/>
          <a:p>
            <a:r>
              <a:rPr lang="en-US">
                <a:latin typeface="Roboto"/>
                <a:ea typeface="Roboto"/>
                <a:cs typeface="Roboto"/>
              </a:rPr>
              <a:t>Big News!  Microsoft Server 2025 &amp; RHEL/OL 10 Release </a:t>
            </a:r>
          </a:p>
        </p:txBody>
      </p:sp>
      <p:sp>
        <p:nvSpPr>
          <p:cNvPr id="3" name="Content Placeholder 2">
            <a:extLst>
              <a:ext uri="{FF2B5EF4-FFF2-40B4-BE49-F238E27FC236}">
                <a16:creationId xmlns:a16="http://schemas.microsoft.com/office/drawing/2014/main" id="{0F972AB2-60D8-53E7-7534-F2F091E60E7A}"/>
              </a:ext>
            </a:extLst>
          </p:cNvPr>
          <p:cNvSpPr>
            <a:spLocks noGrp="1"/>
          </p:cNvSpPr>
          <p:nvPr>
            <p:ph idx="1"/>
          </p:nvPr>
        </p:nvSpPr>
        <p:spPr>
          <a:xfrm>
            <a:off x="684430" y="1781223"/>
            <a:ext cx="10795236" cy="3290965"/>
          </a:xfrm>
        </p:spPr>
        <p:txBody>
          <a:bodyPr vert="horz" lIns="91440" tIns="45720" rIns="91440" bIns="45720" rtlCol="0" anchor="t">
            <a:noAutofit/>
          </a:bodyPr>
          <a:lstStyle/>
          <a:p>
            <a:r>
              <a:rPr lang="en-US" sz="2400"/>
              <a:t>Server 2025/RHEL-OL10 is moving through the security hardening process and is expected to be available to agencies by March 2026</a:t>
            </a:r>
          </a:p>
          <a:p>
            <a:endParaRPr lang="en-US" sz="2400" b="0"/>
          </a:p>
          <a:p>
            <a:r>
              <a:rPr lang="en-US" sz="2400" b="0">
                <a:latin typeface="Roboto"/>
                <a:ea typeface="Roboto"/>
                <a:cs typeface="Roboto"/>
              </a:rPr>
              <a:t>New or update server requests available on the service catalog in March</a:t>
            </a:r>
          </a:p>
          <a:p>
            <a:pPr marL="342900" indent="-342900">
              <a:buFont typeface="Arial" panose="020B0604020202020204" pitchFamily="34" charset="0"/>
              <a:buChar char="•"/>
            </a:pPr>
            <a:r>
              <a:rPr lang="en-US" sz="2400" b="0"/>
              <a:t>Microsoft Windows: OS2022, OS2025</a:t>
            </a:r>
          </a:p>
          <a:p>
            <a:pPr marL="342900" indent="-342900">
              <a:buFont typeface="Arial" panose="020B0604020202020204" pitchFamily="34" charset="0"/>
              <a:buChar char="•"/>
            </a:pPr>
            <a:r>
              <a:rPr lang="en-US" sz="2400" b="0"/>
              <a:t>RedHat and Oracle Linux: Linux 9, Linux 10</a:t>
            </a:r>
          </a:p>
          <a:p>
            <a:endParaRPr lang="en-US" sz="2400" b="0"/>
          </a:p>
          <a:p>
            <a:endParaRPr lang="en-US" sz="2400" b="0">
              <a:latin typeface="Roboto"/>
              <a:ea typeface="Roboto"/>
              <a:cs typeface="Roboto"/>
            </a:endParaRPr>
          </a:p>
          <a:p>
            <a:endParaRPr lang="en-US" sz="2400" b="0"/>
          </a:p>
          <a:p>
            <a:endParaRPr lang="en-US" sz="2400" b="0"/>
          </a:p>
        </p:txBody>
      </p:sp>
    </p:spTree>
    <p:extLst>
      <p:ext uri="{BB962C8B-B14F-4D97-AF65-F5344CB8AC3E}">
        <p14:creationId xmlns:p14="http://schemas.microsoft.com/office/powerpoint/2010/main" val="4914588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5BEAB1-B930-3AF6-60F3-23F0F103D347}"/>
              </a:ext>
            </a:extLst>
          </p:cNvPr>
          <p:cNvSpPr>
            <a:spLocks noGrp="1"/>
          </p:cNvSpPr>
          <p:nvPr>
            <p:ph type="title"/>
          </p:nvPr>
        </p:nvSpPr>
        <p:spPr>
          <a:xfrm>
            <a:off x="731072" y="388981"/>
            <a:ext cx="10515600" cy="815876"/>
          </a:xfrm>
        </p:spPr>
        <p:txBody>
          <a:bodyPr/>
          <a:lstStyle/>
          <a:p>
            <a:r>
              <a:rPr lang="en-US">
                <a:latin typeface="Roboto"/>
                <a:ea typeface="Roboto"/>
                <a:cs typeface="Roboto"/>
              </a:rPr>
              <a:t>Extended Security Updates</a:t>
            </a:r>
            <a:endParaRPr lang="en-US">
              <a:cs typeface="Roboto"/>
            </a:endParaRPr>
          </a:p>
        </p:txBody>
      </p:sp>
      <p:sp>
        <p:nvSpPr>
          <p:cNvPr id="3" name="Content Placeholder 2">
            <a:extLst>
              <a:ext uri="{FF2B5EF4-FFF2-40B4-BE49-F238E27FC236}">
                <a16:creationId xmlns:a16="http://schemas.microsoft.com/office/drawing/2014/main" id="{2A02AE75-78DF-88C4-21F4-2A8DBDA6F6F7}"/>
              </a:ext>
            </a:extLst>
          </p:cNvPr>
          <p:cNvSpPr>
            <a:spLocks noGrp="1"/>
          </p:cNvSpPr>
          <p:nvPr>
            <p:ph sz="half" idx="1"/>
          </p:nvPr>
        </p:nvSpPr>
        <p:spPr>
          <a:xfrm>
            <a:off x="623945" y="1138294"/>
            <a:ext cx="10729855" cy="4886583"/>
          </a:xfrm>
        </p:spPr>
        <p:txBody>
          <a:bodyPr vert="horz" lIns="91440" tIns="45720" rIns="91440" bIns="45720" rtlCol="0" anchor="t">
            <a:noAutofit/>
          </a:bodyPr>
          <a:lstStyle/>
          <a:p>
            <a:r>
              <a:rPr lang="en-US">
                <a:latin typeface="Roboto"/>
                <a:ea typeface="Roboto"/>
                <a:cs typeface="Roboto"/>
              </a:rPr>
              <a:t>Server 2012 is in its final year of extended security updates (ESU), ending October 2026</a:t>
            </a:r>
          </a:p>
          <a:p>
            <a:pPr marL="285750" indent="-285750">
              <a:buFont typeface="Arial" panose="020B0604020202020204" pitchFamily="34" charset="0"/>
              <a:buChar char="•"/>
            </a:pPr>
            <a:r>
              <a:rPr lang="en-US" b="0">
                <a:latin typeface="Roboto"/>
                <a:ea typeface="Roboto"/>
                <a:cs typeface="Roboto"/>
              </a:rPr>
              <a:t>After October 2026, OS2012 will be end-of-life with no support</a:t>
            </a:r>
          </a:p>
          <a:p>
            <a:pPr marL="285750" indent="-285750">
              <a:buFont typeface="Arial" panose="020B0604020202020204" pitchFamily="34" charset="0"/>
              <a:buChar char="•"/>
            </a:pPr>
            <a:r>
              <a:rPr lang="en-US" b="0">
                <a:latin typeface="Roboto"/>
                <a:ea typeface="Roboto"/>
                <a:cs typeface="Roboto"/>
              </a:rPr>
              <a:t>56 remaining instances of OS2012</a:t>
            </a:r>
            <a:endParaRPr lang="en-US" b="0">
              <a:latin typeface="Roboto"/>
              <a:ea typeface="Roboto"/>
            </a:endParaRPr>
          </a:p>
          <a:p>
            <a:pPr marL="285750" indent="-285750">
              <a:buFont typeface="Arial" panose="020B0604020202020204" pitchFamily="34" charset="0"/>
              <a:buChar char="•"/>
            </a:pPr>
            <a:endParaRPr lang="en-US">
              <a:latin typeface="Roboto"/>
              <a:ea typeface="Roboto"/>
              <a:cs typeface="Roboto"/>
            </a:endParaRPr>
          </a:p>
          <a:p>
            <a:r>
              <a:rPr lang="en-US">
                <a:latin typeface="Roboto"/>
                <a:ea typeface="Roboto"/>
                <a:cs typeface="Roboto"/>
              </a:rPr>
              <a:t>Server 2016 is in its last year of full support, ending January 2027. </a:t>
            </a:r>
          </a:p>
          <a:p>
            <a:pPr marL="285750" indent="-285750">
              <a:buFont typeface="Arial" panose="020B0604020202020204" pitchFamily="34" charset="0"/>
              <a:buChar char="•"/>
            </a:pPr>
            <a:r>
              <a:rPr lang="en-US" b="0">
                <a:latin typeface="Roboto"/>
                <a:ea typeface="Roboto"/>
                <a:cs typeface="Roboto"/>
              </a:rPr>
              <a:t>Extended support through ESU is expected to be available starting in January 2027 </a:t>
            </a:r>
          </a:p>
          <a:p>
            <a:pPr marL="742950" lvl="1" indent="-285750">
              <a:buFont typeface="Arial" panose="020B0604020202020204" pitchFamily="34" charset="0"/>
              <a:buChar char="•"/>
            </a:pPr>
            <a:r>
              <a:rPr lang="en-US">
                <a:latin typeface="Roboto"/>
                <a:ea typeface="Roboto"/>
                <a:cs typeface="Roboto"/>
              </a:rPr>
              <a:t>ESU has not yet been announced by Microsoft</a:t>
            </a:r>
            <a:endParaRPr lang="en-US" b="0">
              <a:latin typeface="Roboto"/>
              <a:ea typeface="Roboto"/>
              <a:cs typeface="Roboto"/>
            </a:endParaRPr>
          </a:p>
          <a:p>
            <a:pPr marL="285750" indent="-285750">
              <a:buFont typeface="Arial" panose="020B0604020202020204" pitchFamily="34" charset="0"/>
              <a:buChar char="•"/>
            </a:pPr>
            <a:r>
              <a:rPr lang="en-US" b="0">
                <a:latin typeface="Roboto"/>
                <a:ea typeface="Roboto"/>
                <a:cs typeface="Roboto"/>
              </a:rPr>
              <a:t>210 remaining instances of OS2016</a:t>
            </a:r>
          </a:p>
          <a:p>
            <a:endParaRPr lang="en-US" b="0">
              <a:latin typeface="Roboto"/>
              <a:ea typeface="Roboto"/>
              <a:cs typeface="Roboto"/>
            </a:endParaRPr>
          </a:p>
          <a:p>
            <a:r>
              <a:rPr lang="en-US" b="0">
                <a:latin typeface="Roboto"/>
                <a:ea typeface="Roboto"/>
                <a:cs typeface="Roboto"/>
              </a:rPr>
              <a:t>Azure Arc agents to be deployed to OS2016 servers during 2026 to be ready for OS2016 ESU</a:t>
            </a:r>
          </a:p>
          <a:p>
            <a:endParaRPr lang="en-US" b="0">
              <a:latin typeface="Roboto"/>
              <a:ea typeface="Roboto"/>
              <a:cs typeface="Roboto"/>
            </a:endParaRPr>
          </a:p>
          <a:p>
            <a:r>
              <a:rPr lang="en-US" b="0">
                <a:latin typeface="Roboto"/>
                <a:ea typeface="Roboto"/>
                <a:cs typeface="Roboto"/>
              </a:rPr>
              <a:t>ESU is a cost item to the Agencies – avoid the cost by remediating!</a:t>
            </a:r>
            <a:endParaRPr lang="en-US" b="0">
              <a:cs typeface="Roboto"/>
            </a:endParaRPr>
          </a:p>
          <a:p>
            <a:endParaRPr lang="en-US">
              <a:cs typeface="Roboto"/>
            </a:endParaRPr>
          </a:p>
          <a:p>
            <a:endParaRPr lang="en-US">
              <a:cs typeface="Roboto"/>
            </a:endParaRPr>
          </a:p>
          <a:p>
            <a:endParaRPr lang="en-US">
              <a:cs typeface="Roboto"/>
            </a:endParaRPr>
          </a:p>
        </p:txBody>
      </p:sp>
    </p:spTree>
    <p:extLst>
      <p:ext uri="{BB962C8B-B14F-4D97-AF65-F5344CB8AC3E}">
        <p14:creationId xmlns:p14="http://schemas.microsoft.com/office/powerpoint/2010/main" val="32345737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561EA-6E5B-5A71-1766-7B81E99F5227}"/>
              </a:ext>
            </a:extLst>
          </p:cNvPr>
          <p:cNvSpPr>
            <a:spLocks noGrp="1"/>
          </p:cNvSpPr>
          <p:nvPr>
            <p:ph type="title"/>
          </p:nvPr>
        </p:nvSpPr>
        <p:spPr>
          <a:xfrm>
            <a:off x="609599" y="238805"/>
            <a:ext cx="10515600" cy="1325563"/>
          </a:xfrm>
        </p:spPr>
        <p:txBody>
          <a:bodyPr/>
          <a:lstStyle/>
          <a:p>
            <a:r>
              <a:rPr lang="en-US"/>
              <a:t>Refresh project initiation</a:t>
            </a:r>
          </a:p>
        </p:txBody>
      </p:sp>
      <p:sp>
        <p:nvSpPr>
          <p:cNvPr id="7" name="Content Placeholder 2">
            <a:extLst>
              <a:ext uri="{FF2B5EF4-FFF2-40B4-BE49-F238E27FC236}">
                <a16:creationId xmlns:a16="http://schemas.microsoft.com/office/drawing/2014/main" id="{924E1DF3-7EBE-FF1B-E7E6-F98A737E83BB}"/>
              </a:ext>
            </a:extLst>
          </p:cNvPr>
          <p:cNvSpPr txBox="1">
            <a:spLocks/>
          </p:cNvSpPr>
          <p:nvPr/>
        </p:nvSpPr>
        <p:spPr>
          <a:xfrm>
            <a:off x="609599" y="1238206"/>
            <a:ext cx="10607900" cy="486638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3"/>
              </a:buClr>
              <a:buFontTx/>
              <a:buNone/>
              <a:defRPr sz="2000" b="1" kern="1200">
                <a:solidFill>
                  <a:schemeClr val="tx1"/>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Clr>
                <a:schemeClr val="accent3"/>
              </a:buClr>
              <a:buFontTx/>
              <a:buNone/>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920075"/>
              </a:buClr>
              <a:buSzTx/>
              <a:buFontTx/>
              <a:buNone/>
              <a:tabLst/>
              <a:defRPr/>
            </a:pPr>
            <a:r>
              <a:rPr kumimoji="0" lang="en-US" sz="2000" b="0" i="0" u="none" strike="noStrike" kern="1200" cap="none" spc="0" normalizeH="0" baseline="0" noProof="0">
                <a:ln>
                  <a:noFill/>
                </a:ln>
                <a:solidFill>
                  <a:srgbClr val="414041"/>
                </a:solidFill>
                <a:effectLst/>
                <a:uLnTx/>
                <a:uFillTx/>
                <a:latin typeface="Roboto"/>
                <a:ea typeface="Roboto"/>
                <a:cs typeface="Roboto"/>
              </a:rPr>
              <a:t>We have, for the first time, two environments managed by two different suppliers.  Each have different upgrade paths and processes: </a:t>
            </a:r>
          </a:p>
          <a:p>
            <a:pPr marL="0" marR="0" lvl="0" indent="0" algn="l" defTabSz="914400" rtl="0" eaLnBrk="1" fontAlgn="auto" latinLnBrk="0" hangingPunct="1">
              <a:lnSpc>
                <a:spcPct val="90000"/>
              </a:lnSpc>
              <a:spcBef>
                <a:spcPts val="1000"/>
              </a:spcBef>
              <a:spcAft>
                <a:spcPts val="0"/>
              </a:spcAft>
              <a:buClr>
                <a:srgbClr val="920075"/>
              </a:buClr>
              <a:buSzTx/>
              <a:buFontTx/>
              <a:buNone/>
              <a:tabLst/>
              <a:defRPr/>
            </a:pPr>
            <a:endParaRPr kumimoji="0" lang="en-US" sz="2000" b="0" i="0" u="none" strike="noStrike" kern="1200" cap="none" spc="0" normalizeH="0" baseline="0" noProof="0">
              <a:ln>
                <a:noFill/>
              </a:ln>
              <a:solidFill>
                <a:srgbClr val="414041"/>
              </a:solidFill>
              <a:effectLst/>
              <a:uLnTx/>
              <a:uFillTx/>
              <a:latin typeface="Roboto"/>
              <a:ea typeface="Roboto"/>
              <a:cs typeface="Roboto"/>
            </a:endParaRPr>
          </a:p>
          <a:p>
            <a:pPr marL="342900" marR="0" lvl="0" indent="-34290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Char char="•"/>
              <a:tabLst/>
              <a:defRPr/>
            </a:pPr>
            <a:r>
              <a:rPr kumimoji="0" lang="en-US" sz="2000" b="1" i="0" u="none" strike="noStrike" kern="1200" cap="none" spc="0" normalizeH="0" baseline="0" noProof="0">
                <a:ln>
                  <a:noFill/>
                </a:ln>
                <a:solidFill>
                  <a:srgbClr val="414041"/>
                </a:solidFill>
                <a:effectLst/>
                <a:uLnTx/>
                <a:uFillTx/>
                <a:latin typeface="Roboto"/>
                <a:ea typeface="Roboto"/>
                <a:cs typeface="Roboto"/>
              </a:rPr>
              <a:t>Managed by Unisys via ARCP Project </a:t>
            </a:r>
          </a:p>
          <a:p>
            <a:pPr marL="800100" marR="0" lvl="1" indent="-342900" algn="l" defTabSz="914400" rtl="0" eaLnBrk="1" fontAlgn="auto" latinLnBrk="0" hangingPunct="1">
              <a:lnSpc>
                <a:spcPct val="90000"/>
              </a:lnSpc>
              <a:spcBef>
                <a:spcPts val="500"/>
              </a:spcBef>
              <a:spcAft>
                <a:spcPts val="0"/>
              </a:spcAft>
              <a:buClr>
                <a:srgbClr val="920075"/>
              </a:buClr>
              <a:buSzTx/>
              <a:buFont typeface="Arial" panose="020B0604020202020204" pitchFamily="34" charset="0"/>
              <a:buChar char="•"/>
              <a:tabLst/>
              <a:defRPr/>
            </a:pPr>
            <a:r>
              <a:rPr kumimoji="0" lang="en-US" sz="1800" b="0" i="0" u="none" strike="noStrike" kern="1200" cap="none" spc="0" normalizeH="0" baseline="0" noProof="0">
                <a:ln>
                  <a:noFill/>
                </a:ln>
                <a:solidFill>
                  <a:srgbClr val="414041"/>
                </a:solidFill>
                <a:effectLst/>
                <a:uLnTx/>
                <a:uFillTx/>
                <a:latin typeface="Roboto"/>
                <a:ea typeface="Roboto"/>
                <a:cs typeface="Roboto"/>
              </a:rPr>
              <a:t>Commonwealth of Virginia (COV) data centers (VMWare, PCA, Physical)</a:t>
            </a:r>
          </a:p>
          <a:p>
            <a:pPr marL="800100" marR="0" lvl="1" indent="-342900" algn="l" defTabSz="914400" rtl="0" eaLnBrk="1" fontAlgn="auto" latinLnBrk="0" hangingPunct="1">
              <a:lnSpc>
                <a:spcPct val="90000"/>
              </a:lnSpc>
              <a:spcBef>
                <a:spcPts val="500"/>
              </a:spcBef>
              <a:spcAft>
                <a:spcPts val="0"/>
              </a:spcAft>
              <a:buClr>
                <a:srgbClr val="920075"/>
              </a:buClr>
              <a:buSzTx/>
              <a:buFont typeface="Arial" panose="020B0604020202020204" pitchFamily="34" charset="0"/>
              <a:buChar char="•"/>
              <a:tabLst/>
              <a:defRPr/>
            </a:pPr>
            <a:r>
              <a:rPr kumimoji="0" lang="en-US" sz="1800" b="0" i="0" u="none" strike="noStrike" kern="1200" cap="none" spc="0" normalizeH="0" baseline="0" noProof="0">
                <a:ln>
                  <a:noFill/>
                </a:ln>
                <a:solidFill>
                  <a:srgbClr val="414041"/>
                </a:solidFill>
                <a:effectLst/>
                <a:uLnTx/>
                <a:uFillTx/>
                <a:latin typeface="Roboto"/>
                <a:ea typeface="Roboto"/>
                <a:cs typeface="Roboto"/>
              </a:rPr>
              <a:t>Oracle Cloud Infrastructure (OCI) public cloud</a:t>
            </a:r>
          </a:p>
          <a:p>
            <a:pPr marL="800100" marR="0" lvl="1" indent="-342900" algn="l" defTabSz="914400" rtl="0" eaLnBrk="1" fontAlgn="auto" latinLnBrk="0" hangingPunct="1">
              <a:lnSpc>
                <a:spcPct val="90000"/>
              </a:lnSpc>
              <a:spcBef>
                <a:spcPts val="500"/>
              </a:spcBef>
              <a:spcAft>
                <a:spcPts val="0"/>
              </a:spcAft>
              <a:buClr>
                <a:srgbClr val="920075"/>
              </a:buClr>
              <a:buSzTx/>
              <a:buFont typeface="Arial" panose="020B0604020202020204" pitchFamily="34" charset="0"/>
              <a:buChar char="•"/>
              <a:tabLst/>
              <a:defRPr/>
            </a:pPr>
            <a:r>
              <a:rPr kumimoji="0" lang="en-US" sz="1800" b="0" i="0" u="none" strike="noStrike" kern="1200" cap="none" spc="0" normalizeH="0" baseline="0" noProof="0">
                <a:ln>
                  <a:noFill/>
                </a:ln>
                <a:solidFill>
                  <a:srgbClr val="414041"/>
                </a:solidFill>
                <a:effectLst/>
                <a:uLnTx/>
                <a:uFillTx/>
                <a:latin typeface="Roboto"/>
                <a:ea typeface="Roboto"/>
                <a:cs typeface="Roboto"/>
              </a:rPr>
              <a:t>Amazon Web Services (AWS) public cloud</a:t>
            </a:r>
          </a:p>
          <a:p>
            <a:pPr marL="457200" marR="0" lvl="1" indent="0" algn="l" defTabSz="914400" rtl="0" eaLnBrk="1" fontAlgn="auto" latinLnBrk="0" hangingPunct="1">
              <a:lnSpc>
                <a:spcPct val="90000"/>
              </a:lnSpc>
              <a:spcBef>
                <a:spcPts val="500"/>
              </a:spcBef>
              <a:spcAft>
                <a:spcPts val="0"/>
              </a:spcAft>
              <a:buClr>
                <a:srgbClr val="920075"/>
              </a:buClr>
              <a:buSzTx/>
              <a:buFontTx/>
              <a:buNone/>
              <a:tabLst/>
              <a:defRPr/>
            </a:pPr>
            <a:endParaRPr kumimoji="0" lang="en-US" sz="1800" b="0" i="0" u="none" strike="noStrike" kern="1200" cap="none" spc="0" normalizeH="0" baseline="0" noProof="0">
              <a:ln>
                <a:noFill/>
              </a:ln>
              <a:solidFill>
                <a:srgbClr val="414041"/>
              </a:solidFill>
              <a:effectLst/>
              <a:uLnTx/>
              <a:uFillTx/>
              <a:latin typeface="Roboto"/>
              <a:ea typeface="Roboto"/>
              <a:cs typeface="Roboto"/>
            </a:endParaRPr>
          </a:p>
          <a:p>
            <a:pPr marL="1485900" marR="0" lvl="2" indent="-342900" algn="l" defTabSz="914400" rtl="0" eaLnBrk="1" fontAlgn="auto" latinLnBrk="0" hangingPunct="1">
              <a:lnSpc>
                <a:spcPct val="90000"/>
              </a:lnSpc>
              <a:spcBef>
                <a:spcPts val="500"/>
              </a:spcBef>
              <a:spcAft>
                <a:spcPts val="0"/>
              </a:spcAft>
              <a:buClr>
                <a:srgbClr val="920075"/>
              </a:buClr>
              <a:buSzTx/>
              <a:buFont typeface="Arial" panose="020B0604020202020204" pitchFamily="34" charset="0"/>
              <a:buChar char="•"/>
              <a:tabLst/>
              <a:defRPr/>
            </a:pPr>
            <a:r>
              <a:rPr kumimoji="0" lang="en-US" sz="1800" b="0" i="0" u="none" strike="noStrike" kern="1200" cap="none" spc="0" normalizeH="0" baseline="0" noProof="0">
                <a:ln>
                  <a:noFill/>
                </a:ln>
                <a:solidFill>
                  <a:srgbClr val="414041"/>
                </a:solidFill>
                <a:effectLst/>
                <a:uLnTx/>
                <a:uFillTx/>
                <a:latin typeface="Roboto"/>
                <a:ea typeface="Roboto"/>
                <a:cs typeface="Roboto"/>
              </a:rPr>
              <a:t>Agencies will be contacted by the Unisys ARCP project manager </a:t>
            </a:r>
          </a:p>
          <a:p>
            <a:pPr marL="1485900" marR="0" lvl="2" indent="-342900" algn="l" defTabSz="914400" rtl="0" eaLnBrk="1" fontAlgn="auto" latinLnBrk="0" hangingPunct="1">
              <a:lnSpc>
                <a:spcPct val="90000"/>
              </a:lnSpc>
              <a:spcBef>
                <a:spcPts val="500"/>
              </a:spcBef>
              <a:spcAft>
                <a:spcPts val="0"/>
              </a:spcAft>
              <a:buClr>
                <a:srgbClr val="920075"/>
              </a:buClr>
              <a:buSzTx/>
              <a:buFont typeface="Arial" panose="020B0604020202020204" pitchFamily="34" charset="0"/>
              <a:buChar char="•"/>
              <a:tabLst/>
              <a:defRPr/>
            </a:pPr>
            <a:r>
              <a:rPr kumimoji="0" lang="en-US" sz="1800" b="0" i="0" u="none" strike="noStrike" kern="1200" cap="none" spc="0" normalizeH="0" baseline="0" noProof="0">
                <a:ln>
                  <a:noFill/>
                </a:ln>
                <a:solidFill>
                  <a:srgbClr val="414041"/>
                </a:solidFill>
                <a:effectLst/>
                <a:uLnTx/>
                <a:uFillTx/>
                <a:latin typeface="Roboto"/>
                <a:ea typeface="Roboto"/>
                <a:cs typeface="Roboto"/>
              </a:rPr>
              <a:t>Contact your BRM or VITA SSDC Service Owner for upgrade activity</a:t>
            </a:r>
          </a:p>
          <a:p>
            <a:pPr marL="457200" marR="0" lvl="1" indent="0" algn="l" defTabSz="914400" rtl="0" eaLnBrk="1" fontAlgn="auto" latinLnBrk="0" hangingPunct="1">
              <a:lnSpc>
                <a:spcPct val="90000"/>
              </a:lnSpc>
              <a:spcBef>
                <a:spcPts val="500"/>
              </a:spcBef>
              <a:spcAft>
                <a:spcPts val="0"/>
              </a:spcAft>
              <a:buClr>
                <a:srgbClr val="920075"/>
              </a:buClr>
              <a:buSzTx/>
              <a:buFontTx/>
              <a:buNone/>
              <a:tabLst/>
              <a:defRPr/>
            </a:pPr>
            <a:endParaRPr kumimoji="0" lang="en-US" sz="1800" b="0" i="0" u="none" strike="noStrike" kern="1200" cap="none" spc="0" normalizeH="0" baseline="0" noProof="0">
              <a:ln>
                <a:noFill/>
              </a:ln>
              <a:solidFill>
                <a:srgbClr val="414041"/>
              </a:solidFill>
              <a:effectLst/>
              <a:uLnTx/>
              <a:uFillTx/>
              <a:latin typeface="Roboto"/>
              <a:ea typeface="Roboto"/>
              <a:cs typeface="Roboto"/>
            </a:endParaRPr>
          </a:p>
          <a:p>
            <a:pPr marL="342900" marR="0" lvl="0" indent="-34290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Char char="•"/>
              <a:tabLst/>
              <a:defRPr/>
            </a:pPr>
            <a:r>
              <a:rPr kumimoji="0" lang="en-US" sz="2000" b="1" i="0" u="none" strike="noStrike" kern="1200" cap="none" spc="0" normalizeH="0" baseline="0" noProof="0">
                <a:ln>
                  <a:noFill/>
                </a:ln>
                <a:solidFill>
                  <a:srgbClr val="414041"/>
                </a:solidFill>
                <a:effectLst/>
                <a:uLnTx/>
                <a:uFillTx/>
                <a:latin typeface="Roboto"/>
                <a:ea typeface="Roboto"/>
                <a:cs typeface="Roboto"/>
              </a:rPr>
              <a:t>Managed by NTT Data via RFS/DMND </a:t>
            </a:r>
          </a:p>
          <a:p>
            <a:pPr marL="800100" marR="0" lvl="1" indent="-342900" algn="l" defTabSz="914400" rtl="0" eaLnBrk="1" fontAlgn="auto" latinLnBrk="0" hangingPunct="1">
              <a:lnSpc>
                <a:spcPct val="90000"/>
              </a:lnSpc>
              <a:spcBef>
                <a:spcPts val="500"/>
              </a:spcBef>
              <a:spcAft>
                <a:spcPts val="0"/>
              </a:spcAft>
              <a:buClr>
                <a:srgbClr val="920075"/>
              </a:buClr>
              <a:buSzTx/>
              <a:buFont typeface="Arial" panose="020B0604020202020204" pitchFamily="34" charset="0"/>
              <a:buChar char="•"/>
              <a:tabLst/>
              <a:defRPr/>
            </a:pPr>
            <a:r>
              <a:rPr kumimoji="0" lang="en-US" sz="1800" b="0" i="0" u="none" strike="noStrike" kern="1200" cap="none" spc="0" normalizeH="0" baseline="0" noProof="0">
                <a:ln>
                  <a:noFill/>
                </a:ln>
                <a:solidFill>
                  <a:srgbClr val="414041"/>
                </a:solidFill>
                <a:effectLst/>
                <a:uLnTx/>
                <a:uFillTx/>
                <a:latin typeface="Roboto"/>
                <a:ea typeface="Roboto"/>
                <a:cs typeface="Roboto"/>
              </a:rPr>
              <a:t>Microsoft Azure Public Cloud</a:t>
            </a:r>
          </a:p>
          <a:p>
            <a:pPr marL="1485900" marR="0" lvl="2" indent="-342900" algn="l" defTabSz="914400" rtl="0" eaLnBrk="1" fontAlgn="auto" latinLnBrk="0" hangingPunct="1">
              <a:lnSpc>
                <a:spcPct val="90000"/>
              </a:lnSpc>
              <a:spcBef>
                <a:spcPts val="500"/>
              </a:spcBef>
              <a:spcAft>
                <a:spcPts val="0"/>
              </a:spcAft>
              <a:buClr>
                <a:srgbClr val="920075"/>
              </a:buClr>
              <a:buSzTx/>
              <a:buFont typeface="Arial" panose="020B0604020202020204" pitchFamily="34" charset="0"/>
              <a:buChar char="•"/>
              <a:tabLst/>
              <a:defRPr/>
            </a:pPr>
            <a:r>
              <a:rPr kumimoji="0" lang="en-US" sz="1800" b="0" i="0" u="none" strike="noStrike" kern="1200" cap="none" spc="0" normalizeH="0" baseline="0" noProof="0">
                <a:ln>
                  <a:noFill/>
                </a:ln>
                <a:solidFill>
                  <a:srgbClr val="414041"/>
                </a:solidFill>
                <a:effectLst/>
                <a:uLnTx/>
                <a:uFillTx/>
                <a:latin typeface="Roboto"/>
                <a:ea typeface="Roboto"/>
                <a:cs typeface="Roboto"/>
              </a:rPr>
              <a:t>DMND for upgrade is zero-cost unless there are other non-upgrade activities added</a:t>
            </a:r>
          </a:p>
        </p:txBody>
      </p:sp>
    </p:spTree>
    <p:extLst>
      <p:ext uri="{BB962C8B-B14F-4D97-AF65-F5344CB8AC3E}">
        <p14:creationId xmlns:p14="http://schemas.microsoft.com/office/powerpoint/2010/main" val="25772079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E636E-179C-954E-8A98-612E359566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9B86E-3AC5-2F40-8399-E6CB781F9E36}"/>
              </a:ext>
            </a:extLst>
          </p:cNvPr>
          <p:cNvSpPr>
            <a:spLocks noGrp="1"/>
          </p:cNvSpPr>
          <p:nvPr>
            <p:ph type="title"/>
          </p:nvPr>
        </p:nvSpPr>
        <p:spPr>
          <a:xfrm>
            <a:off x="838202" y="405149"/>
            <a:ext cx="10515600" cy="654512"/>
          </a:xfrm>
        </p:spPr>
        <p:txBody>
          <a:bodyPr/>
          <a:lstStyle/>
          <a:p>
            <a:r>
              <a:rPr lang="en-US"/>
              <a:t>Types of OS Upgrades</a:t>
            </a:r>
          </a:p>
        </p:txBody>
      </p:sp>
      <p:sp>
        <p:nvSpPr>
          <p:cNvPr id="3" name="Content Placeholder 2">
            <a:extLst>
              <a:ext uri="{FF2B5EF4-FFF2-40B4-BE49-F238E27FC236}">
                <a16:creationId xmlns:a16="http://schemas.microsoft.com/office/drawing/2014/main" id="{953B7F91-F400-70A8-9FD6-23DD41AA214D}"/>
              </a:ext>
            </a:extLst>
          </p:cNvPr>
          <p:cNvSpPr>
            <a:spLocks noGrp="1"/>
          </p:cNvSpPr>
          <p:nvPr>
            <p:ph sz="half" idx="1"/>
          </p:nvPr>
        </p:nvSpPr>
        <p:spPr>
          <a:xfrm>
            <a:off x="668353" y="1292830"/>
            <a:ext cx="5498334" cy="4738678"/>
          </a:xfrm>
        </p:spPr>
        <p:txBody>
          <a:bodyPr vert="horz" lIns="91440" tIns="45720" rIns="91440" bIns="45720" rtlCol="0" anchor="t">
            <a:noAutofit/>
          </a:bodyPr>
          <a:lstStyle/>
          <a:p>
            <a:r>
              <a:rPr lang="en-US" sz="1800">
                <a:latin typeface="Roboto"/>
                <a:ea typeface="Roboto"/>
                <a:cs typeface="Roboto"/>
              </a:rPr>
              <a:t>In-place upgrades:  </a:t>
            </a:r>
            <a:endParaRPr lang="en-US" sz="1800"/>
          </a:p>
          <a:p>
            <a:r>
              <a:rPr lang="en-US" sz="1800" b="0">
                <a:latin typeface="Roboto"/>
                <a:ea typeface="Roboto"/>
                <a:cs typeface="Roboto"/>
              </a:rPr>
              <a:t>The existing server is upgraded to a new version.  </a:t>
            </a:r>
            <a:endParaRPr lang="en-US" sz="1800"/>
          </a:p>
          <a:p>
            <a:pPr marL="342900" indent="-342900">
              <a:buFont typeface="Arial" panose="020B0604020202020204" pitchFamily="34" charset="0"/>
              <a:buChar char="•"/>
            </a:pPr>
            <a:r>
              <a:rPr lang="en-US" sz="1800" b="0">
                <a:latin typeface="Roboto"/>
                <a:ea typeface="Roboto"/>
                <a:cs typeface="Roboto"/>
              </a:rPr>
              <a:t>In-place upgrade should be discussed with the upgrade team first.</a:t>
            </a:r>
            <a:endParaRPr lang="en-US" sz="2400">
              <a:latin typeface="Roboto"/>
              <a:ea typeface="Roboto"/>
              <a:cs typeface="Roboto"/>
            </a:endParaRPr>
          </a:p>
          <a:p>
            <a:pPr marL="342900" indent="-342900">
              <a:buFont typeface="Arial" panose="020B0604020202020204" pitchFamily="34" charset="0"/>
              <a:buChar char="•"/>
            </a:pPr>
            <a:r>
              <a:rPr lang="en-US" sz="1800">
                <a:latin typeface="Roboto"/>
                <a:ea typeface="Roboto"/>
                <a:cs typeface="Roboto"/>
              </a:rPr>
              <a:t>Duration: </a:t>
            </a:r>
            <a:r>
              <a:rPr lang="en-US" sz="1800" b="0">
                <a:latin typeface="Roboto"/>
                <a:ea typeface="Roboto"/>
                <a:cs typeface="Roboto"/>
              </a:rPr>
              <a:t>Typically, 4-6 hours, depending on complexity and patching updates needed.  Snapshot taken with roll-back in minutes.  </a:t>
            </a:r>
            <a:endParaRPr lang="en-US"/>
          </a:p>
          <a:p>
            <a:pPr marL="342900" indent="-342900">
              <a:buFont typeface="Arial" panose="020B0604020202020204" pitchFamily="34" charset="0"/>
              <a:buChar char="•"/>
            </a:pPr>
            <a:r>
              <a:rPr lang="en-US" sz="1800">
                <a:latin typeface="Roboto"/>
                <a:ea typeface="Roboto"/>
                <a:cs typeface="Roboto"/>
              </a:rPr>
              <a:t>Testing: </a:t>
            </a:r>
            <a:r>
              <a:rPr lang="en-US" sz="1800" b="0">
                <a:latin typeface="Roboto"/>
                <a:ea typeface="Roboto"/>
                <a:cs typeface="Roboto"/>
              </a:rPr>
              <a:t>The agency should provide testers and server owner to be available after the in-place upgrade period.  </a:t>
            </a:r>
          </a:p>
          <a:p>
            <a:pPr marL="342900" indent="-342900">
              <a:buFont typeface="Arial" panose="020B0604020202020204" pitchFamily="34" charset="0"/>
              <a:buChar char="•"/>
            </a:pPr>
            <a:r>
              <a:rPr lang="en-US" sz="1800">
                <a:latin typeface="Roboto"/>
                <a:ea typeface="Roboto"/>
                <a:cs typeface="Roboto"/>
              </a:rPr>
              <a:t>In-place upgrades may result in vulnerability remnants of older OS versions, unsupported .NET versions, and former Agency apps remaining.</a:t>
            </a:r>
          </a:p>
          <a:p>
            <a:pPr marL="342900" indent="-342900">
              <a:buFont typeface="Arial" panose="020B0604020202020204" pitchFamily="34" charset="0"/>
              <a:buChar char="•"/>
            </a:pPr>
            <a:r>
              <a:rPr lang="en-US" sz="1800" b="0">
                <a:latin typeface="Roboto"/>
                <a:ea typeface="Roboto"/>
                <a:cs typeface="Roboto"/>
              </a:rPr>
              <a:t>Physical server must still be in-support</a:t>
            </a:r>
            <a:endParaRPr lang="en-US" sz="1800" b="0">
              <a:cs typeface="Roboto"/>
            </a:endParaRPr>
          </a:p>
          <a:p>
            <a:endParaRPr lang="en-US" sz="1800">
              <a:cs typeface="Roboto" panose="02000000000000000000" pitchFamily="2" charset="0"/>
            </a:endParaRPr>
          </a:p>
        </p:txBody>
      </p:sp>
      <p:sp>
        <p:nvSpPr>
          <p:cNvPr id="4" name="Content Placeholder 3">
            <a:extLst>
              <a:ext uri="{FF2B5EF4-FFF2-40B4-BE49-F238E27FC236}">
                <a16:creationId xmlns:a16="http://schemas.microsoft.com/office/drawing/2014/main" id="{3CEA7603-DDA3-2667-E43F-5E3EF52E2F78}"/>
              </a:ext>
            </a:extLst>
          </p:cNvPr>
          <p:cNvSpPr>
            <a:spLocks noGrp="1"/>
          </p:cNvSpPr>
          <p:nvPr>
            <p:ph sz="half" idx="2"/>
          </p:nvPr>
        </p:nvSpPr>
        <p:spPr>
          <a:xfrm>
            <a:off x="6172206" y="1293826"/>
            <a:ext cx="5181600" cy="4738678"/>
          </a:xfrm>
        </p:spPr>
        <p:txBody>
          <a:bodyPr vert="horz" lIns="91440" tIns="45720" rIns="91440" bIns="45720" rtlCol="0" anchor="t">
            <a:noAutofit/>
          </a:bodyPr>
          <a:lstStyle/>
          <a:p>
            <a:r>
              <a:rPr lang="en-US" sz="1800" dirty="0">
                <a:latin typeface="Roboto"/>
                <a:ea typeface="Roboto"/>
                <a:cs typeface="Roboto"/>
              </a:rPr>
              <a:t>New server migration: </a:t>
            </a:r>
            <a:endParaRPr lang="en-US" sz="1800" dirty="0"/>
          </a:p>
          <a:p>
            <a:r>
              <a:rPr lang="en-US" sz="1800" b="0" dirty="0">
                <a:latin typeface="Roboto"/>
                <a:ea typeface="Roboto"/>
                <a:cs typeface="Roboto"/>
              </a:rPr>
              <a:t>The current server is replaced with a new server.</a:t>
            </a:r>
            <a:endParaRPr lang="en-US" sz="1800" dirty="0"/>
          </a:p>
          <a:p>
            <a:pPr marL="342900" indent="-342900">
              <a:buFont typeface="Arial" panose="020B0604020202020204" pitchFamily="34" charset="0"/>
              <a:buChar char="•"/>
            </a:pPr>
            <a:r>
              <a:rPr lang="en-US" sz="1800" dirty="0">
                <a:latin typeface="Roboto"/>
                <a:ea typeface="Roboto"/>
                <a:cs typeface="Roboto"/>
              </a:rPr>
              <a:t>Agency request: </a:t>
            </a:r>
            <a:r>
              <a:rPr lang="en-US" sz="1800" b="0" dirty="0">
                <a:latin typeface="Roboto"/>
                <a:ea typeface="Roboto"/>
                <a:cs typeface="Roboto"/>
              </a:rPr>
              <a:t>A new server should be ordered through the service catalog. </a:t>
            </a:r>
          </a:p>
          <a:p>
            <a:pPr marL="342900" indent="-342900">
              <a:buFont typeface="Arial" panose="020B0604020202020204" pitchFamily="34" charset="0"/>
              <a:buChar char="•"/>
            </a:pPr>
            <a:r>
              <a:rPr lang="en-US" sz="1800" b="0" dirty="0">
                <a:latin typeface="Roboto"/>
                <a:ea typeface="Roboto"/>
                <a:cs typeface="Roboto"/>
              </a:rPr>
              <a:t>Agency installs and tests applications.</a:t>
            </a:r>
          </a:p>
          <a:p>
            <a:pPr marL="342900" indent="-342900">
              <a:buFont typeface="Arial" panose="020B0604020202020204" pitchFamily="34" charset="0"/>
              <a:buChar char="•"/>
            </a:pPr>
            <a:r>
              <a:rPr lang="en-US" sz="1800" b="0" dirty="0">
                <a:latin typeface="Roboto"/>
                <a:ea typeface="Roboto"/>
                <a:cs typeface="Roboto"/>
              </a:rPr>
              <a:t>Agency must submit "</a:t>
            </a:r>
            <a:r>
              <a:rPr lang="en-US" sz="1800" b="0">
                <a:latin typeface="Roboto"/>
                <a:ea typeface="Roboto"/>
                <a:cs typeface="Roboto"/>
              </a:rPr>
              <a:t>Decomm</a:t>
            </a:r>
            <a:r>
              <a:rPr lang="en-US" sz="1800" b="0" dirty="0">
                <a:latin typeface="Roboto"/>
                <a:ea typeface="Roboto"/>
                <a:cs typeface="Roboto"/>
              </a:rPr>
              <a:t> Request"</a:t>
            </a:r>
          </a:p>
          <a:p>
            <a:pPr marL="342900" indent="-342900">
              <a:buFont typeface="Arial" panose="020B0604020202020204" pitchFamily="34" charset="0"/>
              <a:buChar char="•"/>
            </a:pPr>
            <a:r>
              <a:rPr lang="en-US" sz="1800" b="0" dirty="0">
                <a:latin typeface="Roboto"/>
                <a:ea typeface="Roboto"/>
                <a:cs typeface="Roboto"/>
              </a:rPr>
              <a:t>A server migration is advised if: </a:t>
            </a:r>
          </a:p>
          <a:p>
            <a:pPr marL="800100" lvl="1" indent="-342900">
              <a:buFont typeface="Arial" panose="020B0604020202020204" pitchFamily="34" charset="0"/>
              <a:buChar char="•"/>
            </a:pPr>
            <a:r>
              <a:rPr lang="en-US" b="1" dirty="0">
                <a:latin typeface="Roboto"/>
                <a:ea typeface="Roboto"/>
                <a:cs typeface="Roboto"/>
              </a:rPr>
              <a:t>Identified security vulnerabilities cannot be resolved due to end-of-life apps, non-supported app or tool versions</a:t>
            </a:r>
            <a:endParaRPr lang="en-US" b="1" dirty="0">
              <a:cs typeface="Roboto"/>
            </a:endParaRPr>
          </a:p>
          <a:p>
            <a:pPr marL="800100" lvl="1" indent="-342900">
              <a:buFont typeface="Arial" panose="020B0604020202020204" pitchFamily="34" charset="0"/>
              <a:buChar char="•"/>
            </a:pPr>
            <a:r>
              <a:rPr lang="en-US" b="0" dirty="0">
                <a:latin typeface="Roboto"/>
                <a:ea typeface="Roboto"/>
                <a:cs typeface="Roboto"/>
              </a:rPr>
              <a:t>The server cannot be upgraded by </a:t>
            </a:r>
            <a:r>
              <a:rPr lang="en-US" dirty="0">
                <a:latin typeface="Roboto"/>
                <a:ea typeface="Roboto"/>
                <a:cs typeface="Roboto"/>
              </a:rPr>
              <a:t>in-p</a:t>
            </a:r>
            <a:r>
              <a:rPr lang="en-US" b="0" dirty="0">
                <a:latin typeface="Roboto"/>
                <a:ea typeface="Roboto"/>
                <a:cs typeface="Roboto"/>
              </a:rPr>
              <a:t>lace means.</a:t>
            </a:r>
            <a:r>
              <a:rPr lang="en-US" dirty="0">
                <a:latin typeface="Roboto"/>
                <a:ea typeface="Roboto"/>
                <a:cs typeface="Roboto"/>
              </a:rPr>
              <a:t>  Most often if upgrading 3 or more versions up from initial delivery.</a:t>
            </a:r>
          </a:p>
          <a:p>
            <a:pPr marL="800100" lvl="1" indent="-342900">
              <a:buFont typeface="Arial" panose="020B0604020202020204" pitchFamily="34" charset="0"/>
              <a:buChar char="•"/>
            </a:pPr>
            <a:r>
              <a:rPr lang="en-US" dirty="0">
                <a:latin typeface="Roboto"/>
                <a:ea typeface="Roboto"/>
                <a:cs typeface="Roboto"/>
              </a:rPr>
              <a:t>A physical server is end-of-support or end-of-life</a:t>
            </a:r>
          </a:p>
        </p:txBody>
      </p:sp>
    </p:spTree>
    <p:extLst>
      <p:ext uri="{BB962C8B-B14F-4D97-AF65-F5344CB8AC3E}">
        <p14:creationId xmlns:p14="http://schemas.microsoft.com/office/powerpoint/2010/main" val="3602583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28088" y="2896123"/>
            <a:ext cx="4348480" cy="755762"/>
          </a:xfrm>
          <a:prstGeom prst="rect">
            <a:avLst/>
          </a:prstGeom>
        </p:spPr>
        <p:txBody>
          <a:bodyPr vert="horz" wrap="square" lIns="0" tIns="16933" rIns="0" bIns="0" rtlCol="0">
            <a:spAutoFit/>
          </a:bodyPr>
          <a:lstStyle/>
          <a:p>
            <a:pPr marL="16933">
              <a:spcBef>
                <a:spcPts val="133"/>
              </a:spcBef>
            </a:pPr>
            <a:r>
              <a:rPr sz="4800" spc="520"/>
              <a:t>Introductions</a:t>
            </a:r>
            <a:endParaRPr sz="4800"/>
          </a:p>
        </p:txBody>
      </p:sp>
      <p:sp>
        <p:nvSpPr>
          <p:cNvPr id="3" name="object 3">
            <a:extLst>
              <a:ext uri="{C183D7F6-B498-43B3-948B-1728B52AA6E4}">
                <adec:decorative xmlns:adec="http://schemas.microsoft.com/office/drawing/2017/decorative" val="1"/>
              </a:ext>
            </a:extLst>
          </p:cNvPr>
          <p:cNvSpPr txBox="1">
            <a:spLocks noGrp="1"/>
          </p:cNvSpPr>
          <p:nvPr>
            <p:ph type="sldNum" sz="quarter" idx="7"/>
          </p:nvPr>
        </p:nvSpPr>
        <p:spPr>
          <a:xfrm>
            <a:off x="15473185" y="8444411"/>
            <a:ext cx="397369" cy="217090"/>
          </a:xfrm>
          <a:prstGeom prst="rect">
            <a:avLst/>
          </a:prstGeom>
        </p:spPr>
        <p:txBody>
          <a:bodyPr vert="horz" wrap="square" lIns="0" tIns="11853" rIns="0" bIns="0" rtlCol="0">
            <a:spAutoFit/>
          </a:bodyPr>
          <a:lstStyle/>
          <a:p>
            <a:pPr marL="86357" defTabSz="1219170">
              <a:spcBef>
                <a:spcPts val="93"/>
              </a:spcBef>
            </a:pPr>
            <a:fld id="{81D60167-4931-47E6-BA6A-407CBD079E47}" type="slidenum">
              <a:rPr kern="0" spc="87" dirty="0"/>
              <a:pPr marL="86357" defTabSz="1219170">
                <a:spcBef>
                  <a:spcPts val="93"/>
                </a:spcBef>
              </a:pPr>
              <a:t>6</a:t>
            </a:fld>
            <a:endParaRPr kern="0" spc="87"/>
          </a:p>
        </p:txBody>
      </p:sp>
      <p:sp>
        <p:nvSpPr>
          <p:cNvPr id="4" name="object 4">
            <a:extLst>
              <a:ext uri="{C183D7F6-B498-43B3-948B-1728B52AA6E4}">
                <adec:decorative xmlns:adec="http://schemas.microsoft.com/office/drawing/2017/decorative" val="1"/>
              </a:ext>
            </a:extLst>
          </p:cNvPr>
          <p:cNvSpPr txBox="1">
            <a:spLocks noGrp="1"/>
          </p:cNvSpPr>
          <p:nvPr>
            <p:ph type="ftr" sz="quarter" idx="5"/>
          </p:nvPr>
        </p:nvSpPr>
        <p:spPr>
          <a:xfrm>
            <a:off x="12672508" y="8518361"/>
            <a:ext cx="2369537" cy="117190"/>
          </a:xfrm>
          <a:prstGeom prst="rect">
            <a:avLst/>
          </a:prstGeom>
        </p:spPr>
        <p:txBody>
          <a:bodyPr vert="horz" wrap="square" lIns="0" tIns="14393" rIns="0" bIns="0" rtlCol="0">
            <a:spAutoFit/>
          </a:bodyPr>
          <a:lstStyle/>
          <a:p>
            <a:pPr marL="16933" defTabSz="1219170">
              <a:spcBef>
                <a:spcPts val="113"/>
              </a:spcBef>
            </a:pPr>
            <a:r>
              <a:rPr kern="0" spc="-27">
                <a:solidFill>
                  <a:prstClr val="white"/>
                </a:solidFill>
              </a:rPr>
              <a:t>©</a:t>
            </a:r>
            <a:r>
              <a:rPr kern="0" spc="73">
                <a:solidFill>
                  <a:prstClr val="white"/>
                </a:solidFill>
              </a:rPr>
              <a:t> </a:t>
            </a:r>
            <a:r>
              <a:rPr kern="0" spc="67">
                <a:solidFill>
                  <a:prstClr val="white"/>
                </a:solidFill>
              </a:rPr>
              <a:t>2026</a:t>
            </a:r>
            <a:r>
              <a:rPr kern="0" spc="73">
                <a:solidFill>
                  <a:prstClr val="white"/>
                </a:solidFill>
              </a:rPr>
              <a:t> </a:t>
            </a:r>
            <a:r>
              <a:rPr kern="0">
                <a:solidFill>
                  <a:prstClr val="white"/>
                </a:solidFill>
              </a:rPr>
              <a:t>KnowBe4,</a:t>
            </a:r>
            <a:r>
              <a:rPr kern="0" spc="80">
                <a:solidFill>
                  <a:prstClr val="white"/>
                </a:solidFill>
              </a:rPr>
              <a:t> </a:t>
            </a:r>
            <a:r>
              <a:rPr kern="0">
                <a:solidFill>
                  <a:prstClr val="white"/>
                </a:solidFill>
              </a:rPr>
              <a:t>Inc.</a:t>
            </a:r>
            <a:r>
              <a:rPr kern="0" spc="73">
                <a:solidFill>
                  <a:prstClr val="white"/>
                </a:solidFill>
              </a:rPr>
              <a:t> </a:t>
            </a:r>
            <a:r>
              <a:rPr kern="0">
                <a:solidFill>
                  <a:prstClr val="white"/>
                </a:solidFill>
              </a:rPr>
              <a:t>All</a:t>
            </a:r>
            <a:r>
              <a:rPr kern="0" spc="73">
                <a:solidFill>
                  <a:prstClr val="white"/>
                </a:solidFill>
              </a:rPr>
              <a:t> </a:t>
            </a:r>
            <a:r>
              <a:rPr kern="0">
                <a:solidFill>
                  <a:prstClr val="white"/>
                </a:solidFill>
              </a:rPr>
              <a:t>rights</a:t>
            </a:r>
            <a:r>
              <a:rPr kern="0" spc="80">
                <a:solidFill>
                  <a:prstClr val="white"/>
                </a:solidFill>
              </a:rPr>
              <a:t> </a:t>
            </a:r>
            <a:r>
              <a:rPr kern="0" spc="-13">
                <a:solidFill>
                  <a:prstClr val="white"/>
                </a:solidFill>
              </a:rPr>
              <a:t>reserved.</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DA83-BEC4-DF20-3871-C6992C1DA69E}"/>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3837446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C12D2-6894-FA86-CFF7-7AAF98BEEC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22A2E6-2B00-AFA4-2632-757864658125}"/>
              </a:ext>
            </a:extLst>
          </p:cNvPr>
          <p:cNvSpPr>
            <a:spLocks noGrp="1"/>
          </p:cNvSpPr>
          <p:nvPr>
            <p:ph type="title"/>
          </p:nvPr>
        </p:nvSpPr>
        <p:spPr>
          <a:xfrm>
            <a:off x="739487" y="448544"/>
            <a:ext cx="10935726" cy="543200"/>
          </a:xfrm>
        </p:spPr>
        <p:txBody>
          <a:bodyPr/>
          <a:lstStyle/>
          <a:p>
            <a:r>
              <a:rPr lang="en-US" sz="2800">
                <a:latin typeface="Roboto"/>
                <a:ea typeface="Roboto"/>
                <a:cs typeface="Roboto"/>
              </a:rPr>
              <a:t>VITA Enterprise Architecture Roadmap &amp; Linux Support Durations</a:t>
            </a:r>
            <a:br>
              <a:rPr lang="en-US"/>
            </a:br>
            <a:endParaRPr lang="en-US"/>
          </a:p>
        </p:txBody>
      </p:sp>
      <p:sp>
        <p:nvSpPr>
          <p:cNvPr id="76" name="TextBox 75">
            <a:extLst>
              <a:ext uri="{FF2B5EF4-FFF2-40B4-BE49-F238E27FC236}">
                <a16:creationId xmlns:a16="http://schemas.microsoft.com/office/drawing/2014/main" id="{20B7FC04-D0BA-D02E-E143-D53A7643003B}"/>
              </a:ext>
            </a:extLst>
          </p:cNvPr>
          <p:cNvSpPr txBox="1"/>
          <p:nvPr/>
        </p:nvSpPr>
        <p:spPr>
          <a:xfrm>
            <a:off x="9986472" y="2814821"/>
            <a:ext cx="1865818" cy="646331"/>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 Security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grpSp>
        <p:nvGrpSpPr>
          <p:cNvPr id="11" name="Group 10" descr="VITA Enterprise Architecture Roadmap and Linux Support Durations flow diagram from General Release through end of life">
            <a:extLst>
              <a:ext uri="{FF2B5EF4-FFF2-40B4-BE49-F238E27FC236}">
                <a16:creationId xmlns:a16="http://schemas.microsoft.com/office/drawing/2014/main" id="{EDEDCBDC-86B4-5C49-7DA2-A4E8806019B8}"/>
              </a:ext>
            </a:extLst>
          </p:cNvPr>
          <p:cNvGrpSpPr/>
          <p:nvPr/>
        </p:nvGrpSpPr>
        <p:grpSpPr>
          <a:xfrm>
            <a:off x="635869" y="2567557"/>
            <a:ext cx="10916207" cy="3623533"/>
            <a:chOff x="462992" y="2889680"/>
            <a:chExt cx="10916207" cy="3623533"/>
          </a:xfrm>
        </p:grpSpPr>
        <p:sp>
          <p:nvSpPr>
            <p:cNvPr id="5" name="Oval 4">
              <a:extLst>
                <a:ext uri="{FF2B5EF4-FFF2-40B4-BE49-F238E27FC236}">
                  <a16:creationId xmlns:a16="http://schemas.microsoft.com/office/drawing/2014/main" id="{C8A31824-7D81-4469-72E4-BC37A8DB9383}"/>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49" name="Arrow: Right 48">
              <a:extLst>
                <a:ext uri="{FF2B5EF4-FFF2-40B4-BE49-F238E27FC236}">
                  <a16:creationId xmlns:a16="http://schemas.microsoft.com/office/drawing/2014/main" id="{FCBA9C2A-2D5D-E6A1-E777-5DA87E78E6E4}"/>
                </a:ext>
              </a:extLst>
            </p:cNvPr>
            <p:cNvSpPr/>
            <p:nvPr/>
          </p:nvSpPr>
          <p:spPr>
            <a:xfrm>
              <a:off x="1610114" y="2901968"/>
              <a:ext cx="5184012" cy="931335"/>
            </a:xfrm>
            <a:prstGeom prst="rightArrow">
              <a:avLst/>
            </a:prstGeom>
            <a:solidFill>
              <a:schemeClr val="bg2"/>
            </a:solidFill>
            <a:ln w="12700" cap="flat" cmpd="sng" algn="ctr">
              <a:solidFill>
                <a:srgbClr val="4472C4">
                  <a:shade val="15000"/>
                </a:srgbClr>
              </a:solidFill>
              <a:prstDash val="solid"/>
              <a:miter lim="800000"/>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414041">
                      <a:lumMod val="50000"/>
                    </a:srgbClr>
                  </a:solidFill>
                  <a:effectLst/>
                  <a:uLnTx/>
                  <a:uFillTx/>
                  <a:latin typeface="Calibri" panose="020F0502020204030204"/>
                  <a:ea typeface="+mn-ea"/>
                  <a:cs typeface="+mn-cs"/>
                </a:rPr>
                <a:t>Full / Premier Support</a:t>
              </a:r>
            </a:p>
          </p:txBody>
        </p:sp>
        <p:sp>
          <p:nvSpPr>
            <p:cNvPr id="51" name="Arrow: Right 50">
              <a:extLst>
                <a:ext uri="{FF2B5EF4-FFF2-40B4-BE49-F238E27FC236}">
                  <a16:creationId xmlns:a16="http://schemas.microsoft.com/office/drawing/2014/main" id="{FCD2473C-5A6F-3A7D-0A6B-F4612DD9BF0A}"/>
                </a:ext>
              </a:extLst>
            </p:cNvPr>
            <p:cNvSpPr/>
            <p:nvPr/>
          </p:nvSpPr>
          <p:spPr>
            <a:xfrm>
              <a:off x="7901630" y="2944741"/>
              <a:ext cx="1803010" cy="940194"/>
            </a:xfrm>
            <a:prstGeom prst="rightArrow">
              <a:avLst/>
            </a:prstGeom>
            <a:solidFill>
              <a:schemeClr val="bg2"/>
            </a:solidFill>
            <a:ln w="12700" cap="flat" cmpd="sng" algn="ctr">
              <a:solidFill>
                <a:srgbClr val="4472C4">
                  <a:shade val="15000"/>
                </a:srgbClr>
              </a:solidFill>
              <a:prstDash val="solid"/>
              <a:miter lim="800000"/>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414041">
                      <a:lumMod val="50000"/>
                    </a:srgbClr>
                  </a:solidFill>
                  <a:effectLst/>
                  <a:uLnTx/>
                  <a:uFillTx/>
                  <a:latin typeface="Calibri" panose="020F0502020204030204"/>
                  <a:ea typeface="Calibri"/>
                  <a:cs typeface="Calibri"/>
                </a:rPr>
                <a:t>Extended Life Phase</a:t>
              </a:r>
            </a:p>
          </p:txBody>
        </p:sp>
        <p:sp>
          <p:nvSpPr>
            <p:cNvPr id="52" name="Rectangle: Rounded Corners 51">
              <a:extLst>
                <a:ext uri="{FF2B5EF4-FFF2-40B4-BE49-F238E27FC236}">
                  <a16:creationId xmlns:a16="http://schemas.microsoft.com/office/drawing/2014/main" id="{9DC09B11-ED6E-943F-5673-35F003A5680F}"/>
                </a:ext>
              </a:extLst>
            </p:cNvPr>
            <p:cNvSpPr/>
            <p:nvPr/>
          </p:nvSpPr>
          <p:spPr>
            <a:xfrm>
              <a:off x="462992" y="2897312"/>
              <a:ext cx="1130280" cy="931334"/>
            </a:xfrm>
            <a:prstGeom prst="roundRect">
              <a:avLst/>
            </a:prstGeom>
            <a:solidFill>
              <a:srgbClr val="70AD47"/>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414041">
                      <a:lumMod val="50000"/>
                    </a:srgbClr>
                  </a:solidFill>
                  <a:effectLst/>
                  <a:uLnTx/>
                  <a:uFillTx/>
                  <a:latin typeface="Calibri" panose="020F0502020204030204"/>
                  <a:ea typeface="+mn-ea"/>
                  <a:cs typeface="+mn-cs"/>
                </a:rPr>
                <a:t>General Release</a:t>
              </a:r>
            </a:p>
          </p:txBody>
        </p:sp>
        <p:sp>
          <p:nvSpPr>
            <p:cNvPr id="53" name="TextBox 52">
              <a:extLst>
                <a:ext uri="{FF2B5EF4-FFF2-40B4-BE49-F238E27FC236}">
                  <a16:creationId xmlns:a16="http://schemas.microsoft.com/office/drawing/2014/main" id="{628A2E05-AD8A-158B-ED5E-185758928202}"/>
                </a:ext>
              </a:extLst>
            </p:cNvPr>
            <p:cNvSpPr txBox="1"/>
            <p:nvPr/>
          </p:nvSpPr>
          <p:spPr>
            <a:xfrm>
              <a:off x="2768307" y="3643378"/>
              <a:ext cx="3317022" cy="175432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rPr>
                <a:t>10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Security patching- all levels</a:t>
              </a: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Enhancements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Features Updates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Enhanced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Warranty Support</a:t>
              </a:r>
            </a:p>
          </p:txBody>
        </p:sp>
        <p:sp>
          <p:nvSpPr>
            <p:cNvPr id="55" name="Rectangle: Rounded Corners 54">
              <a:extLst>
                <a:ext uri="{FF2B5EF4-FFF2-40B4-BE49-F238E27FC236}">
                  <a16:creationId xmlns:a16="http://schemas.microsoft.com/office/drawing/2014/main" id="{5BD8E1B3-0EE0-3FD0-046B-3C6E78EF0098}"/>
                </a:ext>
              </a:extLst>
            </p:cNvPr>
            <p:cNvSpPr/>
            <p:nvPr/>
          </p:nvSpPr>
          <p:spPr>
            <a:xfrm>
              <a:off x="9698330" y="2896963"/>
              <a:ext cx="1680869" cy="884964"/>
            </a:xfrm>
            <a:prstGeom prst="roundRect">
              <a:avLst/>
            </a:prstGeom>
            <a:solidFill>
              <a:srgbClr val="FF0000"/>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End of Life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0" cap="none" spc="0" normalizeH="0" baseline="0" noProof="0" err="1">
                  <a:ln>
                    <a:noFill/>
                  </a:ln>
                  <a:solidFill>
                    <a:prstClr val="black"/>
                  </a:solidFill>
                  <a:effectLst/>
                  <a:uLnTx/>
                  <a:uFillTx/>
                  <a:latin typeface="Calibri" panose="020F0502020204030204"/>
                  <a:ea typeface="+mn-ea"/>
                  <a:cs typeface="+mn-cs"/>
                </a:rPr>
                <a:t>EoL</a:t>
              </a: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a:t>
              </a:r>
            </a:p>
          </p:txBody>
        </p:sp>
        <p:sp>
          <p:nvSpPr>
            <p:cNvPr id="56" name="Rectangle: Rounded Corners 55">
              <a:extLst>
                <a:ext uri="{FF2B5EF4-FFF2-40B4-BE49-F238E27FC236}">
                  <a16:creationId xmlns:a16="http://schemas.microsoft.com/office/drawing/2014/main" id="{101B8B17-8976-C6A0-3A00-686889E47064}"/>
                </a:ext>
              </a:extLst>
            </p:cNvPr>
            <p:cNvSpPr/>
            <p:nvPr/>
          </p:nvSpPr>
          <p:spPr>
            <a:xfrm>
              <a:off x="6796011" y="2889680"/>
              <a:ext cx="1130280" cy="931335"/>
            </a:xfrm>
            <a:prstGeom prst="roundRect">
              <a:avLst/>
            </a:prstGeom>
            <a:solidFill>
              <a:srgbClr val="FFFF00"/>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End of Service Life (</a:t>
              </a:r>
              <a:r>
                <a:rPr kumimoji="0" lang="en-US" sz="1600" b="0" i="0" u="none" strike="noStrike" kern="0" cap="none" spc="0" normalizeH="0" baseline="0" noProof="0" err="1">
                  <a:ln>
                    <a:noFill/>
                  </a:ln>
                  <a:solidFill>
                    <a:prstClr val="black"/>
                  </a:solidFill>
                  <a:effectLst/>
                  <a:uLnTx/>
                  <a:uFillTx/>
                  <a:latin typeface="Calibri" panose="020F0502020204030204"/>
                  <a:ea typeface="+mn-ea"/>
                  <a:cs typeface="+mn-cs"/>
                </a:rPr>
                <a:t>EoSL</a:t>
              </a: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a:t>
              </a:r>
            </a:p>
          </p:txBody>
        </p:sp>
        <p:sp>
          <p:nvSpPr>
            <p:cNvPr id="57" name="TextBox 56">
              <a:extLst>
                <a:ext uri="{FF2B5EF4-FFF2-40B4-BE49-F238E27FC236}">
                  <a16:creationId xmlns:a16="http://schemas.microsoft.com/office/drawing/2014/main" id="{C7142ABA-DE4D-8E1B-95B4-7EA29D6BEE1D}"/>
                </a:ext>
              </a:extLst>
            </p:cNvPr>
            <p:cNvSpPr txBox="1"/>
            <p:nvPr/>
          </p:nvSpPr>
          <p:spPr>
            <a:xfrm>
              <a:off x="7928176" y="3717270"/>
              <a:ext cx="2655632" cy="14773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rPr>
                <a:t>3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Security patching</a:t>
              </a: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Critical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rPr>
                <a:t>High</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Paid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58" name="Right Brace 57">
              <a:extLst>
                <a:ext uri="{FF2B5EF4-FFF2-40B4-BE49-F238E27FC236}">
                  <a16:creationId xmlns:a16="http://schemas.microsoft.com/office/drawing/2014/main" id="{E0975E45-C593-9D73-B088-BF5948A84B9A}"/>
                </a:ext>
              </a:extLst>
            </p:cNvPr>
            <p:cNvSpPr/>
            <p:nvPr/>
          </p:nvSpPr>
          <p:spPr>
            <a:xfrm rot="5400000">
              <a:off x="3692789" y="2661953"/>
              <a:ext cx="765731" cy="5542661"/>
            </a:xfrm>
            <a:prstGeom prst="rightBrace">
              <a:avLst>
                <a:gd name="adj1" fmla="val 8333"/>
                <a:gd name="adj2" fmla="val 51296"/>
              </a:avLst>
            </a:prstGeom>
            <a:no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E48441C6-C51E-E0F7-BA99-BEE5373CB559}"/>
                </a:ext>
              </a:extLst>
            </p:cNvPr>
            <p:cNvSpPr txBox="1"/>
            <p:nvPr/>
          </p:nvSpPr>
          <p:spPr>
            <a:xfrm rot="10800000" flipV="1">
              <a:off x="2029188" y="5949324"/>
              <a:ext cx="4712322"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Covered by Supplier Service Agreement</a:t>
              </a:r>
            </a:p>
          </p:txBody>
        </p:sp>
        <p:sp>
          <p:nvSpPr>
            <p:cNvPr id="97" name="Right Brace 96">
              <a:extLst>
                <a:ext uri="{FF2B5EF4-FFF2-40B4-BE49-F238E27FC236}">
                  <a16:creationId xmlns:a16="http://schemas.microsoft.com/office/drawing/2014/main" id="{22ECA1A6-8795-DBB3-C309-A504A46B00AB}"/>
                </a:ext>
              </a:extLst>
            </p:cNvPr>
            <p:cNvSpPr/>
            <p:nvPr/>
          </p:nvSpPr>
          <p:spPr>
            <a:xfrm rot="5400000">
              <a:off x="8665240" y="4031094"/>
              <a:ext cx="790129" cy="2855888"/>
            </a:xfrm>
            <a:prstGeom prst="rightBrace">
              <a:avLst>
                <a:gd name="adj1" fmla="val 8333"/>
                <a:gd name="adj2" fmla="val 51854"/>
              </a:avLst>
            </a:prstGeom>
            <a:no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ECEED3DD-776C-1D14-7A83-891F67C0030D}"/>
                </a:ext>
              </a:extLst>
            </p:cNvPr>
            <p:cNvSpPr txBox="1"/>
            <p:nvPr/>
          </p:nvSpPr>
          <p:spPr>
            <a:xfrm rot="10800000" flipV="1">
              <a:off x="7459222" y="5953036"/>
              <a:ext cx="3024216"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Purchased Extended Service</a:t>
              </a:r>
            </a:p>
          </p:txBody>
        </p:sp>
      </p:grpSp>
    </p:spTree>
    <p:extLst>
      <p:ext uri="{BB962C8B-B14F-4D97-AF65-F5344CB8AC3E}">
        <p14:creationId xmlns:p14="http://schemas.microsoft.com/office/powerpoint/2010/main" val="6465966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0E776-12DB-C8AD-4D36-A3A175E4FCA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82E4F97-BC1C-71F1-26A5-3E56590D1230}"/>
              </a:ext>
            </a:extLst>
          </p:cNvPr>
          <p:cNvSpPr>
            <a:spLocks noGrp="1"/>
          </p:cNvSpPr>
          <p:nvPr>
            <p:ph type="title"/>
          </p:nvPr>
        </p:nvSpPr>
        <p:spPr>
          <a:xfrm>
            <a:off x="838200" y="-543200"/>
            <a:ext cx="10515600" cy="543200"/>
          </a:xfrm>
        </p:spPr>
        <p:txBody>
          <a:bodyPr vert="horz" lIns="91440" tIns="45720" rIns="91440" bIns="45720" rtlCol="0" anchor="b">
            <a:noAutofit/>
          </a:bodyPr>
          <a:lstStyle/>
          <a:p>
            <a:r>
              <a:rPr lang="en-US" dirty="0"/>
              <a:t>Oracle / Linux support policy</a:t>
            </a:r>
          </a:p>
        </p:txBody>
      </p:sp>
      <p:pic>
        <p:nvPicPr>
          <p:cNvPr id="10" name="Picture 9" descr="A table with dates showing the lifespan of Oracle products">
            <a:extLst>
              <a:ext uri="{FF2B5EF4-FFF2-40B4-BE49-F238E27FC236}">
                <a16:creationId xmlns:a16="http://schemas.microsoft.com/office/drawing/2014/main" id="{A499A56E-D897-BB13-EC7F-2BF73701672A}"/>
              </a:ext>
            </a:extLst>
          </p:cNvPr>
          <p:cNvPicPr>
            <a:picLocks noChangeAspect="1"/>
          </p:cNvPicPr>
          <p:nvPr/>
        </p:nvPicPr>
        <p:blipFill>
          <a:blip r:embed="rId2"/>
          <a:stretch>
            <a:fillRect/>
          </a:stretch>
        </p:blipFill>
        <p:spPr>
          <a:xfrm>
            <a:off x="1323778" y="204849"/>
            <a:ext cx="9259746" cy="5483075"/>
          </a:xfrm>
          <a:prstGeom prst="rect">
            <a:avLst/>
          </a:prstGeom>
        </p:spPr>
      </p:pic>
      <p:sp>
        <p:nvSpPr>
          <p:cNvPr id="2" name="TextBox 1">
            <a:extLst>
              <a:ext uri="{FF2B5EF4-FFF2-40B4-BE49-F238E27FC236}">
                <a16:creationId xmlns:a16="http://schemas.microsoft.com/office/drawing/2014/main" id="{57BF586A-B0CB-4146-22C2-AD86ED3378C3}"/>
              </a:ext>
            </a:extLst>
          </p:cNvPr>
          <p:cNvSpPr txBox="1"/>
          <p:nvPr/>
        </p:nvSpPr>
        <p:spPr>
          <a:xfrm>
            <a:off x="1453415" y="5687924"/>
            <a:ext cx="9000473" cy="3657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14041"/>
                </a:solidFill>
                <a:effectLst/>
                <a:uLnTx/>
                <a:uFillTx/>
                <a:latin typeface="Aptos" panose="02110004020202020204"/>
                <a:ea typeface="+mn-ea"/>
                <a:cs typeface="+mn-cs"/>
              </a:rPr>
              <a:t>* </a:t>
            </a:r>
            <a:r>
              <a:rPr kumimoji="0" lang="en-US" sz="1800" b="0" i="0" u="none" strike="noStrike" kern="1200" cap="none" spc="0" normalizeH="0" baseline="0" noProof="0">
                <a:ln>
                  <a:noFill/>
                </a:ln>
                <a:solidFill>
                  <a:srgbClr val="414041"/>
                </a:solidFill>
                <a:effectLst/>
                <a:uLnTx/>
                <a:uFillTx/>
                <a:latin typeface="Aptos" panose="02110004020202020204"/>
                <a:ea typeface="+mn-ea"/>
                <a:cs typeface="+mn-cs"/>
              </a:rPr>
              <a:t>Out of premier support</a:t>
            </a:r>
          </a:p>
        </p:txBody>
      </p:sp>
    </p:spTree>
    <p:extLst>
      <p:ext uri="{BB962C8B-B14F-4D97-AF65-F5344CB8AC3E}">
        <p14:creationId xmlns:p14="http://schemas.microsoft.com/office/powerpoint/2010/main" val="17702697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A0B7E-3AD9-14A5-8576-6F2BC04214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B3C57E-63C1-DF80-10FB-E4468231AC3B}"/>
              </a:ext>
            </a:extLst>
          </p:cNvPr>
          <p:cNvSpPr>
            <a:spLocks noGrp="1"/>
          </p:cNvSpPr>
          <p:nvPr>
            <p:ph type="title"/>
          </p:nvPr>
        </p:nvSpPr>
        <p:spPr>
          <a:xfrm>
            <a:off x="739487" y="448544"/>
            <a:ext cx="10935726" cy="543200"/>
          </a:xfrm>
        </p:spPr>
        <p:txBody>
          <a:bodyPr/>
          <a:lstStyle/>
          <a:p>
            <a:r>
              <a:rPr lang="en-US" sz="2800">
                <a:latin typeface="Roboto"/>
                <a:ea typeface="Roboto"/>
                <a:cs typeface="Roboto"/>
              </a:rPr>
              <a:t>VITA Enterprise Architecture Roadmap &amp; MS Support Durations</a:t>
            </a:r>
            <a:br>
              <a:rPr lang="en-US"/>
            </a:br>
            <a:endParaRPr lang="en-US"/>
          </a:p>
        </p:txBody>
      </p:sp>
      <p:sp>
        <p:nvSpPr>
          <p:cNvPr id="5" name="Oval 4">
            <a:extLst>
              <a:ext uri="{FF2B5EF4-FFF2-40B4-BE49-F238E27FC236}">
                <a16:creationId xmlns:a16="http://schemas.microsoft.com/office/drawing/2014/main" id="{79CEB6E0-5592-4CE2-9E50-A8D1D75A59A5}"/>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3" name="Group 2" descr="VITA Enterprise Architecture Roadmap and MS support Durations from General Release to End of Life flow sheet">
            <a:extLst>
              <a:ext uri="{FF2B5EF4-FFF2-40B4-BE49-F238E27FC236}">
                <a16:creationId xmlns:a16="http://schemas.microsoft.com/office/drawing/2014/main" id="{6B25C65B-3D05-166A-68F7-DD2CFF763E22}"/>
              </a:ext>
            </a:extLst>
          </p:cNvPr>
          <p:cNvGrpSpPr/>
          <p:nvPr/>
        </p:nvGrpSpPr>
        <p:grpSpPr>
          <a:xfrm>
            <a:off x="564645" y="2153525"/>
            <a:ext cx="10917789" cy="3490856"/>
            <a:chOff x="508210" y="2798667"/>
            <a:chExt cx="10917789" cy="3490856"/>
          </a:xfrm>
        </p:grpSpPr>
        <p:sp>
          <p:nvSpPr>
            <p:cNvPr id="49" name="Arrow: Right 48">
              <a:extLst>
                <a:ext uri="{FF2B5EF4-FFF2-40B4-BE49-F238E27FC236}">
                  <a16:creationId xmlns:a16="http://schemas.microsoft.com/office/drawing/2014/main" id="{43100A3F-5170-D428-7760-B5CB9218641C}"/>
                </a:ext>
              </a:extLst>
            </p:cNvPr>
            <p:cNvSpPr/>
            <p:nvPr/>
          </p:nvSpPr>
          <p:spPr>
            <a:xfrm>
              <a:off x="1639963" y="2866761"/>
              <a:ext cx="2705744" cy="931335"/>
            </a:xfrm>
            <a:prstGeom prst="rightArrow">
              <a:avLst/>
            </a:prstGeom>
            <a:solidFill>
              <a:schemeClr val="bg2"/>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414041">
                      <a:lumMod val="50000"/>
                    </a:srgbClr>
                  </a:solidFill>
                  <a:effectLst/>
                  <a:uLnTx/>
                  <a:uFillTx/>
                  <a:latin typeface="Calibri" panose="020F0502020204030204"/>
                  <a:ea typeface="+mn-ea"/>
                  <a:cs typeface="+mn-cs"/>
                </a:rPr>
                <a:t>Mainstream Support</a:t>
              </a:r>
            </a:p>
          </p:txBody>
        </p:sp>
        <p:sp>
          <p:nvSpPr>
            <p:cNvPr id="50" name="Arrow: Right 49">
              <a:extLst>
                <a:ext uri="{FF2B5EF4-FFF2-40B4-BE49-F238E27FC236}">
                  <a16:creationId xmlns:a16="http://schemas.microsoft.com/office/drawing/2014/main" id="{137483AC-A744-A72E-B700-1121176DFAAF}"/>
                </a:ext>
              </a:extLst>
            </p:cNvPr>
            <p:cNvSpPr/>
            <p:nvPr/>
          </p:nvSpPr>
          <p:spPr>
            <a:xfrm>
              <a:off x="4258955" y="2850135"/>
              <a:ext cx="3014133" cy="931334"/>
            </a:xfrm>
            <a:prstGeom prst="rightArrow">
              <a:avLst/>
            </a:prstGeom>
            <a:solidFill>
              <a:schemeClr val="bg2"/>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414041">
                      <a:lumMod val="50000"/>
                    </a:srgbClr>
                  </a:solidFill>
                  <a:effectLst/>
                  <a:uLnTx/>
                  <a:uFillTx/>
                  <a:latin typeface="Calibri" panose="020F0502020204030204"/>
                  <a:ea typeface="+mn-ea"/>
                  <a:cs typeface="+mn-cs"/>
                </a:rPr>
                <a:t>Extended Support</a:t>
              </a:r>
            </a:p>
          </p:txBody>
        </p:sp>
        <p:sp>
          <p:nvSpPr>
            <p:cNvPr id="51" name="Arrow: Right 50">
              <a:extLst>
                <a:ext uri="{FF2B5EF4-FFF2-40B4-BE49-F238E27FC236}">
                  <a16:creationId xmlns:a16="http://schemas.microsoft.com/office/drawing/2014/main" id="{2F26EFE2-3892-FC6E-4D7B-3684CA8FB71F}"/>
                </a:ext>
              </a:extLst>
            </p:cNvPr>
            <p:cNvSpPr/>
            <p:nvPr/>
          </p:nvSpPr>
          <p:spPr>
            <a:xfrm>
              <a:off x="8382826" y="2839417"/>
              <a:ext cx="1643353" cy="940194"/>
            </a:xfrm>
            <a:prstGeom prst="rightArrow">
              <a:avLst/>
            </a:prstGeom>
            <a:solidFill>
              <a:schemeClr val="bg2"/>
            </a:solidFill>
            <a:ln w="12700" cap="flat" cmpd="sng" algn="ctr">
              <a:solidFill>
                <a:srgbClr val="4472C4">
                  <a:shade val="15000"/>
                </a:srgbClr>
              </a:solidFill>
              <a:prstDash val="solid"/>
              <a:miter lim="800000"/>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414041">
                      <a:lumMod val="50000"/>
                    </a:srgbClr>
                  </a:solidFill>
                  <a:effectLst/>
                  <a:uLnTx/>
                  <a:uFillTx/>
                  <a:latin typeface="Calibri" panose="020F0502020204030204"/>
                  <a:ea typeface="+mn-ea"/>
                  <a:cs typeface="+mn-cs"/>
                </a:rPr>
                <a:t>Extended Security Updates</a:t>
              </a:r>
              <a:endParaRPr kumimoji="0" lang="en-US" sz="1200" b="0" i="0" u="none" strike="noStrike" kern="0" cap="none" spc="0" normalizeH="0" baseline="0" noProof="0">
                <a:ln>
                  <a:noFill/>
                </a:ln>
                <a:solidFill>
                  <a:srgbClr val="414041">
                    <a:lumMod val="50000"/>
                  </a:srgbClr>
                </a:solidFill>
                <a:effectLst/>
                <a:uLnTx/>
                <a:uFillTx/>
                <a:latin typeface="Calibri" panose="020F0502020204030204"/>
                <a:ea typeface="Calibri"/>
                <a:cs typeface="Calibri"/>
              </a:endParaRPr>
            </a:p>
          </p:txBody>
        </p:sp>
        <p:sp>
          <p:nvSpPr>
            <p:cNvPr id="52" name="Rectangle: Rounded Corners 51">
              <a:extLst>
                <a:ext uri="{FF2B5EF4-FFF2-40B4-BE49-F238E27FC236}">
                  <a16:creationId xmlns:a16="http://schemas.microsoft.com/office/drawing/2014/main" id="{F4810A5D-FE2E-BBA2-FDE5-D3E92643A365}"/>
                </a:ext>
              </a:extLst>
            </p:cNvPr>
            <p:cNvSpPr/>
            <p:nvPr/>
          </p:nvSpPr>
          <p:spPr>
            <a:xfrm>
              <a:off x="508210" y="2883036"/>
              <a:ext cx="1130280" cy="931334"/>
            </a:xfrm>
            <a:prstGeom prst="roundRect">
              <a:avLst/>
            </a:prstGeom>
            <a:solidFill>
              <a:srgbClr val="70AD47"/>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414041">
                      <a:lumMod val="50000"/>
                    </a:srgbClr>
                  </a:solidFill>
                  <a:effectLst/>
                  <a:uLnTx/>
                  <a:uFillTx/>
                  <a:latin typeface="Calibri" panose="020F0502020204030204"/>
                  <a:ea typeface="+mn-ea"/>
                  <a:cs typeface="+mn-cs"/>
                </a:rPr>
                <a:t>General Release</a:t>
              </a:r>
            </a:p>
          </p:txBody>
        </p:sp>
        <p:sp>
          <p:nvSpPr>
            <p:cNvPr id="53" name="TextBox 52">
              <a:extLst>
                <a:ext uri="{FF2B5EF4-FFF2-40B4-BE49-F238E27FC236}">
                  <a16:creationId xmlns:a16="http://schemas.microsoft.com/office/drawing/2014/main" id="{F0ED30A7-60E9-1985-5A76-085BCD0644F5}"/>
                </a:ext>
              </a:extLst>
            </p:cNvPr>
            <p:cNvSpPr txBox="1"/>
            <p:nvPr/>
          </p:nvSpPr>
          <p:spPr>
            <a:xfrm>
              <a:off x="1553330" y="3750740"/>
              <a:ext cx="261469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rPr>
                <a:t>5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Security patching- 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Enhancements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Features Updates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Enhanced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Warranty Support</a:t>
              </a:r>
            </a:p>
          </p:txBody>
        </p:sp>
        <p:sp>
          <p:nvSpPr>
            <p:cNvPr id="54" name="TextBox 53">
              <a:extLst>
                <a:ext uri="{FF2B5EF4-FFF2-40B4-BE49-F238E27FC236}">
                  <a16:creationId xmlns:a16="http://schemas.microsoft.com/office/drawing/2014/main" id="{584CBEB9-0A28-82FF-C913-C2BA69A3898C}"/>
                </a:ext>
              </a:extLst>
            </p:cNvPr>
            <p:cNvSpPr txBox="1"/>
            <p:nvPr/>
          </p:nvSpPr>
          <p:spPr>
            <a:xfrm>
              <a:off x="4421628" y="3895272"/>
              <a:ext cx="256377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rPr>
                <a:t>5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Security patching - 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Enhancements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Enhanced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KBA updates</a:t>
              </a:r>
            </a:p>
          </p:txBody>
        </p:sp>
        <p:sp>
          <p:nvSpPr>
            <p:cNvPr id="55" name="Rectangle: Rounded Corners 54">
              <a:extLst>
                <a:ext uri="{FF2B5EF4-FFF2-40B4-BE49-F238E27FC236}">
                  <a16:creationId xmlns:a16="http://schemas.microsoft.com/office/drawing/2014/main" id="{41AC04DD-E2BC-93A8-8B94-ED321A43E263}"/>
                </a:ext>
              </a:extLst>
            </p:cNvPr>
            <p:cNvSpPr/>
            <p:nvPr/>
          </p:nvSpPr>
          <p:spPr>
            <a:xfrm>
              <a:off x="9928010" y="2839417"/>
              <a:ext cx="1497989" cy="935764"/>
            </a:xfrm>
            <a:prstGeom prst="roundRect">
              <a:avLst/>
            </a:prstGeom>
            <a:solidFill>
              <a:srgbClr val="FF0000"/>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End of Life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0" cap="none" spc="0" normalizeH="0" baseline="0" noProof="0" err="1">
                  <a:ln>
                    <a:noFill/>
                  </a:ln>
                  <a:solidFill>
                    <a:prstClr val="black"/>
                  </a:solidFill>
                  <a:effectLst/>
                  <a:uLnTx/>
                  <a:uFillTx/>
                  <a:latin typeface="Calibri" panose="020F0502020204030204"/>
                  <a:ea typeface="+mn-ea"/>
                  <a:cs typeface="+mn-cs"/>
                </a:rPr>
                <a:t>EoL</a:t>
              </a:r>
              <a:r>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t>)</a:t>
              </a:r>
            </a:p>
          </p:txBody>
        </p:sp>
        <p:sp>
          <p:nvSpPr>
            <p:cNvPr id="56" name="Rectangle: Rounded Corners 55">
              <a:extLst>
                <a:ext uri="{FF2B5EF4-FFF2-40B4-BE49-F238E27FC236}">
                  <a16:creationId xmlns:a16="http://schemas.microsoft.com/office/drawing/2014/main" id="{0B022C0E-C3D3-2B6A-FBD1-34339E6CC4EF}"/>
                </a:ext>
              </a:extLst>
            </p:cNvPr>
            <p:cNvSpPr/>
            <p:nvPr/>
          </p:nvSpPr>
          <p:spPr>
            <a:xfrm>
              <a:off x="7221735" y="2798667"/>
              <a:ext cx="1130280" cy="931335"/>
            </a:xfrm>
            <a:prstGeom prst="roundRect">
              <a:avLst/>
            </a:prstGeom>
            <a:solidFill>
              <a:srgbClr val="FFFF00"/>
            </a:solidFill>
            <a:ln w="12700" cap="flat" cmpd="sng" algn="ctr">
              <a:solidFill>
                <a:srgbClr val="4472C4">
                  <a:shade val="1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End of Service Life (</a:t>
              </a:r>
              <a:r>
                <a:rPr kumimoji="0" lang="en-US" sz="1600" b="0" i="0" u="none" strike="noStrike" kern="0" cap="none" spc="0" normalizeH="0" baseline="0" noProof="0" err="1">
                  <a:ln>
                    <a:noFill/>
                  </a:ln>
                  <a:solidFill>
                    <a:prstClr val="black"/>
                  </a:solidFill>
                  <a:effectLst/>
                  <a:uLnTx/>
                  <a:uFillTx/>
                  <a:latin typeface="Calibri" panose="020F0502020204030204"/>
                  <a:ea typeface="+mn-ea"/>
                  <a:cs typeface="+mn-cs"/>
                </a:rPr>
                <a:t>EoSL</a:t>
              </a:r>
              <a:r>
                <a:rPr kumimoji="0" lang="en-US" sz="1600" b="0" i="0" u="none" strike="noStrike" kern="0" cap="none" spc="0" normalizeH="0" baseline="0" noProof="0">
                  <a:ln>
                    <a:noFill/>
                  </a:ln>
                  <a:solidFill>
                    <a:prstClr val="black"/>
                  </a:solidFill>
                  <a:effectLst/>
                  <a:uLnTx/>
                  <a:uFillTx/>
                  <a:latin typeface="Calibri" panose="020F0502020204030204"/>
                  <a:ea typeface="+mn-ea"/>
                  <a:cs typeface="+mn-cs"/>
                </a:rPr>
                <a:t>)</a:t>
              </a:r>
            </a:p>
          </p:txBody>
        </p:sp>
        <p:sp>
          <p:nvSpPr>
            <p:cNvPr id="57" name="TextBox 56">
              <a:extLst>
                <a:ext uri="{FF2B5EF4-FFF2-40B4-BE49-F238E27FC236}">
                  <a16:creationId xmlns:a16="http://schemas.microsoft.com/office/drawing/2014/main" id="{11074586-6503-F085-E9DC-20E5D472A3BC}"/>
                </a:ext>
              </a:extLst>
            </p:cNvPr>
            <p:cNvSpPr txBox="1"/>
            <p:nvPr/>
          </p:nvSpPr>
          <p:spPr>
            <a:xfrm>
              <a:off x="7691256" y="3851785"/>
              <a:ext cx="265563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rPr>
                <a:t>3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Security patching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Critical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Informational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Paid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“Best effort” support</a:t>
              </a:r>
            </a:p>
          </p:txBody>
        </p:sp>
        <p:sp>
          <p:nvSpPr>
            <p:cNvPr id="58" name="Right Brace 57">
              <a:extLst>
                <a:ext uri="{FF2B5EF4-FFF2-40B4-BE49-F238E27FC236}">
                  <a16:creationId xmlns:a16="http://schemas.microsoft.com/office/drawing/2014/main" id="{1C458005-F82D-4897-AEC8-68D9E28C7AE3}"/>
                </a:ext>
              </a:extLst>
            </p:cNvPr>
            <p:cNvSpPr/>
            <p:nvPr/>
          </p:nvSpPr>
          <p:spPr>
            <a:xfrm rot="5400000">
              <a:off x="3938037" y="2778807"/>
              <a:ext cx="765731" cy="5542661"/>
            </a:xfrm>
            <a:prstGeom prst="rightBrace">
              <a:avLst>
                <a:gd name="adj1" fmla="val 8333"/>
                <a:gd name="adj2" fmla="val 51296"/>
              </a:avLst>
            </a:prstGeom>
            <a:no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AE11D327-C656-8ADB-E77D-32B04E1427CD}"/>
                </a:ext>
              </a:extLst>
            </p:cNvPr>
            <p:cNvSpPr txBox="1"/>
            <p:nvPr/>
          </p:nvSpPr>
          <p:spPr>
            <a:xfrm rot="10800000" flipV="1">
              <a:off x="2185260" y="5920191"/>
              <a:ext cx="4712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Covered by VITA MSFT Enterprise Agreement</a:t>
              </a:r>
            </a:p>
          </p:txBody>
        </p:sp>
        <p:sp>
          <p:nvSpPr>
            <p:cNvPr id="97" name="Right Brace 96">
              <a:extLst>
                <a:ext uri="{FF2B5EF4-FFF2-40B4-BE49-F238E27FC236}">
                  <a16:creationId xmlns:a16="http://schemas.microsoft.com/office/drawing/2014/main" id="{E5EC8A0B-3943-1C06-A2D7-79BC62CD2501}"/>
                </a:ext>
              </a:extLst>
            </p:cNvPr>
            <p:cNvSpPr/>
            <p:nvPr/>
          </p:nvSpPr>
          <p:spPr>
            <a:xfrm rot="5400000">
              <a:off x="8532825" y="4301306"/>
              <a:ext cx="777316" cy="2460455"/>
            </a:xfrm>
            <a:prstGeom prst="rightBrace">
              <a:avLst>
                <a:gd name="adj1" fmla="val 8333"/>
                <a:gd name="adj2" fmla="val 51854"/>
              </a:avLst>
            </a:prstGeom>
            <a:noFill/>
            <a:ln w="6350" cap="flat" cmpd="sng" algn="ctr">
              <a:solidFill>
                <a:srgbClr val="44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76" name="TextBox 75">
            <a:extLst>
              <a:ext uri="{FF2B5EF4-FFF2-40B4-BE49-F238E27FC236}">
                <a16:creationId xmlns:a16="http://schemas.microsoft.com/office/drawing/2014/main" id="{486859BB-3AB6-2FE5-67AB-14B023742678}"/>
              </a:ext>
            </a:extLst>
          </p:cNvPr>
          <p:cNvSpPr txBox="1"/>
          <p:nvPr/>
        </p:nvSpPr>
        <p:spPr>
          <a:xfrm>
            <a:off x="9984445" y="3251634"/>
            <a:ext cx="1865818" cy="646331"/>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 Security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98" name="TextBox 97">
            <a:extLst>
              <a:ext uri="{FF2B5EF4-FFF2-40B4-BE49-F238E27FC236}">
                <a16:creationId xmlns:a16="http://schemas.microsoft.com/office/drawing/2014/main" id="{29976812-849A-1B55-3A35-E5A64F5BA6A0}"/>
              </a:ext>
            </a:extLst>
          </p:cNvPr>
          <p:cNvSpPr txBox="1"/>
          <p:nvPr/>
        </p:nvSpPr>
        <p:spPr>
          <a:xfrm rot="10800000" flipV="1">
            <a:off x="7647238" y="5265659"/>
            <a:ext cx="2661360" cy="3693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Purchased ESU Licensing</a:t>
            </a:r>
          </a:p>
        </p:txBody>
      </p:sp>
    </p:spTree>
    <p:extLst>
      <p:ext uri="{BB962C8B-B14F-4D97-AF65-F5344CB8AC3E}">
        <p14:creationId xmlns:p14="http://schemas.microsoft.com/office/powerpoint/2010/main" val="18730333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7CD9-943D-FB2C-931B-BC4447E057E3}"/>
              </a:ext>
            </a:extLst>
          </p:cNvPr>
          <p:cNvSpPr>
            <a:spLocks noGrp="1"/>
          </p:cNvSpPr>
          <p:nvPr>
            <p:ph type="ctrTitle"/>
          </p:nvPr>
        </p:nvSpPr>
        <p:spPr>
          <a:xfrm>
            <a:off x="1070864" y="2695035"/>
            <a:ext cx="5989983" cy="1310860"/>
          </a:xfrm>
        </p:spPr>
        <p:txBody>
          <a:bodyPr/>
          <a:lstStyle/>
          <a:p>
            <a:r>
              <a:rPr lang="en-US"/>
              <a:t>Okta SMS (text) and voice disablement</a:t>
            </a:r>
          </a:p>
        </p:txBody>
      </p:sp>
      <p:sp>
        <p:nvSpPr>
          <p:cNvPr id="4" name="Text Placeholder 3">
            <a:extLst>
              <a:ext uri="{FF2B5EF4-FFF2-40B4-BE49-F238E27FC236}">
                <a16:creationId xmlns:a16="http://schemas.microsoft.com/office/drawing/2014/main" id="{DD8D9321-EF74-E703-3972-CB40A0552F59}"/>
              </a:ext>
            </a:extLst>
          </p:cNvPr>
          <p:cNvSpPr>
            <a:spLocks noGrp="1"/>
          </p:cNvSpPr>
          <p:nvPr>
            <p:ph type="body" sz="quarter" idx="13"/>
          </p:nvPr>
        </p:nvSpPr>
        <p:spPr>
          <a:xfrm>
            <a:off x="1071210" y="4162965"/>
            <a:ext cx="5989637" cy="1498600"/>
          </a:xfrm>
        </p:spPr>
        <p:txBody>
          <a:bodyPr>
            <a:normAutofit/>
          </a:bodyPr>
          <a:lstStyle/>
          <a:p>
            <a:pPr>
              <a:spcBef>
                <a:spcPts val="500"/>
              </a:spcBef>
            </a:pPr>
            <a:endParaRPr lang="en-US" sz="1900">
              <a:latin typeface="Roboto" panose="02000000000000000000" pitchFamily="2" charset="0"/>
              <a:ea typeface="Roboto" panose="02000000000000000000" pitchFamily="2" charset="0"/>
            </a:endParaRPr>
          </a:p>
          <a:p>
            <a:pPr>
              <a:spcBef>
                <a:spcPts val="500"/>
              </a:spcBef>
            </a:pPr>
            <a:endParaRPr lang="en-US" sz="1900">
              <a:latin typeface="Roboto" panose="02000000000000000000" pitchFamily="2" charset="0"/>
              <a:ea typeface="Roboto" panose="02000000000000000000" pitchFamily="2" charset="0"/>
            </a:endParaRPr>
          </a:p>
          <a:p>
            <a:pPr>
              <a:spcBef>
                <a:spcPts val="500"/>
              </a:spcBef>
            </a:pPr>
            <a:r>
              <a:rPr lang="en-US" sz="1900">
                <a:latin typeface="Roboto" panose="02000000000000000000" pitchFamily="2" charset="0"/>
                <a:ea typeface="Roboto" panose="02000000000000000000" pitchFamily="2" charset="0"/>
              </a:rPr>
              <a:t>Luis Lugo</a:t>
            </a:r>
            <a:r>
              <a:rPr lang="en-US" sz="1900"/>
              <a:t> </a:t>
            </a:r>
          </a:p>
          <a:p>
            <a:pPr>
              <a:spcBef>
                <a:spcPts val="500"/>
              </a:spcBef>
            </a:pPr>
            <a:r>
              <a:rPr lang="en-US" sz="1900"/>
              <a:t>Service Owner</a:t>
            </a:r>
          </a:p>
          <a:p>
            <a:endParaRPr lang="en-US"/>
          </a:p>
        </p:txBody>
      </p:sp>
      <p:sp>
        <p:nvSpPr>
          <p:cNvPr id="5" name="Text Placeholder 4">
            <a:extLst>
              <a:ext uri="{FF2B5EF4-FFF2-40B4-BE49-F238E27FC236}">
                <a16:creationId xmlns:a16="http://schemas.microsoft.com/office/drawing/2014/main" id="{BB4B3402-9C74-448B-6DAF-865915AEB392}"/>
              </a:ext>
            </a:extLst>
          </p:cNvPr>
          <p:cNvSpPr>
            <a:spLocks noGrp="1"/>
          </p:cNvSpPr>
          <p:nvPr>
            <p:ph type="body" sz="quarter" idx="14"/>
          </p:nvPr>
        </p:nvSpPr>
        <p:spPr/>
        <p:txBody>
          <a:bodyPr vert="horz" lIns="91440" tIns="45720" rIns="91440" bIns="45720" rtlCol="0" anchor="t">
            <a:noAutofit/>
          </a:bodyPr>
          <a:lstStyle/>
          <a:p>
            <a:r>
              <a:rPr lang="en-US" b="1">
                <a:latin typeface="Roboto"/>
                <a:ea typeface="Roboto"/>
                <a:cs typeface="Roboto"/>
              </a:rPr>
              <a:t>January 2026</a:t>
            </a:r>
          </a:p>
        </p:txBody>
      </p:sp>
    </p:spTree>
    <p:extLst>
      <p:ext uri="{BB962C8B-B14F-4D97-AF65-F5344CB8AC3E}">
        <p14:creationId xmlns:p14="http://schemas.microsoft.com/office/powerpoint/2010/main" val="17239015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3DF88-239A-BCD8-97F9-D8A8414761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F4D9E2-5065-55FA-178C-3050246BD4BF}"/>
              </a:ext>
            </a:extLst>
          </p:cNvPr>
          <p:cNvSpPr>
            <a:spLocks noGrp="1"/>
          </p:cNvSpPr>
          <p:nvPr>
            <p:ph type="title"/>
          </p:nvPr>
        </p:nvSpPr>
        <p:spPr>
          <a:xfrm>
            <a:off x="838200" y="206100"/>
            <a:ext cx="10515600" cy="1151943"/>
          </a:xfrm>
        </p:spPr>
        <p:txBody>
          <a:bodyPr/>
          <a:lstStyle/>
          <a:p>
            <a:r>
              <a:rPr lang="en-US"/>
              <a:t>Agenda</a:t>
            </a:r>
          </a:p>
        </p:txBody>
      </p:sp>
      <p:sp>
        <p:nvSpPr>
          <p:cNvPr id="3" name="Content Placeholder 2">
            <a:extLst>
              <a:ext uri="{FF2B5EF4-FFF2-40B4-BE49-F238E27FC236}">
                <a16:creationId xmlns:a16="http://schemas.microsoft.com/office/drawing/2014/main" id="{18350298-273F-B76A-82EA-AF8E84E31C16}"/>
              </a:ext>
            </a:extLst>
          </p:cNvPr>
          <p:cNvSpPr>
            <a:spLocks noGrp="1"/>
          </p:cNvSpPr>
          <p:nvPr>
            <p:ph idx="1"/>
          </p:nvPr>
        </p:nvSpPr>
        <p:spPr>
          <a:xfrm>
            <a:off x="838200" y="1666051"/>
            <a:ext cx="10515600" cy="4351338"/>
          </a:xfrm>
        </p:spPr>
        <p:txBody>
          <a:bodyPr vert="horz" lIns="91440" tIns="45720" rIns="91440" bIns="45720" rtlCol="0" anchor="t">
            <a:noAutofit/>
          </a:bodyPr>
          <a:lstStyle/>
          <a:p>
            <a:pPr marL="342900" indent="-342900">
              <a:lnSpc>
                <a:spcPct val="150000"/>
              </a:lnSpc>
              <a:buFont typeface="Wingdings" panose="05000000000000000000" pitchFamily="2" charset="2"/>
              <a:buChar char="§"/>
            </a:pPr>
            <a:r>
              <a:rPr lang="en-US" b="0"/>
              <a:t>Status of disablement</a:t>
            </a:r>
          </a:p>
          <a:p>
            <a:pPr marL="342900" indent="-342900">
              <a:lnSpc>
                <a:spcPct val="150000"/>
              </a:lnSpc>
              <a:buFont typeface="Wingdings" panose="05000000000000000000" pitchFamily="2" charset="2"/>
              <a:buChar char="§"/>
            </a:pPr>
            <a:r>
              <a:rPr lang="en-US" b="0"/>
              <a:t>Scheduling agency’s disablement of voice and SMS authentication</a:t>
            </a:r>
          </a:p>
          <a:p>
            <a:pPr marL="342900" indent="-342900">
              <a:lnSpc>
                <a:spcPct val="150000"/>
              </a:lnSpc>
              <a:buFont typeface="Wingdings" panose="05000000000000000000" pitchFamily="2" charset="2"/>
              <a:buChar char="§"/>
            </a:pPr>
            <a:r>
              <a:rPr lang="en-US" b="0"/>
              <a:t>Resources available</a:t>
            </a:r>
          </a:p>
          <a:p>
            <a:pPr marL="342900" indent="-342900">
              <a:lnSpc>
                <a:spcPct val="150000"/>
              </a:lnSpc>
              <a:buFont typeface="Wingdings" panose="05000000000000000000" pitchFamily="2" charset="2"/>
              <a:buChar char="§"/>
            </a:pPr>
            <a:r>
              <a:rPr lang="en-US" b="0"/>
              <a:t>Targeting external users</a:t>
            </a:r>
          </a:p>
          <a:p>
            <a:endParaRPr lang="en-US"/>
          </a:p>
          <a:p>
            <a:endParaRPr lang="en-US" b="0">
              <a:cs typeface="Roboto"/>
            </a:endParaRPr>
          </a:p>
        </p:txBody>
      </p:sp>
    </p:spTree>
    <p:extLst>
      <p:ext uri="{BB962C8B-B14F-4D97-AF65-F5344CB8AC3E}">
        <p14:creationId xmlns:p14="http://schemas.microsoft.com/office/powerpoint/2010/main" val="1787713023"/>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A1473A-034C-2719-1056-EDCB1343C825}"/>
              </a:ext>
            </a:extLst>
          </p:cNvPr>
          <p:cNvSpPr>
            <a:spLocks noGrp="1"/>
          </p:cNvSpPr>
          <p:nvPr>
            <p:ph type="title"/>
          </p:nvPr>
        </p:nvSpPr>
        <p:spPr/>
        <p:txBody>
          <a:bodyPr/>
          <a:lstStyle/>
          <a:p>
            <a:r>
              <a:rPr lang="en-US"/>
              <a:t>Status of disablement</a:t>
            </a:r>
          </a:p>
        </p:txBody>
      </p:sp>
      <p:sp>
        <p:nvSpPr>
          <p:cNvPr id="3" name="Content Placeholder 2">
            <a:extLst>
              <a:ext uri="{FF2B5EF4-FFF2-40B4-BE49-F238E27FC236}">
                <a16:creationId xmlns:a16="http://schemas.microsoft.com/office/drawing/2014/main" id="{CD135BA3-F507-1ECB-F031-D54D3172E611}"/>
              </a:ext>
            </a:extLst>
          </p:cNvPr>
          <p:cNvSpPr>
            <a:spLocks noGrp="1"/>
          </p:cNvSpPr>
          <p:nvPr>
            <p:ph sz="half" idx="1"/>
          </p:nvPr>
        </p:nvSpPr>
        <p:spPr>
          <a:xfrm>
            <a:off x="838199" y="1825625"/>
            <a:ext cx="10375233" cy="4351338"/>
          </a:xfrm>
        </p:spPr>
        <p:txBody>
          <a:bodyPr/>
          <a:lstStyle/>
          <a:p>
            <a:r>
              <a:rPr lang="en-US" b="0"/>
              <a:t>VITA and three agencies have undergone disablement</a:t>
            </a:r>
          </a:p>
          <a:p>
            <a:r>
              <a:rPr lang="en-US"/>
              <a:t>Takeaways:</a:t>
            </a:r>
          </a:p>
          <a:p>
            <a:pPr marL="342900" indent="-342900">
              <a:buFont typeface="Arial" panose="020B0604020202020204" pitchFamily="34" charset="0"/>
              <a:buChar char="•"/>
            </a:pPr>
            <a:r>
              <a:rPr lang="en-US" b="0"/>
              <a:t>Communications to end-users </a:t>
            </a:r>
          </a:p>
          <a:p>
            <a:pPr marL="800100" lvl="1" indent="-342900">
              <a:buFont typeface="Arial" panose="020B0604020202020204" pitchFamily="34" charset="0"/>
              <a:buChar char="•"/>
            </a:pPr>
            <a:r>
              <a:rPr lang="en-US" b="0"/>
              <a:t>Remember their passcode</a:t>
            </a:r>
          </a:p>
          <a:p>
            <a:pPr marL="800100" lvl="1" indent="-342900">
              <a:buFont typeface="Arial" panose="020B0604020202020204" pitchFamily="34" charset="0"/>
              <a:buChar char="•"/>
            </a:pPr>
            <a:r>
              <a:rPr lang="en-US"/>
              <a:t>COV password vs. Okta Verify passcode</a:t>
            </a:r>
            <a:endParaRPr lang="en-US" b="0"/>
          </a:p>
          <a:p>
            <a:pPr marL="342900" indent="-342900">
              <a:buFont typeface="Arial" panose="020B0604020202020204" pitchFamily="34" charset="0"/>
              <a:buChar char="•"/>
            </a:pPr>
            <a:r>
              <a:rPr lang="en-US" b="0"/>
              <a:t>If possible, users should be in office if they are registering for a new authenticator</a:t>
            </a:r>
          </a:p>
          <a:p>
            <a:pPr marL="800100" lvl="1" indent="-342900">
              <a:buFont typeface="Arial" panose="020B0604020202020204" pitchFamily="34" charset="0"/>
              <a:buChar char="•"/>
            </a:pPr>
            <a:r>
              <a:rPr lang="en-US"/>
              <a:t>Avoid any potential confusion with virtual private network connection</a:t>
            </a:r>
          </a:p>
          <a:p>
            <a:pPr marL="342900" indent="-342900">
              <a:buFont typeface="Arial" panose="020B0604020202020204" pitchFamily="34" charset="0"/>
              <a:buChar char="•"/>
            </a:pPr>
            <a:r>
              <a:rPr lang="en-US" b="0"/>
              <a:t>Some agencies have chosen to distribute YubiKeys</a:t>
            </a:r>
          </a:p>
        </p:txBody>
      </p:sp>
    </p:spTree>
    <p:extLst>
      <p:ext uri="{BB962C8B-B14F-4D97-AF65-F5344CB8AC3E}">
        <p14:creationId xmlns:p14="http://schemas.microsoft.com/office/powerpoint/2010/main" val="13033278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D08DE-DA9C-2420-BAA6-9038D99DE5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ACEB48-20D4-61FF-C1CC-2E09C5567343}"/>
              </a:ext>
            </a:extLst>
          </p:cNvPr>
          <p:cNvSpPr>
            <a:spLocks noGrp="1"/>
          </p:cNvSpPr>
          <p:nvPr>
            <p:ph type="title"/>
          </p:nvPr>
        </p:nvSpPr>
        <p:spPr>
          <a:xfrm>
            <a:off x="838200" y="456357"/>
            <a:ext cx="10515600" cy="1325563"/>
          </a:xfrm>
        </p:spPr>
        <p:txBody>
          <a:bodyPr/>
          <a:lstStyle/>
          <a:p>
            <a:r>
              <a:rPr lang="en-US"/>
              <a:t>Scheduling agency disablement</a:t>
            </a:r>
            <a:br>
              <a:rPr lang="en-US"/>
            </a:br>
            <a:endParaRPr lang="en-US"/>
          </a:p>
        </p:txBody>
      </p:sp>
      <p:sp>
        <p:nvSpPr>
          <p:cNvPr id="3" name="Content Placeholder 2">
            <a:extLst>
              <a:ext uri="{FF2B5EF4-FFF2-40B4-BE49-F238E27FC236}">
                <a16:creationId xmlns:a16="http://schemas.microsoft.com/office/drawing/2014/main" id="{947B9285-C34E-8644-BC58-86DAF484C209}"/>
              </a:ext>
            </a:extLst>
          </p:cNvPr>
          <p:cNvSpPr>
            <a:spLocks noGrp="1"/>
          </p:cNvSpPr>
          <p:nvPr>
            <p:ph sz="half" idx="1"/>
          </p:nvPr>
        </p:nvSpPr>
        <p:spPr>
          <a:xfrm>
            <a:off x="838200" y="1339958"/>
            <a:ext cx="10606238" cy="4351338"/>
          </a:xfrm>
        </p:spPr>
        <p:txBody>
          <a:bodyPr/>
          <a:lstStyle/>
          <a:p>
            <a:pPr marL="342900" indent="-342900">
              <a:lnSpc>
                <a:spcPct val="110000"/>
              </a:lnSpc>
              <a:buFont typeface="Arial" panose="020B0604020202020204" pitchFamily="34" charset="0"/>
              <a:buChar char="•"/>
            </a:pPr>
            <a:r>
              <a:rPr lang="en-US" b="0"/>
              <a:t>Targeting agencies that have the highest adoption rate first based on users who have migrated to alternative methods </a:t>
            </a:r>
          </a:p>
          <a:p>
            <a:pPr marL="800100" lvl="1" indent="-342900">
              <a:lnSpc>
                <a:spcPct val="110000"/>
              </a:lnSpc>
              <a:buFont typeface="Arial" panose="020B0604020202020204" pitchFamily="34" charset="0"/>
              <a:buChar char="•"/>
            </a:pPr>
            <a:r>
              <a:rPr lang="en-US"/>
              <a:t>80% and up adoption rate</a:t>
            </a:r>
          </a:p>
          <a:p>
            <a:pPr marL="800100" lvl="1" indent="-342900">
              <a:lnSpc>
                <a:spcPct val="110000"/>
              </a:lnSpc>
              <a:buFont typeface="Arial" panose="020B0604020202020204" pitchFamily="34" charset="0"/>
              <a:buChar char="•"/>
            </a:pPr>
            <a:r>
              <a:rPr lang="en-US"/>
              <a:t>Agencies can select specific security groups to disable </a:t>
            </a:r>
          </a:p>
          <a:p>
            <a:pPr marL="342900" indent="-342900">
              <a:lnSpc>
                <a:spcPct val="110000"/>
              </a:lnSpc>
              <a:buFont typeface="Arial" panose="020B0604020202020204" pitchFamily="34" charset="0"/>
              <a:buChar char="•"/>
            </a:pPr>
            <a:r>
              <a:rPr lang="en-US" b="0"/>
              <a:t>The update will no longer make it possible for users to enable SMS and voice services and users that are using SMS and voice will</a:t>
            </a:r>
          </a:p>
          <a:p>
            <a:pPr marL="342900" indent="-342900">
              <a:lnSpc>
                <a:spcPct val="110000"/>
              </a:lnSpc>
              <a:buFont typeface="Arial" panose="020B0604020202020204" pitchFamily="34" charset="0"/>
              <a:buChar char="•"/>
            </a:pPr>
            <a:r>
              <a:rPr lang="en-US" b="0"/>
              <a:t>A message will be sent by business relationship managers (BRM) to agencies who are seen as ideal candidates</a:t>
            </a:r>
          </a:p>
          <a:p>
            <a:pPr marL="342900" indent="-342900">
              <a:lnSpc>
                <a:spcPct val="110000"/>
              </a:lnSpc>
              <a:buFont typeface="Arial" panose="020B0604020202020204" pitchFamily="34" charset="0"/>
              <a:buChar char="•"/>
            </a:pPr>
            <a:r>
              <a:rPr lang="en-US" b="0"/>
              <a:t>Once confirmation is provided, the change will be scheduled</a:t>
            </a:r>
          </a:p>
          <a:p>
            <a:pPr marL="800100" lvl="1" indent="-342900">
              <a:lnSpc>
                <a:spcPct val="110000"/>
              </a:lnSpc>
              <a:buFont typeface="Arial" panose="020B0604020202020204" pitchFamily="34" charset="0"/>
              <a:buChar char="•"/>
            </a:pPr>
            <a:r>
              <a:rPr lang="en-US"/>
              <a:t>CHG# shared with BRMs</a:t>
            </a:r>
          </a:p>
          <a:p>
            <a:pPr marL="800100" lvl="1" indent="-342900">
              <a:lnSpc>
                <a:spcPct val="110000"/>
              </a:lnSpc>
              <a:buFont typeface="Arial" panose="020B0604020202020204" pitchFamily="34" charset="0"/>
              <a:buChar char="•"/>
            </a:pPr>
            <a:r>
              <a:rPr lang="en-US" b="0"/>
              <a:t>End-user message available</a:t>
            </a:r>
          </a:p>
          <a:p>
            <a:pPr marL="342900" indent="-342900">
              <a:lnSpc>
                <a:spcPct val="110000"/>
              </a:lnSpc>
              <a:buFont typeface="Arial" panose="020B0604020202020204" pitchFamily="34" charset="0"/>
              <a:buChar char="•"/>
            </a:pPr>
            <a:endParaRPr lang="en-US"/>
          </a:p>
        </p:txBody>
      </p:sp>
    </p:spTree>
    <p:extLst>
      <p:ext uri="{BB962C8B-B14F-4D97-AF65-F5344CB8AC3E}">
        <p14:creationId xmlns:p14="http://schemas.microsoft.com/office/powerpoint/2010/main" val="34822425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DDBAB4-6518-2ADD-F877-A97A8761F780}"/>
              </a:ext>
            </a:extLst>
          </p:cNvPr>
          <p:cNvSpPr>
            <a:spLocks noGrp="1"/>
          </p:cNvSpPr>
          <p:nvPr>
            <p:ph type="title"/>
          </p:nvPr>
        </p:nvSpPr>
        <p:spPr/>
        <p:txBody>
          <a:bodyPr/>
          <a:lstStyle/>
          <a:p>
            <a:r>
              <a:rPr lang="en-US"/>
              <a:t>Available resources</a:t>
            </a:r>
          </a:p>
        </p:txBody>
      </p:sp>
      <p:sp>
        <p:nvSpPr>
          <p:cNvPr id="3" name="Content Placeholder 2">
            <a:extLst>
              <a:ext uri="{FF2B5EF4-FFF2-40B4-BE49-F238E27FC236}">
                <a16:creationId xmlns:a16="http://schemas.microsoft.com/office/drawing/2014/main" id="{56177FE9-A0B5-8A1C-BD20-47B8A4B336EA}"/>
              </a:ext>
            </a:extLst>
          </p:cNvPr>
          <p:cNvSpPr>
            <a:spLocks noGrp="1"/>
          </p:cNvSpPr>
          <p:nvPr>
            <p:ph sz="half" idx="1"/>
          </p:nvPr>
        </p:nvSpPr>
        <p:spPr>
          <a:xfrm>
            <a:off x="838200" y="1700496"/>
            <a:ext cx="10515599" cy="4351338"/>
          </a:xfrm>
        </p:spPr>
        <p:txBody>
          <a:bodyPr/>
          <a:lstStyle/>
          <a:p>
            <a:pPr marL="342900" indent="-342900">
              <a:buFont typeface="Arial" panose="020B0604020202020204" pitchFamily="34" charset="0"/>
              <a:buChar char="•"/>
            </a:pPr>
            <a:r>
              <a:rPr lang="en-US" b="0">
                <a:hlinkClick r:id="rId2"/>
              </a:rPr>
              <a:t>Recorded information session </a:t>
            </a:r>
            <a:endParaRPr lang="en-US" b="0"/>
          </a:p>
          <a:p>
            <a:pPr marL="342900" indent="-342900">
              <a:buFont typeface="Arial" panose="020B0604020202020204" pitchFamily="34" charset="0"/>
              <a:buChar char="•"/>
            </a:pPr>
            <a:r>
              <a:rPr lang="en-US" b="0">
                <a:hlinkClick r:id="rId3"/>
              </a:rPr>
              <a:t>VITA authentication services webpage</a:t>
            </a:r>
            <a:endParaRPr lang="en-US" b="0"/>
          </a:p>
          <a:p>
            <a:pPr marL="800100" lvl="1" indent="-342900">
              <a:buFont typeface="Arial" panose="020B0604020202020204" pitchFamily="34" charset="0"/>
              <a:buChar char="•"/>
            </a:pPr>
            <a:r>
              <a:rPr lang="en-US" b="0">
                <a:hlinkClick r:id="rId4"/>
              </a:rPr>
              <a:t>Overview video </a:t>
            </a:r>
            <a:endParaRPr lang="en-US" b="0"/>
          </a:p>
          <a:p>
            <a:pPr marL="800100" lvl="1" indent="-342900">
              <a:buFont typeface="Arial" panose="020B0604020202020204" pitchFamily="34" charset="0"/>
              <a:buChar char="•"/>
            </a:pPr>
            <a:r>
              <a:rPr lang="en-US" b="0"/>
              <a:t>Job aids</a:t>
            </a:r>
          </a:p>
          <a:p>
            <a:pPr marL="342900" indent="-342900">
              <a:buFont typeface="Arial" panose="020B0604020202020204" pitchFamily="34" charset="0"/>
              <a:buChar char="•"/>
            </a:pPr>
            <a:r>
              <a:rPr lang="en-US" b="0">
                <a:hlinkClick r:id="rId5"/>
              </a:rPr>
              <a:t>Suggested end-user message </a:t>
            </a:r>
            <a:r>
              <a:rPr lang="en-US" b="0"/>
              <a:t>as your agency is scheduled</a:t>
            </a:r>
          </a:p>
          <a:p>
            <a:pPr marL="342900" indent="-342900">
              <a:buFont typeface="Arial" panose="020B0604020202020204" pitchFamily="34" charset="0"/>
              <a:buChar char="•"/>
            </a:pPr>
            <a:r>
              <a:rPr lang="en-US" b="0"/>
              <a:t>An update comm is being sent for lessons learned </a:t>
            </a:r>
          </a:p>
          <a:p>
            <a:pPr marL="342900" indent="-342900">
              <a:buFont typeface="Arial" panose="020B0604020202020204" pitchFamily="34" charset="0"/>
              <a:buChar char="•"/>
            </a:pPr>
            <a:r>
              <a:rPr lang="en-US" b="0"/>
              <a:t>A new knowledge base article on specific user scenarios is work-in progress (WIP)</a:t>
            </a:r>
          </a:p>
          <a:p>
            <a:endParaRPr lang="en-US" b="0"/>
          </a:p>
          <a:p>
            <a:endParaRPr lang="en-US" b="0"/>
          </a:p>
          <a:p>
            <a:endParaRPr lang="en-US"/>
          </a:p>
        </p:txBody>
      </p:sp>
    </p:spTree>
    <p:extLst>
      <p:ext uri="{BB962C8B-B14F-4D97-AF65-F5344CB8AC3E}">
        <p14:creationId xmlns:p14="http://schemas.microsoft.com/office/powerpoint/2010/main" val="1897931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C99166-B063-DC49-B41A-ABE5E298E8AC}"/>
              </a:ext>
            </a:extLst>
          </p:cNvPr>
          <p:cNvSpPr>
            <a:spLocks noGrp="1"/>
          </p:cNvSpPr>
          <p:nvPr>
            <p:ph type="title"/>
          </p:nvPr>
        </p:nvSpPr>
        <p:spPr/>
        <p:txBody>
          <a:bodyPr/>
          <a:lstStyle/>
          <a:p>
            <a:r>
              <a:rPr lang="en-US"/>
              <a:t>Next steps - External users </a:t>
            </a:r>
          </a:p>
        </p:txBody>
      </p:sp>
      <p:sp>
        <p:nvSpPr>
          <p:cNvPr id="3" name="Content Placeholder 2">
            <a:extLst>
              <a:ext uri="{FF2B5EF4-FFF2-40B4-BE49-F238E27FC236}">
                <a16:creationId xmlns:a16="http://schemas.microsoft.com/office/drawing/2014/main" id="{88159E77-8172-740B-E653-915F54F066F4}"/>
              </a:ext>
            </a:extLst>
          </p:cNvPr>
          <p:cNvSpPr>
            <a:spLocks noGrp="1"/>
          </p:cNvSpPr>
          <p:nvPr>
            <p:ph sz="half" idx="1"/>
          </p:nvPr>
        </p:nvSpPr>
        <p:spPr>
          <a:xfrm>
            <a:off x="838199" y="1459865"/>
            <a:ext cx="10336731" cy="4351338"/>
          </a:xfrm>
        </p:spPr>
        <p:txBody>
          <a:bodyPr/>
          <a:lstStyle/>
          <a:p>
            <a:pPr marL="342900" indent="-342900">
              <a:buFont typeface="Arial" panose="020B0604020202020204" pitchFamily="34" charset="0"/>
              <a:buChar char="•"/>
            </a:pPr>
            <a:r>
              <a:rPr lang="en-US" b="0"/>
              <a:t>COV accounts were first being targeted</a:t>
            </a:r>
          </a:p>
          <a:p>
            <a:pPr marL="342900" indent="-342900">
              <a:buFont typeface="Arial" panose="020B0604020202020204" pitchFamily="34" charset="0"/>
              <a:buChar char="•"/>
            </a:pPr>
            <a:r>
              <a:rPr lang="en-US" b="0"/>
              <a:t>When COV accounts show successful transition external users will be targeted</a:t>
            </a:r>
          </a:p>
          <a:p>
            <a:pPr marL="342900" indent="-342900">
              <a:buFont typeface="Arial" panose="020B0604020202020204" pitchFamily="34" charset="0"/>
              <a:buChar char="•"/>
            </a:pPr>
            <a:r>
              <a:rPr lang="en-US" b="0"/>
              <a:t>Cardinal dependency </a:t>
            </a:r>
          </a:p>
          <a:p>
            <a:pPr marL="800100" lvl="1" indent="-342900">
              <a:buFont typeface="Arial" panose="020B0604020202020204" pitchFamily="34" charset="0"/>
              <a:buChar char="•"/>
            </a:pPr>
            <a:r>
              <a:rPr lang="en-US" b="0"/>
              <a:t>If connected to the COV network, Cardinal can be accessed regularly. This applies to users in office or connected via VPN. </a:t>
            </a:r>
          </a:p>
          <a:p>
            <a:pPr marL="800100" lvl="1" indent="-342900">
              <a:buFont typeface="Arial" panose="020B0604020202020204" pitchFamily="34" charset="0"/>
              <a:buChar char="•"/>
            </a:pPr>
            <a:r>
              <a:rPr lang="en-US" b="0"/>
              <a:t>When not on the COV network, a mobile authentication app must be used. Okta Verify or Google Authenticator are available options for Android or iOS. </a:t>
            </a:r>
          </a:p>
          <a:p>
            <a:pPr marL="800100" lvl="1" indent="-342900">
              <a:buFont typeface="Arial" panose="020B0604020202020204" pitchFamily="34" charset="0"/>
              <a:buChar char="•"/>
            </a:pPr>
            <a:r>
              <a:rPr lang="en-US" b="0"/>
              <a:t>Note: If and when additional authenticators become available, a communication will be sent.  </a:t>
            </a:r>
          </a:p>
          <a:p>
            <a:pPr marL="800100" lvl="1" indent="-342900">
              <a:buFont typeface="Arial" panose="020B0604020202020204" pitchFamily="34" charset="0"/>
              <a:buChar char="•"/>
            </a:pPr>
            <a:endParaRPr lang="en-US" b="0"/>
          </a:p>
          <a:p>
            <a:pPr marL="342900" indent="-342900">
              <a:buFont typeface="Arial" panose="020B0604020202020204" pitchFamily="34" charset="0"/>
              <a:buChar char="•"/>
            </a:pPr>
            <a:endParaRPr lang="en-US" b="0"/>
          </a:p>
          <a:p>
            <a:r>
              <a:rPr lang="en-US" b="0"/>
              <a:t> </a:t>
            </a:r>
          </a:p>
          <a:p>
            <a:endParaRPr lang="en-US" b="0"/>
          </a:p>
        </p:txBody>
      </p:sp>
    </p:spTree>
    <p:extLst>
      <p:ext uri="{BB962C8B-B14F-4D97-AF65-F5344CB8AC3E}">
        <p14:creationId xmlns:p14="http://schemas.microsoft.com/office/powerpoint/2010/main" val="3995866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a:extLst>
              <a:ext uri="{C183D7F6-B498-43B3-948B-1728B52AA6E4}">
                <adec:decorative xmlns:adec="http://schemas.microsoft.com/office/drawing/2017/decorative" val="1"/>
              </a:ext>
            </a:extLst>
          </p:cNvPr>
          <p:cNvGrpSpPr/>
          <p:nvPr/>
        </p:nvGrpSpPr>
        <p:grpSpPr>
          <a:xfrm>
            <a:off x="203200" y="0"/>
            <a:ext cx="11988800" cy="6858000"/>
            <a:chOff x="152400" y="0"/>
            <a:chExt cx="8991600" cy="5143500"/>
          </a:xfrm>
        </p:grpSpPr>
        <p:sp>
          <p:nvSpPr>
            <p:cNvPr id="3" name="object 3"/>
            <p:cNvSpPr/>
            <p:nvPr/>
          </p:nvSpPr>
          <p:spPr>
            <a:xfrm>
              <a:off x="152400" y="4657299"/>
              <a:ext cx="8839835" cy="365760"/>
            </a:xfrm>
            <a:custGeom>
              <a:avLst/>
              <a:gdLst/>
              <a:ahLst/>
              <a:cxnLst/>
              <a:rect l="l" t="t" r="r" b="b"/>
              <a:pathLst>
                <a:path w="8839835" h="365760">
                  <a:moveTo>
                    <a:pt x="8656649" y="365699"/>
                  </a:moveTo>
                  <a:lnTo>
                    <a:pt x="182849" y="365699"/>
                  </a:ln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8656649" y="0"/>
                  </a:lnTo>
                  <a:lnTo>
                    <a:pt x="8726623" y="13918"/>
                  </a:lnTo>
                  <a:lnTo>
                    <a:pt x="8785944" y="53555"/>
                  </a:lnTo>
                  <a:lnTo>
                    <a:pt x="8825581" y="112876"/>
                  </a:lnTo>
                  <a:lnTo>
                    <a:pt x="8839499" y="182849"/>
                  </a:lnTo>
                  <a:lnTo>
                    <a:pt x="8832968" y="231458"/>
                  </a:lnTo>
                  <a:lnTo>
                    <a:pt x="8814535" y="275137"/>
                  </a:lnTo>
                  <a:lnTo>
                    <a:pt x="8785944" y="312144"/>
                  </a:lnTo>
                  <a:lnTo>
                    <a:pt x="8748937" y="340735"/>
                  </a:lnTo>
                  <a:lnTo>
                    <a:pt x="8705258" y="359168"/>
                  </a:lnTo>
                  <a:lnTo>
                    <a:pt x="8656649" y="365699"/>
                  </a:lnTo>
                  <a:close/>
                </a:path>
              </a:pathLst>
            </a:custGeom>
            <a:solidFill>
              <a:srgbClr val="D4E3E4"/>
            </a:solidFill>
          </p:spPr>
          <p:txBody>
            <a:bodyPr wrap="square" lIns="0" tIns="0" rIns="0" bIns="0" rtlCol="0"/>
            <a:lstStyle/>
            <a:p>
              <a:pPr defTabSz="1219170"/>
              <a:endParaRPr sz="2400" kern="0">
                <a:solidFill>
                  <a:sysClr val="windowText" lastClr="000000"/>
                </a:solidFill>
              </a:endParaRPr>
            </a:p>
          </p:txBody>
        </p:sp>
        <p:sp>
          <p:nvSpPr>
            <p:cNvPr id="4" name="object 4"/>
            <p:cNvSpPr/>
            <p:nvPr/>
          </p:nvSpPr>
          <p:spPr>
            <a:xfrm>
              <a:off x="8626199" y="4657299"/>
              <a:ext cx="365760" cy="365760"/>
            </a:xfrm>
            <a:custGeom>
              <a:avLst/>
              <a:gdLst/>
              <a:ahLst/>
              <a:cxnLst/>
              <a:rect l="l" t="t" r="r" b="b"/>
              <a:pathLst>
                <a:path w="365759" h="365760">
                  <a:moveTo>
                    <a:pt x="182849" y="365699"/>
                  </a:move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218688" y="3545"/>
                  </a:lnTo>
                  <a:lnTo>
                    <a:pt x="284295" y="30720"/>
                  </a:lnTo>
                  <a:lnTo>
                    <a:pt x="334978" y="81404"/>
                  </a:lnTo>
                  <a:lnTo>
                    <a:pt x="362154" y="147011"/>
                  </a:lnTo>
                  <a:lnTo>
                    <a:pt x="365699" y="182849"/>
                  </a:lnTo>
                  <a:lnTo>
                    <a:pt x="359168" y="231458"/>
                  </a:lnTo>
                  <a:lnTo>
                    <a:pt x="340735" y="275137"/>
                  </a:lnTo>
                  <a:lnTo>
                    <a:pt x="312144" y="312144"/>
                  </a:lnTo>
                  <a:lnTo>
                    <a:pt x="275137" y="340735"/>
                  </a:lnTo>
                  <a:lnTo>
                    <a:pt x="231458" y="359168"/>
                  </a:lnTo>
                  <a:lnTo>
                    <a:pt x="182849" y="365699"/>
                  </a:lnTo>
                  <a:close/>
                </a:path>
              </a:pathLst>
            </a:custGeom>
            <a:solidFill>
              <a:srgbClr val="BBCBCE"/>
            </a:solidFill>
          </p:spPr>
          <p:txBody>
            <a:bodyPr wrap="square" lIns="0" tIns="0" rIns="0" bIns="0" rtlCol="0"/>
            <a:lstStyle/>
            <a:p>
              <a:pPr defTabSz="1219170"/>
              <a:endParaRPr sz="2400" kern="0">
                <a:solidFill>
                  <a:sysClr val="windowText" lastClr="000000"/>
                </a:solidFill>
              </a:endParaRPr>
            </a:p>
          </p:txBody>
        </p:sp>
        <p:pic>
          <p:nvPicPr>
            <p:cNvPr id="5" name="object 5"/>
            <p:cNvPicPr/>
            <p:nvPr/>
          </p:nvPicPr>
          <p:blipFill>
            <a:blip r:embed="rId2" cstate="print"/>
            <a:stretch>
              <a:fillRect/>
            </a:stretch>
          </p:blipFill>
          <p:spPr>
            <a:xfrm>
              <a:off x="311700" y="4721154"/>
              <a:ext cx="640078" cy="227920"/>
            </a:xfrm>
            <a:prstGeom prst="rect">
              <a:avLst/>
            </a:prstGeom>
          </p:spPr>
        </p:pic>
        <p:pic>
          <p:nvPicPr>
            <p:cNvPr id="6" name="object 6"/>
            <p:cNvPicPr/>
            <p:nvPr/>
          </p:nvPicPr>
          <p:blipFill>
            <a:blip r:embed="rId3" cstate="print"/>
            <a:stretch>
              <a:fillRect/>
            </a:stretch>
          </p:blipFill>
          <p:spPr>
            <a:xfrm>
              <a:off x="4261425" y="0"/>
              <a:ext cx="4882574" cy="5143501"/>
            </a:xfrm>
            <a:prstGeom prst="rect">
              <a:avLst/>
            </a:prstGeom>
          </p:spPr>
        </p:pic>
      </p:grpSp>
      <p:sp>
        <p:nvSpPr>
          <p:cNvPr id="7" name="object 7"/>
          <p:cNvSpPr txBox="1">
            <a:spLocks noGrp="1"/>
          </p:cNvSpPr>
          <p:nvPr>
            <p:ph type="title"/>
          </p:nvPr>
        </p:nvSpPr>
        <p:spPr>
          <a:xfrm>
            <a:off x="433928" y="1060447"/>
            <a:ext cx="3757507" cy="1166003"/>
          </a:xfrm>
          <a:prstGeom prst="rect">
            <a:avLst/>
          </a:prstGeom>
        </p:spPr>
        <p:txBody>
          <a:bodyPr vert="horz" wrap="square" lIns="0" tIns="16933" rIns="0" bIns="0" rtlCol="0">
            <a:spAutoFit/>
          </a:bodyPr>
          <a:lstStyle/>
          <a:p>
            <a:pPr marL="16933" marR="6773">
              <a:spcBef>
                <a:spcPts val="133"/>
              </a:spcBef>
            </a:pPr>
            <a:r>
              <a:rPr spc="353">
                <a:solidFill>
                  <a:srgbClr val="00293C"/>
                </a:solidFill>
              </a:rPr>
              <a:t>Meet</a:t>
            </a:r>
            <a:r>
              <a:rPr spc="-40">
                <a:solidFill>
                  <a:srgbClr val="00293C"/>
                </a:solidFill>
              </a:rPr>
              <a:t> </a:t>
            </a:r>
            <a:r>
              <a:rPr spc="320">
                <a:solidFill>
                  <a:srgbClr val="00293C"/>
                </a:solidFill>
              </a:rPr>
              <a:t>Your </a:t>
            </a:r>
            <a:r>
              <a:rPr spc="500">
                <a:solidFill>
                  <a:srgbClr val="00293C"/>
                </a:solidFill>
              </a:rPr>
              <a:t>KnowBe4</a:t>
            </a:r>
            <a:r>
              <a:rPr spc="-27">
                <a:solidFill>
                  <a:srgbClr val="00293C"/>
                </a:solidFill>
              </a:rPr>
              <a:t> </a:t>
            </a:r>
            <a:r>
              <a:rPr spc="353">
                <a:solidFill>
                  <a:srgbClr val="00293C"/>
                </a:solidFill>
              </a:rPr>
              <a:t>Team</a:t>
            </a:r>
          </a:p>
        </p:txBody>
      </p:sp>
      <p:sp>
        <p:nvSpPr>
          <p:cNvPr id="8" name="object 8"/>
          <p:cNvSpPr txBox="1"/>
          <p:nvPr/>
        </p:nvSpPr>
        <p:spPr>
          <a:xfrm>
            <a:off x="737009" y="2448239"/>
            <a:ext cx="2914227" cy="1496862"/>
          </a:xfrm>
          <a:prstGeom prst="rect">
            <a:avLst/>
          </a:prstGeom>
        </p:spPr>
        <p:txBody>
          <a:bodyPr vert="horz" wrap="square" lIns="0" tIns="16933" rIns="0" bIns="0" rtlCol="0">
            <a:spAutoFit/>
          </a:bodyPr>
          <a:lstStyle/>
          <a:p>
            <a:pPr marL="175256" indent="-158323" defTabSz="1219170">
              <a:spcBef>
                <a:spcPts val="133"/>
              </a:spcBef>
              <a:buFontTx/>
              <a:buChar char="•"/>
              <a:tabLst>
                <a:tab pos="175256" algn="l"/>
              </a:tabLst>
            </a:pPr>
            <a:r>
              <a:rPr sz="1600" b="1" kern="0" spc="173">
                <a:solidFill>
                  <a:srgbClr val="101820"/>
                </a:solidFill>
                <a:latin typeface="Calibri"/>
                <a:cs typeface="Calibri"/>
              </a:rPr>
              <a:t>Breon</a:t>
            </a:r>
            <a:r>
              <a:rPr sz="1600" b="1" kern="0" spc="-13">
                <a:solidFill>
                  <a:srgbClr val="101820"/>
                </a:solidFill>
                <a:latin typeface="Calibri"/>
                <a:cs typeface="Calibri"/>
              </a:rPr>
              <a:t> </a:t>
            </a:r>
            <a:r>
              <a:rPr sz="1600" b="1" kern="0" spc="152">
                <a:solidFill>
                  <a:srgbClr val="101820"/>
                </a:solidFill>
                <a:latin typeface="Calibri"/>
                <a:cs typeface="Calibri"/>
              </a:rPr>
              <a:t>Worthy</a:t>
            </a:r>
            <a:endParaRPr sz="1600" kern="0">
              <a:solidFill>
                <a:sysClr val="windowText" lastClr="000000"/>
              </a:solidFill>
              <a:latin typeface="Calibri"/>
              <a:cs typeface="Calibri"/>
            </a:endParaRPr>
          </a:p>
          <a:p>
            <a:pPr marL="504601" defTabSz="1219170">
              <a:spcBef>
                <a:spcPts val="1473"/>
              </a:spcBef>
            </a:pPr>
            <a:r>
              <a:rPr sz="1333" kern="0" spc="27">
                <a:solidFill>
                  <a:srgbClr val="101820"/>
                </a:solidFill>
                <a:latin typeface="Century Gothic"/>
                <a:cs typeface="Century Gothic"/>
              </a:rPr>
              <a:t>Customer</a:t>
            </a:r>
            <a:r>
              <a:rPr sz="1333" kern="0" spc="187">
                <a:solidFill>
                  <a:srgbClr val="101820"/>
                </a:solidFill>
                <a:latin typeface="Century Gothic"/>
                <a:cs typeface="Century Gothic"/>
              </a:rPr>
              <a:t> </a:t>
            </a:r>
            <a:r>
              <a:rPr sz="1333" kern="0" spc="27">
                <a:solidFill>
                  <a:srgbClr val="101820"/>
                </a:solidFill>
                <a:latin typeface="Century Gothic"/>
                <a:cs typeface="Century Gothic"/>
              </a:rPr>
              <a:t>Success</a:t>
            </a:r>
            <a:r>
              <a:rPr sz="1333" kern="0" spc="187">
                <a:solidFill>
                  <a:srgbClr val="101820"/>
                </a:solidFill>
                <a:latin typeface="Century Gothic"/>
                <a:cs typeface="Century Gothic"/>
              </a:rPr>
              <a:t> </a:t>
            </a:r>
            <a:r>
              <a:rPr sz="1333" kern="0" spc="-13">
                <a:solidFill>
                  <a:srgbClr val="101820"/>
                </a:solidFill>
                <a:latin typeface="Century Gothic"/>
                <a:cs typeface="Century Gothic"/>
              </a:rPr>
              <a:t>Manager</a:t>
            </a:r>
            <a:endParaRPr sz="1333" kern="0">
              <a:solidFill>
                <a:sysClr val="windowText" lastClr="000000"/>
              </a:solidFill>
              <a:latin typeface="Century Gothic"/>
              <a:cs typeface="Century Gothic"/>
            </a:endParaRPr>
          </a:p>
          <a:p>
            <a:pPr marL="175256" indent="-158323" defTabSz="1219170">
              <a:spcBef>
                <a:spcPts val="1460"/>
              </a:spcBef>
              <a:buFontTx/>
              <a:buChar char="•"/>
              <a:tabLst>
                <a:tab pos="175256" algn="l"/>
              </a:tabLst>
            </a:pPr>
            <a:r>
              <a:rPr sz="1600" b="1" kern="0" spc="213">
                <a:solidFill>
                  <a:srgbClr val="101820"/>
                </a:solidFill>
                <a:latin typeface="Calibri"/>
                <a:cs typeface="Calibri"/>
              </a:rPr>
              <a:t>Lucas</a:t>
            </a:r>
            <a:r>
              <a:rPr sz="1600" b="1" kern="0" spc="-27">
                <a:solidFill>
                  <a:srgbClr val="101820"/>
                </a:solidFill>
                <a:latin typeface="Calibri"/>
                <a:cs typeface="Calibri"/>
              </a:rPr>
              <a:t> </a:t>
            </a:r>
            <a:r>
              <a:rPr sz="1600" b="1" kern="0" spc="160">
                <a:solidFill>
                  <a:srgbClr val="101820"/>
                </a:solidFill>
                <a:latin typeface="Calibri"/>
                <a:cs typeface="Calibri"/>
              </a:rPr>
              <a:t>Brand</a:t>
            </a:r>
            <a:endParaRPr sz="1600" kern="0">
              <a:solidFill>
                <a:sysClr val="windowText" lastClr="000000"/>
              </a:solidFill>
              <a:latin typeface="Calibri"/>
              <a:cs typeface="Calibri"/>
            </a:endParaRPr>
          </a:p>
          <a:p>
            <a:pPr marL="504601" defTabSz="1219170">
              <a:spcBef>
                <a:spcPts val="1473"/>
              </a:spcBef>
            </a:pPr>
            <a:r>
              <a:rPr sz="1333" kern="0">
                <a:solidFill>
                  <a:srgbClr val="101820"/>
                </a:solidFill>
                <a:latin typeface="Century Gothic"/>
                <a:cs typeface="Century Gothic"/>
              </a:rPr>
              <a:t>Account</a:t>
            </a:r>
            <a:r>
              <a:rPr sz="1333" kern="0" spc="-20">
                <a:solidFill>
                  <a:srgbClr val="101820"/>
                </a:solidFill>
                <a:latin typeface="Century Gothic"/>
                <a:cs typeface="Century Gothic"/>
              </a:rPr>
              <a:t> </a:t>
            </a:r>
            <a:r>
              <a:rPr sz="1333" kern="0" spc="-13">
                <a:solidFill>
                  <a:srgbClr val="101820"/>
                </a:solidFill>
                <a:latin typeface="Century Gothic"/>
                <a:cs typeface="Century Gothic"/>
              </a:rPr>
              <a:t>Manager</a:t>
            </a:r>
            <a:endParaRPr sz="1333" kern="0">
              <a:solidFill>
                <a:sysClr val="windowText" lastClr="000000"/>
              </a:solidFill>
              <a:latin typeface="Century Gothic"/>
              <a:cs typeface="Century Gothic"/>
            </a:endParaRPr>
          </a:p>
        </p:txBody>
      </p:sp>
      <p:grpSp>
        <p:nvGrpSpPr>
          <p:cNvPr id="9" name="object 9" descr="A group of coworkers gathered around a desk. They are all wearing orange lanyards.">
            <a:extLst>
              <a:ext uri="{C183D7F6-B498-43B3-948B-1728B52AA6E4}">
                <adec:decorative xmlns:adec="http://schemas.microsoft.com/office/drawing/2017/decorative" val="0"/>
              </a:ext>
            </a:extLst>
          </p:cNvPr>
          <p:cNvGrpSpPr/>
          <p:nvPr/>
        </p:nvGrpSpPr>
        <p:grpSpPr>
          <a:xfrm>
            <a:off x="7083499" y="0"/>
            <a:ext cx="5108787" cy="6858000"/>
            <a:chOff x="5312624" y="0"/>
            <a:chExt cx="3831590" cy="5143500"/>
          </a:xfrm>
        </p:grpSpPr>
        <p:pic>
          <p:nvPicPr>
            <p:cNvPr id="10" name="object 10"/>
            <p:cNvPicPr/>
            <p:nvPr/>
          </p:nvPicPr>
          <p:blipFill>
            <a:blip r:embed="rId4" cstate="print"/>
            <a:stretch>
              <a:fillRect/>
            </a:stretch>
          </p:blipFill>
          <p:spPr>
            <a:xfrm>
              <a:off x="5312624" y="0"/>
              <a:ext cx="3831375" cy="5143500"/>
            </a:xfrm>
            <a:prstGeom prst="rect">
              <a:avLst/>
            </a:prstGeom>
          </p:spPr>
        </p:pic>
        <p:pic>
          <p:nvPicPr>
            <p:cNvPr id="11" name="object 11"/>
            <p:cNvPicPr/>
            <p:nvPr/>
          </p:nvPicPr>
          <p:blipFill>
            <a:blip r:embed="rId5" cstate="print"/>
            <a:stretch>
              <a:fillRect/>
            </a:stretch>
          </p:blipFill>
          <p:spPr>
            <a:xfrm>
              <a:off x="8933524" y="964896"/>
              <a:ext cx="210475" cy="150601"/>
            </a:xfrm>
            <a:prstGeom prst="rect">
              <a:avLst/>
            </a:prstGeom>
          </p:spPr>
        </p:pic>
      </p:grpSp>
      <p:sp>
        <p:nvSpPr>
          <p:cNvPr id="12" name="object 12">
            <a:extLst>
              <a:ext uri="{C183D7F6-B498-43B3-948B-1728B52AA6E4}">
                <adec:decorative xmlns:adec="http://schemas.microsoft.com/office/drawing/2017/decorative" val="1"/>
              </a:ext>
            </a:extLst>
          </p:cNvPr>
          <p:cNvSpPr txBox="1">
            <a:spLocks noGrp="1"/>
          </p:cNvSpPr>
          <p:nvPr>
            <p:ph type="sldNum" sz="quarter" idx="7"/>
          </p:nvPr>
        </p:nvSpPr>
        <p:spPr>
          <a:xfrm>
            <a:off x="15473185" y="8444411"/>
            <a:ext cx="397369" cy="217090"/>
          </a:xfrm>
          <a:prstGeom prst="rect">
            <a:avLst/>
          </a:prstGeom>
        </p:spPr>
        <p:txBody>
          <a:bodyPr vert="horz" wrap="square" lIns="0" tIns="11853" rIns="0" bIns="0" rtlCol="0">
            <a:spAutoFit/>
          </a:bodyPr>
          <a:lstStyle/>
          <a:p>
            <a:pPr marL="85511" defTabSz="1219170">
              <a:spcBef>
                <a:spcPts val="93"/>
              </a:spcBef>
            </a:pPr>
            <a:fld id="{81D60167-4931-47E6-BA6A-407CBD079E47}" type="slidenum">
              <a:rPr kern="0" spc="100" dirty="0"/>
              <a:pPr marL="85511" defTabSz="1219170">
                <a:spcBef>
                  <a:spcPts val="93"/>
                </a:spcBef>
              </a:pPr>
              <a:t>7</a:t>
            </a:fld>
            <a:endParaRPr kern="0" spc="100"/>
          </a:p>
        </p:txBody>
      </p:sp>
      <p:sp>
        <p:nvSpPr>
          <p:cNvPr id="13" name="object 13">
            <a:extLst>
              <a:ext uri="{C183D7F6-B498-43B3-948B-1728B52AA6E4}">
                <adec:decorative xmlns:adec="http://schemas.microsoft.com/office/drawing/2017/decorative" val="1"/>
              </a:ext>
            </a:extLst>
          </p:cNvPr>
          <p:cNvSpPr txBox="1"/>
          <p:nvPr/>
        </p:nvSpPr>
        <p:spPr>
          <a:xfrm>
            <a:off x="9507424" y="6388771"/>
            <a:ext cx="1774613" cy="117190"/>
          </a:xfrm>
          <a:prstGeom prst="rect">
            <a:avLst/>
          </a:prstGeom>
        </p:spPr>
        <p:txBody>
          <a:bodyPr vert="horz" wrap="square" lIns="0" tIns="14393" rIns="0" bIns="0" rtlCol="0">
            <a:spAutoFit/>
          </a:bodyPr>
          <a:lstStyle/>
          <a:p>
            <a:pPr marL="16933" defTabSz="1219170">
              <a:spcBef>
                <a:spcPts val="113"/>
              </a:spcBef>
            </a:pPr>
            <a:r>
              <a:rPr sz="667" kern="0" spc="-27">
                <a:solidFill>
                  <a:srgbClr val="00293C"/>
                </a:solidFill>
                <a:latin typeface="Century Gothic"/>
                <a:cs typeface="Century Gothic"/>
              </a:rPr>
              <a:t>©</a:t>
            </a:r>
            <a:r>
              <a:rPr sz="667" kern="0" spc="80">
                <a:solidFill>
                  <a:srgbClr val="00293C"/>
                </a:solidFill>
                <a:latin typeface="Century Gothic"/>
                <a:cs typeface="Century Gothic"/>
              </a:rPr>
              <a:t> </a:t>
            </a:r>
            <a:r>
              <a:rPr sz="667" kern="0" spc="-33">
                <a:solidFill>
                  <a:srgbClr val="00293C"/>
                </a:solidFill>
                <a:latin typeface="Century Gothic"/>
                <a:cs typeface="Century Gothic"/>
              </a:rPr>
              <a:t>20265</a:t>
            </a:r>
            <a:r>
              <a:rPr sz="667" kern="0" spc="80">
                <a:solidFill>
                  <a:srgbClr val="00293C"/>
                </a:solidFill>
                <a:latin typeface="Century Gothic"/>
                <a:cs typeface="Century Gothic"/>
              </a:rPr>
              <a:t> </a:t>
            </a:r>
            <a:r>
              <a:rPr sz="667" kern="0">
                <a:solidFill>
                  <a:srgbClr val="00293C"/>
                </a:solidFill>
                <a:latin typeface="Century Gothic"/>
                <a:cs typeface="Century Gothic"/>
              </a:rPr>
              <a:t>KnowBe4,</a:t>
            </a:r>
            <a:r>
              <a:rPr sz="667" kern="0" spc="80">
                <a:solidFill>
                  <a:srgbClr val="00293C"/>
                </a:solidFill>
                <a:latin typeface="Century Gothic"/>
                <a:cs typeface="Century Gothic"/>
              </a:rPr>
              <a:t> </a:t>
            </a:r>
            <a:r>
              <a:rPr sz="667" kern="0">
                <a:solidFill>
                  <a:srgbClr val="00293C"/>
                </a:solidFill>
                <a:latin typeface="Century Gothic"/>
                <a:cs typeface="Century Gothic"/>
              </a:rPr>
              <a:t>Inc.</a:t>
            </a:r>
            <a:r>
              <a:rPr sz="667" kern="0" spc="80">
                <a:solidFill>
                  <a:srgbClr val="00293C"/>
                </a:solidFill>
                <a:latin typeface="Century Gothic"/>
                <a:cs typeface="Century Gothic"/>
              </a:rPr>
              <a:t> </a:t>
            </a:r>
            <a:r>
              <a:rPr sz="667" kern="0">
                <a:solidFill>
                  <a:srgbClr val="00293C"/>
                </a:solidFill>
                <a:latin typeface="Century Gothic"/>
                <a:cs typeface="Century Gothic"/>
              </a:rPr>
              <a:t>All</a:t>
            </a:r>
            <a:r>
              <a:rPr sz="667" kern="0" spc="87">
                <a:solidFill>
                  <a:srgbClr val="00293C"/>
                </a:solidFill>
                <a:latin typeface="Century Gothic"/>
                <a:cs typeface="Century Gothic"/>
              </a:rPr>
              <a:t> </a:t>
            </a:r>
            <a:r>
              <a:rPr sz="667" kern="0">
                <a:solidFill>
                  <a:srgbClr val="00293C"/>
                </a:solidFill>
                <a:latin typeface="Century Gothic"/>
                <a:cs typeface="Century Gothic"/>
              </a:rPr>
              <a:t>rights</a:t>
            </a:r>
            <a:r>
              <a:rPr sz="667" kern="0" spc="80">
                <a:solidFill>
                  <a:srgbClr val="00293C"/>
                </a:solidFill>
                <a:latin typeface="Century Gothic"/>
                <a:cs typeface="Century Gothic"/>
              </a:rPr>
              <a:t> </a:t>
            </a:r>
            <a:r>
              <a:rPr sz="667" kern="0" spc="-13">
                <a:solidFill>
                  <a:srgbClr val="00293C"/>
                </a:solidFill>
                <a:latin typeface="Century Gothic"/>
                <a:cs typeface="Century Gothic"/>
              </a:rPr>
              <a:t>reserved.</a:t>
            </a:r>
            <a:endParaRPr sz="667" kern="0">
              <a:solidFill>
                <a:sysClr val="windowText" lastClr="000000"/>
              </a:solidFill>
              <a:latin typeface="Century Gothic"/>
              <a:cs typeface="Century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DA83-BEC4-DF20-3871-C6992C1DA69E}"/>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42002307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43B4-22C5-5290-57B9-A2E0CE5BFDF8}"/>
              </a:ext>
            </a:extLst>
          </p:cNvPr>
          <p:cNvSpPr>
            <a:spLocks noGrp="1"/>
          </p:cNvSpPr>
          <p:nvPr>
            <p:ph type="ctrTitle"/>
          </p:nvPr>
        </p:nvSpPr>
        <p:spPr>
          <a:xfrm>
            <a:off x="5592414" y="2133600"/>
            <a:ext cx="5989983" cy="854063"/>
          </a:xfrm>
        </p:spPr>
        <p:txBody>
          <a:bodyPr/>
          <a:lstStyle/>
          <a:p>
            <a:r>
              <a:rPr lang="en-US"/>
              <a:t>NCSR</a:t>
            </a:r>
          </a:p>
        </p:txBody>
      </p:sp>
      <p:sp>
        <p:nvSpPr>
          <p:cNvPr id="3" name="Subtitle 2">
            <a:extLst>
              <a:ext uri="{FF2B5EF4-FFF2-40B4-BE49-F238E27FC236}">
                <a16:creationId xmlns:a16="http://schemas.microsoft.com/office/drawing/2014/main" id="{C2604825-70AD-8172-4CAC-09E8BCB1706E}"/>
              </a:ext>
            </a:extLst>
          </p:cNvPr>
          <p:cNvSpPr>
            <a:spLocks noGrp="1"/>
          </p:cNvSpPr>
          <p:nvPr>
            <p:ph type="subTitle" idx="1"/>
          </p:nvPr>
        </p:nvSpPr>
        <p:spPr>
          <a:xfrm>
            <a:off x="5592414" y="3429000"/>
            <a:ext cx="5989984" cy="1249878"/>
          </a:xfrm>
        </p:spPr>
        <p:txBody>
          <a:bodyPr>
            <a:normAutofit fontScale="85000" lnSpcReduction="20000"/>
          </a:bodyPr>
          <a:lstStyle/>
          <a:p>
            <a:r>
              <a:rPr lang="en-US"/>
              <a:t>Andrew Wirz</a:t>
            </a:r>
          </a:p>
          <a:p>
            <a:r>
              <a:rPr lang="en-US"/>
              <a:t>VITA CSRM Risk Management</a:t>
            </a:r>
          </a:p>
          <a:p>
            <a:r>
              <a:rPr lang="en-US"/>
              <a:t>Senior IT Analyst </a:t>
            </a:r>
          </a:p>
        </p:txBody>
      </p:sp>
      <p:sp>
        <p:nvSpPr>
          <p:cNvPr id="6" name="Text Placeholder 5">
            <a:extLst>
              <a:ext uri="{FF2B5EF4-FFF2-40B4-BE49-F238E27FC236}">
                <a16:creationId xmlns:a16="http://schemas.microsoft.com/office/drawing/2014/main" id="{5E11B3F6-037F-9B25-DF57-8A9562BCF834}"/>
              </a:ext>
            </a:extLst>
          </p:cNvPr>
          <p:cNvSpPr>
            <a:spLocks noGrp="1"/>
          </p:cNvSpPr>
          <p:nvPr>
            <p:ph type="body" sz="quarter" idx="14"/>
          </p:nvPr>
        </p:nvSpPr>
        <p:spPr/>
        <p:txBody>
          <a:bodyPr/>
          <a:lstStyle/>
          <a:p>
            <a:r>
              <a:rPr lang="en-US"/>
              <a:t>January 7, 2026</a:t>
            </a:r>
          </a:p>
        </p:txBody>
      </p:sp>
      <p:pic>
        <p:nvPicPr>
          <p:cNvPr id="12" name="Picture Placeholder 11" descr="Stylized lock in 3D line art&#10;">
            <a:extLst>
              <a:ext uri="{FF2B5EF4-FFF2-40B4-BE49-F238E27FC236}">
                <a16:creationId xmlns:a16="http://schemas.microsoft.com/office/drawing/2014/main" id="{8E465BA6-57E2-B4EB-0ED4-5CE05C86A2F4}"/>
              </a:ext>
            </a:extLst>
          </p:cNvPr>
          <p:cNvPicPr>
            <a:picLocks noGrp="1" noChangeAspect="1"/>
          </p:cNvPicPr>
          <p:nvPr>
            <p:ph type="pic" sz="quarter" idx="12"/>
          </p:nvPr>
        </p:nvPicPr>
        <p:blipFill>
          <a:blip r:embed="rId2"/>
          <a:srcRect l="7654" r="7654"/>
          <a:stretch>
            <a:fillRect/>
          </a:stretch>
        </p:blipFill>
        <p:spPr>
          <a:prstGeom prst="rect">
            <a:avLst/>
          </a:prstGeom>
        </p:spPr>
      </p:pic>
    </p:spTree>
    <p:extLst>
      <p:ext uri="{BB962C8B-B14F-4D97-AF65-F5344CB8AC3E}">
        <p14:creationId xmlns:p14="http://schemas.microsoft.com/office/powerpoint/2010/main" val="17310289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085D6-728E-0CD9-3612-D9B296454EE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0FB8ED-ACE4-29E1-6D98-73ED9F672412}"/>
              </a:ext>
            </a:extLst>
          </p:cNvPr>
          <p:cNvSpPr>
            <a:spLocks noGrp="1"/>
          </p:cNvSpPr>
          <p:nvPr>
            <p:ph type="title"/>
          </p:nvPr>
        </p:nvSpPr>
        <p:spPr/>
        <p:txBody>
          <a:bodyPr/>
          <a:lstStyle/>
          <a:p>
            <a:r>
              <a:rPr lang="en-US"/>
              <a:t>NCSR Self-Assessment</a:t>
            </a:r>
          </a:p>
        </p:txBody>
      </p:sp>
      <p:sp>
        <p:nvSpPr>
          <p:cNvPr id="3" name="Chart Placeholder 2">
            <a:extLst>
              <a:ext uri="{FF2B5EF4-FFF2-40B4-BE49-F238E27FC236}">
                <a16:creationId xmlns:a16="http://schemas.microsoft.com/office/drawing/2014/main" id="{4EF9DEE1-D27B-BEDB-0B6B-989026FC56FD}"/>
              </a:ext>
            </a:extLst>
          </p:cNvPr>
          <p:cNvSpPr>
            <a:spLocks noGrp="1"/>
          </p:cNvSpPr>
          <p:nvPr>
            <p:ph type="chart" sz="quarter" idx="13"/>
          </p:nvPr>
        </p:nvSpPr>
        <p:spPr>
          <a:xfrm>
            <a:off x="575251" y="954315"/>
            <a:ext cx="11290877" cy="4618677"/>
          </a:xfrm>
        </p:spPr>
        <p:txBody>
          <a:bodyPr/>
          <a:lstStyle/>
          <a:p>
            <a:pPr marL="342900" indent="-342900">
              <a:lnSpc>
                <a:spcPct val="200000"/>
              </a:lnSpc>
              <a:buFont typeface="Wingdings" panose="05000000000000000000" pitchFamily="2" charset="2"/>
              <a:buChar char="Ø"/>
            </a:pPr>
            <a:r>
              <a:rPr lang="en-US" sz="2400" b="0"/>
              <a:t>Available in Archer ,completion required by end of February</a:t>
            </a:r>
          </a:p>
          <a:p>
            <a:pPr marL="342900" indent="-342900">
              <a:lnSpc>
                <a:spcPct val="200000"/>
              </a:lnSpc>
              <a:buFont typeface="Wingdings" panose="05000000000000000000" pitchFamily="2" charset="2"/>
              <a:buChar char="Ø"/>
            </a:pPr>
            <a:r>
              <a:rPr lang="en-US" sz="2400" b="0"/>
              <a:t>Completed by agency ISO</a:t>
            </a:r>
          </a:p>
          <a:p>
            <a:pPr marL="342900" indent="-342900">
              <a:lnSpc>
                <a:spcPct val="200000"/>
              </a:lnSpc>
              <a:buFont typeface="Wingdings" panose="05000000000000000000" pitchFamily="2" charset="2"/>
              <a:buChar char="Ø"/>
            </a:pPr>
            <a:r>
              <a:rPr lang="en-US" sz="2400" b="0"/>
              <a:t>Completion of this questionnaire will be part of the 2025 ‘overall risk score’ on the agency scorecard, replacing the previous IDS report score.</a:t>
            </a:r>
          </a:p>
          <a:p>
            <a:pPr>
              <a:lnSpc>
                <a:spcPct val="250000"/>
              </a:lnSpc>
            </a:pPr>
            <a:r>
              <a:rPr lang="en-US" sz="2400"/>
              <a:t>Thank you for your engagement. </a:t>
            </a:r>
            <a:endParaRPr lang="en-US" sz="2400" b="0"/>
          </a:p>
        </p:txBody>
      </p:sp>
    </p:spTree>
    <p:extLst>
      <p:ext uri="{BB962C8B-B14F-4D97-AF65-F5344CB8AC3E}">
        <p14:creationId xmlns:p14="http://schemas.microsoft.com/office/powerpoint/2010/main" val="1595293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DF9B7-2290-E9B6-2028-E7928860653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FB40BBB-407A-943F-6215-1B5A50B8CFCF}"/>
              </a:ext>
            </a:extLst>
          </p:cNvPr>
          <p:cNvSpPr>
            <a:spLocks noGrp="1"/>
          </p:cNvSpPr>
          <p:nvPr>
            <p:ph type="title"/>
          </p:nvPr>
        </p:nvSpPr>
        <p:spPr/>
        <p:txBody>
          <a:bodyPr/>
          <a:lstStyle/>
          <a:p>
            <a:r>
              <a:rPr lang="en-US"/>
              <a:t>Screenshots, record creation</a:t>
            </a:r>
          </a:p>
        </p:txBody>
      </p:sp>
      <p:pic>
        <p:nvPicPr>
          <p:cNvPr id="2" name="Picture 1" descr="Screenshots of the steps to create record in archer to document NCSR agency information. ">
            <a:extLst>
              <a:ext uri="{FF2B5EF4-FFF2-40B4-BE49-F238E27FC236}">
                <a16:creationId xmlns:a16="http://schemas.microsoft.com/office/drawing/2014/main" id="{61ACE376-D87B-B6C8-1402-197D48F3F92A}"/>
              </a:ext>
            </a:extLst>
          </p:cNvPr>
          <p:cNvPicPr>
            <a:picLocks noChangeAspect="1"/>
          </p:cNvPicPr>
          <p:nvPr/>
        </p:nvPicPr>
        <p:blipFill>
          <a:blip r:embed="rId2"/>
          <a:stretch>
            <a:fillRect/>
          </a:stretch>
        </p:blipFill>
        <p:spPr>
          <a:xfrm>
            <a:off x="838200" y="1409700"/>
            <a:ext cx="2696368" cy="1442243"/>
          </a:xfrm>
          <a:prstGeom prst="rect">
            <a:avLst/>
          </a:prstGeom>
        </p:spPr>
      </p:pic>
      <p:pic>
        <p:nvPicPr>
          <p:cNvPr id="5" name="Picture 4">
            <a:extLst>
              <a:ext uri="{FF2B5EF4-FFF2-40B4-BE49-F238E27FC236}">
                <a16:creationId xmlns:a16="http://schemas.microsoft.com/office/drawing/2014/main" id="{E878F7D1-91C0-3B24-AB6C-62FF3B27855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8212" y="2895244"/>
            <a:ext cx="3496163" cy="2553056"/>
          </a:xfrm>
          <a:prstGeom prst="rect">
            <a:avLst/>
          </a:prstGeom>
        </p:spPr>
      </p:pic>
      <p:pic>
        <p:nvPicPr>
          <p:cNvPr id="6" name="Picture 5">
            <a:extLst>
              <a:ext uri="{FF2B5EF4-FFF2-40B4-BE49-F238E27FC236}">
                <a16:creationId xmlns:a16="http://schemas.microsoft.com/office/drawing/2014/main" id="{F2EECDBE-B10A-82F2-FF73-89496DE23FA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05075" y="1612576"/>
            <a:ext cx="5172797" cy="1524213"/>
          </a:xfrm>
          <a:prstGeom prst="rect">
            <a:avLst/>
          </a:prstGeom>
        </p:spPr>
      </p:pic>
      <p:pic>
        <p:nvPicPr>
          <p:cNvPr id="7" name="Picture 6">
            <a:extLst>
              <a:ext uri="{FF2B5EF4-FFF2-40B4-BE49-F238E27FC236}">
                <a16:creationId xmlns:a16="http://schemas.microsoft.com/office/drawing/2014/main" id="{F91767E7-A028-5D78-B6AB-2A8D95E95EA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50839" y="3554570"/>
            <a:ext cx="3067478" cy="1486107"/>
          </a:xfrm>
          <a:prstGeom prst="rect">
            <a:avLst/>
          </a:prstGeom>
        </p:spPr>
      </p:pic>
      <p:pic>
        <p:nvPicPr>
          <p:cNvPr id="8" name="Picture 7">
            <a:extLst>
              <a:ext uri="{FF2B5EF4-FFF2-40B4-BE49-F238E27FC236}">
                <a16:creationId xmlns:a16="http://schemas.microsoft.com/office/drawing/2014/main" id="{9B9DA71F-09FD-3BEA-1E6B-614BEB25FF0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096000" y="2973232"/>
            <a:ext cx="2600688" cy="266737"/>
          </a:xfrm>
          <a:prstGeom prst="rect">
            <a:avLst/>
          </a:prstGeom>
        </p:spPr>
      </p:pic>
      <p:sp>
        <p:nvSpPr>
          <p:cNvPr id="9" name="Oval 8">
            <a:extLst>
              <a:ext uri="{FF2B5EF4-FFF2-40B4-BE49-F238E27FC236}">
                <a16:creationId xmlns:a16="http://schemas.microsoft.com/office/drawing/2014/main" id="{8281AB64-6983-126B-BC56-1957A351E73B}"/>
              </a:ext>
              <a:ext uri="{C183D7F6-B498-43B3-948B-1728B52AA6E4}">
                <adec:decorative xmlns:adec="http://schemas.microsoft.com/office/drawing/2017/decorative" val="1"/>
              </a:ext>
            </a:extLst>
          </p:cNvPr>
          <p:cNvSpPr/>
          <p:nvPr/>
        </p:nvSpPr>
        <p:spPr>
          <a:xfrm>
            <a:off x="838200" y="1612576"/>
            <a:ext cx="2113344" cy="216224"/>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F65FF36-03C2-69BD-F9BB-FBB89364250D}"/>
              </a:ext>
              <a:ext uri="{C183D7F6-B498-43B3-948B-1728B52AA6E4}">
                <adec:decorative xmlns:adec="http://schemas.microsoft.com/office/drawing/2017/decorative" val="1"/>
              </a:ext>
            </a:extLst>
          </p:cNvPr>
          <p:cNvSpPr/>
          <p:nvPr/>
        </p:nvSpPr>
        <p:spPr>
          <a:xfrm>
            <a:off x="1110343" y="2481943"/>
            <a:ext cx="1970314" cy="370000"/>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0FEB15B-5C3B-F27B-0FB1-81A6D21D4D97}"/>
              </a:ext>
              <a:ext uri="{C183D7F6-B498-43B3-948B-1728B52AA6E4}">
                <adec:decorative xmlns:adec="http://schemas.microsoft.com/office/drawing/2017/decorative" val="1"/>
              </a:ext>
            </a:extLst>
          </p:cNvPr>
          <p:cNvSpPr/>
          <p:nvPr/>
        </p:nvSpPr>
        <p:spPr>
          <a:xfrm>
            <a:off x="2579914" y="3239969"/>
            <a:ext cx="371630" cy="189031"/>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9958D0C-9722-EAEE-FFFA-4DF97A391A41}"/>
              </a:ext>
              <a:ext uri="{C183D7F6-B498-43B3-948B-1728B52AA6E4}">
                <adec:decorative xmlns:adec="http://schemas.microsoft.com/office/drawing/2017/decorative" val="1"/>
              </a:ext>
            </a:extLst>
          </p:cNvPr>
          <p:cNvSpPr/>
          <p:nvPr/>
        </p:nvSpPr>
        <p:spPr>
          <a:xfrm>
            <a:off x="2579914" y="3788229"/>
            <a:ext cx="1944461" cy="446314"/>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F6BAC27-6876-B8F6-1410-D145E4F1CC7F}"/>
              </a:ext>
              <a:ext uri="{C183D7F6-B498-43B3-948B-1728B52AA6E4}">
                <adec:decorative xmlns:adec="http://schemas.microsoft.com/office/drawing/2017/decorative" val="1"/>
              </a:ext>
            </a:extLst>
          </p:cNvPr>
          <p:cNvSpPr/>
          <p:nvPr/>
        </p:nvSpPr>
        <p:spPr>
          <a:xfrm>
            <a:off x="9018317" y="2383971"/>
            <a:ext cx="321626" cy="315686"/>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F2054C2-AF79-0889-CC7D-57E6C531790B}"/>
              </a:ext>
              <a:ext uri="{C183D7F6-B498-43B3-948B-1728B52AA6E4}">
                <adec:decorative xmlns:adec="http://schemas.microsoft.com/office/drawing/2017/decorative" val="1"/>
              </a:ext>
            </a:extLst>
          </p:cNvPr>
          <p:cNvSpPr/>
          <p:nvPr/>
        </p:nvSpPr>
        <p:spPr>
          <a:xfrm>
            <a:off x="6836229" y="4103914"/>
            <a:ext cx="1077685" cy="393531"/>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47484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0CA0AD-3A83-7EC2-3400-C9F9DEFDBC91}"/>
              </a:ext>
              <a:ext uri="{C183D7F6-B498-43B3-948B-1728B52AA6E4}">
                <adec:decorative xmlns:adec="http://schemas.microsoft.com/office/drawing/2017/decorative" val="1"/>
              </a:ext>
            </a:extLst>
          </p:cNvPr>
          <p:cNvSpPr/>
          <p:nvPr/>
        </p:nvSpPr>
        <p:spPr>
          <a:xfrm>
            <a:off x="211283" y="1083272"/>
            <a:ext cx="11777516" cy="4988547"/>
          </a:xfrm>
          <a:prstGeom prst="rect">
            <a:avLst/>
          </a:prstGeom>
          <a:solidFill>
            <a:srgbClr val="2879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798C"/>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55DE4932-EA81-92F0-3DBA-CA6251E0B3F0}"/>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Announcements</a:t>
            </a:r>
          </a:p>
        </p:txBody>
      </p:sp>
      <p:pic>
        <p:nvPicPr>
          <p:cNvPr id="3" name="Picture 2">
            <a:extLst>
              <a:ext uri="{FF2B5EF4-FFF2-40B4-BE49-F238E27FC236}">
                <a16:creationId xmlns:a16="http://schemas.microsoft.com/office/drawing/2014/main" id="{9E3D674F-EA15-3E40-E302-1F76B708770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96967" y="176270"/>
            <a:ext cx="7447287" cy="6505460"/>
          </a:xfrm>
          <a:prstGeom prst="rect">
            <a:avLst/>
          </a:prstGeom>
        </p:spPr>
      </p:pic>
      <p:sp>
        <p:nvSpPr>
          <p:cNvPr id="9" name="TextBox 8">
            <a:extLst>
              <a:ext uri="{FF2B5EF4-FFF2-40B4-BE49-F238E27FC236}">
                <a16:creationId xmlns:a16="http://schemas.microsoft.com/office/drawing/2014/main" id="{D032D2B4-E221-0F23-2782-C248D04BCAAF}"/>
              </a:ext>
            </a:extLst>
          </p:cNvPr>
          <p:cNvSpPr txBox="1"/>
          <p:nvPr/>
        </p:nvSpPr>
        <p:spPr>
          <a:xfrm>
            <a:off x="4800247" y="2601878"/>
            <a:ext cx="6552802" cy="485069"/>
          </a:xfrm>
          <a:prstGeom prst="rect">
            <a:avLst/>
          </a:prstGeom>
          <a:noFill/>
        </p:spPr>
        <p:txBody>
          <a:bodyPr wrap="square" lIns="91440" tIns="45720" rIns="91440" bIns="45720" rtlCol="0" anchor="t">
            <a:spAutoFit/>
          </a:bodyPr>
          <a:lstStyle/>
          <a:p>
            <a:pPr>
              <a:lnSpc>
                <a:spcPct val="114000"/>
              </a:lnSpc>
              <a:defRPr/>
            </a:pPr>
            <a:r>
              <a:rPr kumimoji="0" lang="en-US" sz="2400" b="0" i="0" u="none" strike="noStrike" kern="1200" cap="none" spc="0" normalizeH="0" baseline="0" noProof="0" dirty="0">
                <a:ln>
                  <a:noFill/>
                </a:ln>
                <a:solidFill>
                  <a:prstClr val="white"/>
                </a:solidFill>
                <a:effectLst/>
                <a:uLnTx/>
                <a:uFillTx/>
                <a:latin typeface="Roboto"/>
                <a:ea typeface="Roboto"/>
                <a:cs typeface="Roboto"/>
              </a:rPr>
              <a:t>ISOAG </a:t>
            </a:r>
            <a:r>
              <a:rPr lang="en-US" sz="2400" dirty="0">
                <a:solidFill>
                  <a:prstClr val="white"/>
                </a:solidFill>
                <a:latin typeface="Roboto"/>
                <a:ea typeface="Roboto"/>
                <a:cs typeface="Roboto"/>
              </a:rPr>
              <a:t>January 2026</a:t>
            </a:r>
            <a:endParaRPr kumimoji="0" lang="en-US" sz="20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a:sym typeface="Roboto"/>
            </a:endParaRPr>
          </a:p>
        </p:txBody>
      </p:sp>
    </p:spTree>
    <p:extLst>
      <p:ext uri="{BB962C8B-B14F-4D97-AF65-F5344CB8AC3E}">
        <p14:creationId xmlns:p14="http://schemas.microsoft.com/office/powerpoint/2010/main" val="36540512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50784CBF-F71B-11BB-07A7-A24D095704B7}"/>
              </a:ext>
              <a:ext uri="{C183D7F6-B498-43B3-948B-1728B52AA6E4}">
                <adec:decorative xmlns:adec="http://schemas.microsoft.com/office/drawing/2017/decorative" val="1"/>
              </a:ext>
            </a:extLst>
          </p:cNvPr>
          <p:cNvCxnSpPr>
            <a:cxnSpLocks/>
          </p:cNvCxnSpPr>
          <p:nvPr/>
        </p:nvCxnSpPr>
        <p:spPr>
          <a:xfrm flipV="1">
            <a:off x="6096000" y="6397210"/>
            <a:ext cx="0" cy="46079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4E6071B-5BB7-DD6E-B9D3-4A9332EA6980}"/>
              </a:ext>
              <a:ext uri="{C183D7F6-B498-43B3-948B-1728B52AA6E4}">
                <adec:decorative xmlns:adec="http://schemas.microsoft.com/office/drawing/2017/decorative" val="1"/>
              </a:ext>
            </a:extLst>
          </p:cNvPr>
          <p:cNvSpPr/>
          <p:nvPr/>
        </p:nvSpPr>
        <p:spPr>
          <a:xfrm>
            <a:off x="6023540" y="6368288"/>
            <a:ext cx="144925" cy="144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37D4BAFB-60BE-096A-BFBB-8F244CE8616A}"/>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954105" y="6304824"/>
            <a:ext cx="1460852" cy="553176"/>
          </a:xfrm>
          <a:prstGeom prst="rect">
            <a:avLst/>
          </a:prstGeom>
        </p:spPr>
      </p:pic>
      <p:sp>
        <p:nvSpPr>
          <p:cNvPr id="29" name="TextBox 28">
            <a:extLst>
              <a:ext uri="{FF2B5EF4-FFF2-40B4-BE49-F238E27FC236}">
                <a16:creationId xmlns:a16="http://schemas.microsoft.com/office/drawing/2014/main" id="{0F545453-724D-EC62-FECF-BB726EC34D18}"/>
              </a:ext>
              <a:ext uri="{C183D7F6-B498-43B3-948B-1728B52AA6E4}">
                <adec:decorative xmlns:adec="http://schemas.microsoft.com/office/drawing/2017/decorative" val="1"/>
              </a:ext>
            </a:extLst>
          </p:cNvPr>
          <p:cNvSpPr txBox="1"/>
          <p:nvPr/>
        </p:nvSpPr>
        <p:spPr>
          <a:xfrm>
            <a:off x="6545237" y="6455158"/>
            <a:ext cx="3037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vita.virginia.gov</a:t>
            </a:r>
          </a:p>
        </p:txBody>
      </p:sp>
      <p:sp>
        <p:nvSpPr>
          <p:cNvPr id="2" name="Text Placeholder 1">
            <a:extLst>
              <a:ext uri="{FF2B5EF4-FFF2-40B4-BE49-F238E27FC236}">
                <a16:creationId xmlns:a16="http://schemas.microsoft.com/office/drawing/2014/main" id="{C9C4BF3F-551D-6284-C54F-5F2C2B780326}"/>
              </a:ext>
            </a:extLst>
          </p:cNvPr>
          <p:cNvSpPr>
            <a:spLocks noGrp="1"/>
          </p:cNvSpPr>
          <p:nvPr>
            <p:ph type="title" idx="4294967295"/>
          </p:nvPr>
        </p:nvSpPr>
        <p:spPr>
          <a:xfrm>
            <a:off x="663575" y="595313"/>
            <a:ext cx="9472613" cy="808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5400" b="1" i="0" u="none" strike="noStrike" kern="1200" cap="none" spc="0" normalizeH="0" baseline="0" noProof="0">
                <a:ln>
                  <a:noFill/>
                </a:ln>
                <a:solidFill>
                  <a:srgbClr val="105A70"/>
                </a:solidFill>
                <a:effectLst/>
                <a:uLnTx/>
                <a:uFillTx/>
                <a:latin typeface="Roboto"/>
                <a:ea typeface="Roboto"/>
                <a:cs typeface="Roboto"/>
              </a:rPr>
              <a:t>Top 5 </a:t>
            </a:r>
            <a:r>
              <a:rPr kumimoji="0" lang="en-US" sz="5400" b="1" i="0" u="none" strike="noStrike" kern="1200" cap="none" spc="0" normalizeH="0" baseline="0" noProof="0">
                <a:ln>
                  <a:noFill/>
                </a:ln>
                <a:solidFill>
                  <a:srgbClr val="105A70"/>
                </a:solidFill>
                <a:effectLst/>
                <a:uLnTx/>
                <a:uFillTx/>
                <a:latin typeface="Rajdhani" panose="02000000000000000000" pitchFamily="2" charset="0"/>
                <a:ea typeface="Roboto"/>
                <a:cs typeface="Roboto"/>
              </a:rPr>
              <a:t>Vulnerabilities</a:t>
            </a: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endPar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endParaRPr>
          </a:p>
        </p:txBody>
      </p:sp>
      <p:sp>
        <p:nvSpPr>
          <p:cNvPr id="4" name="Text Placeholder 7">
            <a:extLst>
              <a:ext uri="{FF2B5EF4-FFF2-40B4-BE49-F238E27FC236}">
                <a16:creationId xmlns:a16="http://schemas.microsoft.com/office/drawing/2014/main" id="{F74C7C34-A8AA-4680-BDF8-72A8222C590A}"/>
              </a:ext>
            </a:extLst>
          </p:cNvPr>
          <p:cNvSpPr txBox="1">
            <a:spLocks/>
          </p:cNvSpPr>
          <p:nvPr/>
        </p:nvSpPr>
        <p:spPr>
          <a:xfrm>
            <a:off x="433137" y="1323417"/>
            <a:ext cx="8702842" cy="801139"/>
          </a:xfrm>
          <a:prstGeom prst="rect">
            <a:avLst/>
          </a:prstGeom>
        </p:spPr>
        <p:txBody>
          <a:bodyPr lIns="91440" tIns="45720" rIns="91440" bIns="4572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414042"/>
                </a:solidFill>
                <a:effectLst/>
                <a:uLnTx/>
                <a:uFillTx/>
                <a:latin typeface="Roboto"/>
                <a:ea typeface="Roboto"/>
                <a:cs typeface="Roboto"/>
              </a:rPr>
              <a:t>   For the month of January, the Top 5 Key Vulnerabilities are:</a:t>
            </a:r>
            <a:endParaRPr kumimoji="0" lang="en-US" sz="2000" b="0" i="0" u="none" strike="noStrike" kern="1200" cap="none" spc="0" normalizeH="0" baseline="0" noProof="0">
              <a:ln>
                <a:noFill/>
              </a:ln>
              <a:solidFill>
                <a:srgbClr val="414042"/>
              </a:solidFill>
              <a:effectLst/>
              <a:uLnTx/>
              <a:uFillTx/>
              <a:latin typeface="Roboto"/>
              <a:ea typeface="Roboto"/>
              <a:cs typeface="Roboto"/>
            </a:endParaRPr>
          </a:p>
          <a:p>
            <a:pPr marL="685165" marR="0" lvl="1" indent="-227965" algn="l" defTabSz="914377" rtl="0" eaLnBrk="1" fontAlgn="auto" latinLnBrk="0" hangingPunct="1">
              <a:lnSpc>
                <a:spcPct val="350000"/>
              </a:lnSpc>
              <a:spcBef>
                <a:spcPts val="0"/>
              </a:spcBef>
              <a:spcAft>
                <a:spcPts val="0"/>
              </a:spcAft>
              <a:buClr>
                <a:srgbClr val="920075"/>
              </a:buClr>
              <a:buSzTx/>
              <a:buFont typeface="Arial" panose="020B0604020202020204" pitchFamily="34" charset="0"/>
              <a:buChar char="•"/>
              <a:tabLst/>
              <a:defRPr/>
            </a:pPr>
            <a:endParaRPr kumimoji="0" lang="en-US" sz="1400" b="1" i="0" u="none" strike="noStrike" kern="1200" cap="none" spc="0" normalizeH="0" baseline="0" noProof="0">
              <a:ln>
                <a:noFill/>
              </a:ln>
              <a:solidFill>
                <a:srgbClr val="920075"/>
              </a:solidFill>
              <a:effectLst/>
              <a:uLnTx/>
              <a:uFillTx/>
              <a:latin typeface="Roboto"/>
              <a:ea typeface="Roboto"/>
              <a:cs typeface="Roboto"/>
            </a:endParaRPr>
          </a:p>
        </p:txBody>
      </p:sp>
      <p:sp>
        <p:nvSpPr>
          <p:cNvPr id="13" name="TextBox 12">
            <a:extLst>
              <a:ext uri="{FF2B5EF4-FFF2-40B4-BE49-F238E27FC236}">
                <a16:creationId xmlns:a16="http://schemas.microsoft.com/office/drawing/2014/main" id="{2A1C4EEC-EA67-DA4C-A4C9-E6569A5E5FA4}"/>
              </a:ext>
            </a:extLst>
          </p:cNvPr>
          <p:cNvSpPr txBox="1"/>
          <p:nvPr/>
        </p:nvSpPr>
        <p:spPr>
          <a:xfrm>
            <a:off x="1071861" y="1899256"/>
            <a:ext cx="10102820" cy="3695884"/>
          </a:xfrm>
          <a:prstGeom prst="rect">
            <a:avLst/>
          </a:prstGeom>
          <a:noFill/>
        </p:spPr>
        <p:txBody>
          <a:bodyPr wrap="square" lIns="91440" tIns="45720" rIns="91440" bIns="45720" anchor="t">
            <a:spAutoFit/>
          </a:bodyPr>
          <a:lstStyle/>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920075"/>
                </a:solidFill>
                <a:effectLst/>
                <a:uLnTx/>
                <a:uFillTx/>
                <a:latin typeface="Roboto"/>
                <a:ea typeface="Roboto"/>
                <a:cs typeface="Roboto"/>
              </a:rPr>
              <a:t>Microsoft Edge (Chromium) &lt; 142.0.3595.90 Multiple Vulnerabilities  </a:t>
            </a:r>
          </a:p>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920075"/>
                </a:solidFill>
                <a:effectLst/>
                <a:uLnTx/>
                <a:uFillTx/>
                <a:latin typeface="Roboto"/>
                <a:ea typeface="Roboto"/>
                <a:cs typeface="Roboto"/>
              </a:rPr>
              <a:t> Google Chrome &lt; 143.0.7499.109 Multiple Vulnerabilities</a:t>
            </a:r>
          </a:p>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920075"/>
                </a:solidFill>
                <a:effectLst/>
                <a:uLnTx/>
                <a:uFillTx/>
                <a:latin typeface="Roboto"/>
                <a:ea typeface="Roboto"/>
                <a:cs typeface="Roboto"/>
              </a:rPr>
              <a:t>KB5071417: Windows 11 version 22H2 /  Windows 11 version 23H2 </a:t>
            </a:r>
          </a:p>
          <a:p>
            <a:pPr marR="0" lvl="0" algn="l" defTabSz="914400" rtl="0" eaLnBrk="1" fontAlgn="auto" latinLnBrk="0" hangingPunct="1">
              <a:lnSpc>
                <a:spcPct val="200000"/>
              </a:lnSpc>
              <a:spcBef>
                <a:spcPts val="0"/>
              </a:spcBef>
              <a:spcAft>
                <a:spcPts val="0"/>
              </a:spcAft>
              <a:buClrTx/>
              <a:buSzTx/>
              <a:tabLst/>
              <a:defRPr/>
            </a:pPr>
            <a:r>
              <a:rPr lang="en-US" sz="2000" b="1">
                <a:solidFill>
                  <a:srgbClr val="920075"/>
                </a:solidFill>
                <a:latin typeface="Roboto"/>
                <a:ea typeface="Roboto"/>
                <a:cs typeface="Roboto"/>
              </a:rPr>
              <a:t>     </a:t>
            </a:r>
            <a:r>
              <a:rPr kumimoji="0" lang="en-US" sz="2000" b="1" i="0" u="none" strike="noStrike" kern="1200" cap="none" spc="0" normalizeH="0" baseline="0" noProof="0">
                <a:ln>
                  <a:noFill/>
                </a:ln>
                <a:solidFill>
                  <a:srgbClr val="920075"/>
                </a:solidFill>
                <a:effectLst/>
                <a:uLnTx/>
                <a:uFillTx/>
                <a:latin typeface="Roboto"/>
                <a:ea typeface="Roboto"/>
                <a:cs typeface="Roboto"/>
              </a:rPr>
              <a:t>Security Update (December 2025)</a:t>
            </a:r>
          </a:p>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920075"/>
                </a:solidFill>
                <a:effectLst/>
                <a:uLnTx/>
                <a:uFillTx/>
                <a:latin typeface="Roboto"/>
                <a:ea typeface="Roboto"/>
                <a:cs typeface="Roboto"/>
              </a:rPr>
              <a:t>Apache Log4j &lt; 2.15.0 Remote Code Execution (Windows)</a:t>
            </a:r>
          </a:p>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fr-FR" sz="2000" b="1" i="0" u="none" strike="noStrike" kern="1200" cap="none" spc="0" normalizeH="0" baseline="0" noProof="0">
                <a:ln>
                  <a:noFill/>
                </a:ln>
                <a:solidFill>
                  <a:srgbClr val="920075"/>
                </a:solidFill>
                <a:effectLst/>
                <a:uLnTx/>
                <a:uFillTx/>
                <a:latin typeface="Roboto"/>
                <a:ea typeface="Roboto"/>
                <a:cs typeface="Roboto"/>
              </a:rPr>
              <a:t>Oracle Java (</a:t>
            </a:r>
            <a:r>
              <a:rPr kumimoji="0" lang="fr-FR" sz="2000" b="1" i="0" u="none" strike="noStrike" kern="1200" cap="none" spc="0" normalizeH="0" baseline="0" noProof="0" err="1">
                <a:ln>
                  <a:noFill/>
                </a:ln>
                <a:solidFill>
                  <a:srgbClr val="920075"/>
                </a:solidFill>
                <a:effectLst/>
                <a:uLnTx/>
                <a:uFillTx/>
                <a:latin typeface="Roboto"/>
                <a:ea typeface="Roboto"/>
                <a:cs typeface="Roboto"/>
              </a:rPr>
              <a:t>Apr</a:t>
            </a:r>
            <a:r>
              <a:rPr kumimoji="0" lang="fr-FR" sz="2000" b="1" i="0" u="none" strike="noStrike" kern="1200" cap="none" spc="0" normalizeH="0" baseline="0" noProof="0">
                <a:ln>
                  <a:noFill/>
                </a:ln>
                <a:solidFill>
                  <a:srgbClr val="920075"/>
                </a:solidFill>
                <a:effectLst/>
                <a:uLnTx/>
                <a:uFillTx/>
                <a:latin typeface="Roboto"/>
                <a:ea typeface="Roboto"/>
                <a:cs typeface="Roboto"/>
              </a:rPr>
              <a:t> 2024 CPU)</a:t>
            </a:r>
            <a:endParaRPr kumimoji="0" lang="en-US" sz="2000" b="1" i="0" u="none" strike="noStrike" kern="1200" cap="none" spc="0" normalizeH="0" baseline="0" noProof="0">
              <a:ln>
                <a:noFill/>
              </a:ln>
              <a:solidFill>
                <a:srgbClr val="920075"/>
              </a:solidFill>
              <a:effectLst/>
              <a:uLnTx/>
              <a:uFillTx/>
              <a:latin typeface="Roboto"/>
              <a:ea typeface="Roboto"/>
              <a:cs typeface="Roboto"/>
            </a:endParaRPr>
          </a:p>
        </p:txBody>
      </p:sp>
      <p:sp>
        <p:nvSpPr>
          <p:cNvPr id="5" name="TextBox 4">
            <a:extLst>
              <a:ext uri="{FF2B5EF4-FFF2-40B4-BE49-F238E27FC236}">
                <a16:creationId xmlns:a16="http://schemas.microsoft.com/office/drawing/2014/main" id="{6F00A1A2-5AC2-7784-F3D8-BC00AA5FEFCF}"/>
              </a:ext>
            </a:extLst>
          </p:cNvPr>
          <p:cNvSpPr txBox="1"/>
          <p:nvPr/>
        </p:nvSpPr>
        <p:spPr>
          <a:xfrm>
            <a:off x="1364825" y="5799829"/>
            <a:ext cx="67633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*NOTE* Check </a:t>
            </a: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hlinkClick r:id="rId4"/>
              </a:rPr>
              <a:t>CSRM Connections </a:t>
            </a:r>
            <a:r>
              <a:rPr kumimoji="0" lang="en-US" sz="18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for more detailed information</a:t>
            </a:r>
          </a:p>
        </p:txBody>
      </p:sp>
      <p:grpSp>
        <p:nvGrpSpPr>
          <p:cNvPr id="15" name="Group 14" descr="A line drawing of a shield with a triangle with a exclamation point in the center of the triangle bouncing off the shield.">
            <a:extLst>
              <a:ext uri="{FF2B5EF4-FFF2-40B4-BE49-F238E27FC236}">
                <a16:creationId xmlns:a16="http://schemas.microsoft.com/office/drawing/2014/main" id="{AC5C4522-EABB-8718-40A1-3DBC4211CA06}"/>
              </a:ext>
            </a:extLst>
          </p:cNvPr>
          <p:cNvGrpSpPr/>
          <p:nvPr/>
        </p:nvGrpSpPr>
        <p:grpSpPr>
          <a:xfrm>
            <a:off x="9050864" y="3853165"/>
            <a:ext cx="2895250" cy="2409482"/>
            <a:chOff x="7756933" y="2916021"/>
            <a:chExt cx="3302896" cy="2830858"/>
          </a:xfrm>
        </p:grpSpPr>
        <p:pic>
          <p:nvPicPr>
            <p:cNvPr id="3" name="Picture 2">
              <a:extLst>
                <a:ext uri="{FF2B5EF4-FFF2-40B4-BE49-F238E27FC236}">
                  <a16:creationId xmlns:a16="http://schemas.microsoft.com/office/drawing/2014/main" id="{4CBF0F2C-E5C5-8F0D-EA7E-DCA5940ED94A}"/>
                </a:ext>
              </a:extLst>
            </p:cNvPr>
            <p:cNvPicPr>
              <a:picLocks noChangeAspect="1"/>
            </p:cNvPicPr>
            <p:nvPr/>
          </p:nvPicPr>
          <p:blipFill>
            <a:blip r:embed="rId5"/>
            <a:srcRect/>
            <a:stretch/>
          </p:blipFill>
          <p:spPr>
            <a:xfrm>
              <a:off x="8612587" y="2916021"/>
              <a:ext cx="2447242" cy="2447242"/>
            </a:xfrm>
            <a:prstGeom prst="rect">
              <a:avLst/>
            </a:prstGeom>
          </p:spPr>
        </p:pic>
        <p:pic>
          <p:nvPicPr>
            <p:cNvPr id="6" name="Picture 5">
              <a:extLst>
                <a:ext uri="{FF2B5EF4-FFF2-40B4-BE49-F238E27FC236}">
                  <a16:creationId xmlns:a16="http://schemas.microsoft.com/office/drawing/2014/main" id="{B0452A68-6AA4-4B2D-0C6F-A119CD332625}"/>
                </a:ext>
              </a:extLst>
            </p:cNvPr>
            <p:cNvPicPr>
              <a:picLocks noChangeAspect="1"/>
            </p:cNvPicPr>
            <p:nvPr/>
          </p:nvPicPr>
          <p:blipFill>
            <a:blip r:embed="rId6"/>
            <a:stretch>
              <a:fillRect/>
            </a:stretch>
          </p:blipFill>
          <p:spPr>
            <a:xfrm>
              <a:off x="7756933" y="4631214"/>
              <a:ext cx="1115665" cy="1115665"/>
            </a:xfrm>
            <a:prstGeom prst="rect">
              <a:avLst/>
            </a:prstGeom>
          </p:spPr>
        </p:pic>
        <p:cxnSp>
          <p:nvCxnSpPr>
            <p:cNvPr id="7" name="Straight Connector 6">
              <a:extLst>
                <a:ext uri="{FF2B5EF4-FFF2-40B4-BE49-F238E27FC236}">
                  <a16:creationId xmlns:a16="http://schemas.microsoft.com/office/drawing/2014/main" id="{6674901D-9B69-C9C5-8BD8-9FA82A37F11A}"/>
                </a:ext>
              </a:extLst>
            </p:cNvPr>
            <p:cNvCxnSpPr>
              <a:cxnSpLocks/>
            </p:cNvCxnSpPr>
            <p:nvPr/>
          </p:nvCxnSpPr>
          <p:spPr>
            <a:xfrm>
              <a:off x="8473216" y="3647890"/>
              <a:ext cx="1410869" cy="754191"/>
            </a:xfrm>
            <a:prstGeom prst="line">
              <a:avLst/>
            </a:prstGeom>
            <a:ln w="31750">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3D12382-1FAE-4A8F-6548-443884400849}"/>
                </a:ext>
              </a:extLst>
            </p:cNvPr>
            <p:cNvCxnSpPr>
              <a:cxnSpLocks/>
            </p:cNvCxnSpPr>
            <p:nvPr/>
          </p:nvCxnSpPr>
          <p:spPr>
            <a:xfrm flipH="1">
              <a:off x="8768950" y="4413091"/>
              <a:ext cx="1091551" cy="775956"/>
            </a:xfrm>
            <a:prstGeom prst="straightConnector1">
              <a:avLst/>
            </a:prstGeom>
            <a:ln w="31750">
              <a:solidFill>
                <a:srgbClr val="005E6E"/>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7E2DE0E-A572-35E1-9C90-D067D40D5C14}"/>
                </a:ext>
              </a:extLst>
            </p:cNvPr>
            <p:cNvCxnSpPr>
              <a:cxnSpLocks/>
            </p:cNvCxnSpPr>
            <p:nvPr/>
          </p:nvCxnSpPr>
          <p:spPr>
            <a:xfrm flipH="1">
              <a:off x="8612587" y="4646319"/>
              <a:ext cx="413038" cy="255885"/>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175B66E-671A-E313-4BF6-0076CDE930D3}"/>
                </a:ext>
              </a:extLst>
            </p:cNvPr>
            <p:cNvCxnSpPr>
              <a:cxnSpLocks/>
            </p:cNvCxnSpPr>
            <p:nvPr/>
          </p:nvCxnSpPr>
          <p:spPr>
            <a:xfrm flipH="1">
              <a:off x="8684068" y="4684979"/>
              <a:ext cx="583434" cy="391034"/>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E4C0B35-2669-EE16-25D1-163B94CD8E3F}"/>
                </a:ext>
              </a:extLst>
            </p:cNvPr>
            <p:cNvCxnSpPr>
              <a:cxnSpLocks/>
            </p:cNvCxnSpPr>
            <p:nvPr/>
          </p:nvCxnSpPr>
          <p:spPr>
            <a:xfrm flipH="1">
              <a:off x="8656304" y="4661694"/>
              <a:ext cx="522347" cy="344016"/>
            </a:xfrm>
            <a:prstGeom prst="line">
              <a:avLst/>
            </a:prstGeom>
            <a:ln>
              <a:solidFill>
                <a:srgbClr val="005E6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60332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5126E-9240-8B92-27AD-740B63857E4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62A64DC-C814-EB46-629C-D53656F4B7D6}"/>
              </a:ext>
            </a:extLst>
          </p:cNvPr>
          <p:cNvSpPr>
            <a:spLocks noGrp="1"/>
          </p:cNvSpPr>
          <p:nvPr>
            <p:ph type="title"/>
          </p:nvPr>
        </p:nvSpPr>
        <p:spPr>
          <a:xfrm>
            <a:off x="584327" y="193880"/>
            <a:ext cx="10899112" cy="823790"/>
          </a:xfrm>
        </p:spPr>
        <p:txBody>
          <a:bodyPr>
            <a:normAutofit fontScale="90000"/>
          </a:bodyPr>
          <a:lstStyle/>
          <a:p>
            <a:r>
              <a:rPr lang="en-US" b="1">
                <a:solidFill>
                  <a:srgbClr val="005E6E"/>
                </a:solidFill>
                <a:latin typeface="Rajdhani"/>
              </a:rPr>
              <a:t>Deliverables &amp; dates for audit and risk compliance</a:t>
            </a:r>
            <a:endParaRPr lang="en-US" b="1">
              <a:solidFill>
                <a:srgbClr val="005E6E"/>
              </a:solidFill>
            </a:endParaRPr>
          </a:p>
        </p:txBody>
      </p:sp>
      <p:sp>
        <p:nvSpPr>
          <p:cNvPr id="5" name="Text Placeholder 4">
            <a:extLst>
              <a:ext uri="{FF2B5EF4-FFF2-40B4-BE49-F238E27FC236}">
                <a16:creationId xmlns:a16="http://schemas.microsoft.com/office/drawing/2014/main" id="{90B7FC12-01C5-51B6-0708-A79DED548911}"/>
              </a:ext>
            </a:extLst>
          </p:cNvPr>
          <p:cNvSpPr>
            <a:spLocks noGrp="1"/>
          </p:cNvSpPr>
          <p:nvPr>
            <p:ph type="body" sz="quarter" idx="13"/>
          </p:nvPr>
        </p:nvSpPr>
        <p:spPr>
          <a:xfrm>
            <a:off x="778291" y="1434279"/>
            <a:ext cx="6400800" cy="456648"/>
          </a:xfrm>
        </p:spPr>
        <p:txBody>
          <a:bodyPr/>
          <a:lstStyle/>
          <a:p>
            <a:r>
              <a:rPr lang="en-US">
                <a:latin typeface="Rajdhani SemiBold"/>
                <a:ea typeface="Roboto Light"/>
              </a:rPr>
              <a:t>Agency deliverable activity &amp; schedule for 2025</a:t>
            </a:r>
            <a:r>
              <a:rPr lang="en-US">
                <a:solidFill>
                  <a:schemeClr val="accent1"/>
                </a:solidFill>
                <a:latin typeface="Rajdhani SemiBold"/>
                <a:ea typeface="Roboto Light"/>
              </a:rPr>
              <a:t>  </a:t>
            </a:r>
            <a:endParaRPr lang="en-US"/>
          </a:p>
          <a:p>
            <a:endParaRPr lang="en-US">
              <a:solidFill>
                <a:schemeClr val="accent1"/>
              </a:solidFill>
            </a:endParaRPr>
          </a:p>
        </p:txBody>
      </p:sp>
      <p:sp>
        <p:nvSpPr>
          <p:cNvPr id="2" name="Content Placeholder 1">
            <a:extLst>
              <a:ext uri="{FF2B5EF4-FFF2-40B4-BE49-F238E27FC236}">
                <a16:creationId xmlns:a16="http://schemas.microsoft.com/office/drawing/2014/main" id="{628E2D92-6B02-20A8-D6C7-C0C4D9FE69A8}"/>
              </a:ext>
            </a:extLst>
          </p:cNvPr>
          <p:cNvSpPr>
            <a:spLocks noGrp="1"/>
          </p:cNvSpPr>
          <p:nvPr>
            <p:ph idx="1"/>
          </p:nvPr>
        </p:nvSpPr>
        <p:spPr>
          <a:xfrm>
            <a:off x="838200" y="1917428"/>
            <a:ext cx="7184572" cy="4572000"/>
          </a:xfrm>
        </p:spPr>
        <p:txBody>
          <a:bodyPr vert="horz" lIns="91440" tIns="45720" rIns="91440" bIns="45720" rtlCol="0" anchor="t">
            <a:noAutofit/>
          </a:bodyPr>
          <a:lstStyle/>
          <a:p>
            <a:pPr>
              <a:lnSpc>
                <a:spcPct val="250000"/>
              </a:lnSpc>
            </a:pPr>
            <a:r>
              <a:rPr lang="en-US" sz="1800"/>
              <a:t>Quarterly updates Audit &amp; Risk Findings </a:t>
            </a:r>
          </a:p>
          <a:p>
            <a:pPr>
              <a:lnSpc>
                <a:spcPct val="250000"/>
              </a:lnSpc>
            </a:pPr>
            <a:r>
              <a:rPr lang="en-US" sz="1800"/>
              <a:t>Review and update Audit &amp; Risk Plans as required</a:t>
            </a:r>
          </a:p>
          <a:p>
            <a:pPr>
              <a:lnSpc>
                <a:spcPct val="250000"/>
              </a:lnSpc>
            </a:pPr>
            <a:r>
              <a:rPr lang="en-US" sz="1800"/>
              <a:t>Complete Audit &amp; Risk Assessments as required</a:t>
            </a:r>
          </a:p>
          <a:p>
            <a:pPr>
              <a:lnSpc>
                <a:spcPct val="250000"/>
              </a:lnSpc>
            </a:pPr>
            <a:r>
              <a:rPr lang="en-US" sz="1800"/>
              <a:t>Review &amp; Update Business Impact Analysis &amp; application certifications</a:t>
            </a:r>
          </a:p>
          <a:p>
            <a:pPr>
              <a:lnSpc>
                <a:spcPct val="250000"/>
              </a:lnSpc>
            </a:pPr>
            <a:r>
              <a:rPr lang="en-US" sz="1800">
                <a:latin typeface="Roboto Light"/>
                <a:ea typeface="Roboto Light"/>
                <a:cs typeface="Roboto Light"/>
              </a:rPr>
              <a:t>Agency ISO need to complete their ISO certification requirements</a:t>
            </a:r>
          </a:p>
          <a:p>
            <a:endParaRPr lang="en-US" sz="1800">
              <a:latin typeface="Roboto Light"/>
              <a:ea typeface="Roboto Light"/>
              <a:cs typeface="Roboto Light"/>
            </a:endParaRPr>
          </a:p>
          <a:p>
            <a:r>
              <a:rPr lang="en-US" sz="1800">
                <a:solidFill>
                  <a:prstClr val="white"/>
                </a:solidFill>
                <a:cs typeface="Calibri"/>
              </a:rPr>
              <a:t>Annual report data will be pulled on </a:t>
            </a:r>
            <a:r>
              <a:rPr lang="en-US" sz="1800" b="1">
                <a:solidFill>
                  <a:prstClr val="white"/>
                </a:solidFill>
                <a:cs typeface="Calibri"/>
              </a:rPr>
              <a:t>December 31, 2025.</a:t>
            </a:r>
          </a:p>
          <a:p>
            <a:endParaRPr lang="en-US" sz="1800">
              <a:latin typeface="Roboto Light"/>
              <a:ea typeface="Roboto Light"/>
              <a:cs typeface="Roboto Light"/>
            </a:endParaRPr>
          </a:p>
        </p:txBody>
      </p:sp>
      <p:sp>
        <p:nvSpPr>
          <p:cNvPr id="7" name="TextBox 6">
            <a:extLst>
              <a:ext uri="{FF2B5EF4-FFF2-40B4-BE49-F238E27FC236}">
                <a16:creationId xmlns:a16="http://schemas.microsoft.com/office/drawing/2014/main" id="{FFC3E206-F44D-1027-1CD5-7DCDDB0D9BED}"/>
              </a:ext>
            </a:extLst>
          </p:cNvPr>
          <p:cNvSpPr txBox="1"/>
          <p:nvPr/>
        </p:nvSpPr>
        <p:spPr>
          <a:xfrm>
            <a:off x="7983295" y="1715583"/>
            <a:ext cx="3848745" cy="2862322"/>
          </a:xfrm>
          <a:prstGeom prst="rect">
            <a:avLst/>
          </a:prstGeom>
          <a:solidFill>
            <a:srgbClr val="005E6E"/>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Calibri"/>
              </a:rPr>
              <a:t>For any questions, please have your ISO contact your assigned </a:t>
            </a:r>
            <a:r>
              <a:rPr kumimoji="0" lang="en-US" sz="1800" b="1" i="0" u="none" strike="noStrike" kern="1200" cap="none" spc="0" normalizeH="0" baseline="0" noProof="0">
                <a:ln>
                  <a:noFill/>
                </a:ln>
                <a:solidFill>
                  <a:prstClr val="white"/>
                </a:solidFill>
                <a:effectLst/>
                <a:uLnTx/>
                <a:uFillTx/>
                <a:latin typeface="Aptos" panose="02110004020202020204"/>
                <a:ea typeface="+mn-ea"/>
                <a:cs typeface="Calibri"/>
              </a:rPr>
              <a:t>CSRM analyst</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Calibri"/>
              </a:rPr>
              <a:t> or </a:t>
            </a:r>
            <a:r>
              <a:rPr kumimoji="0" lang="en-US" sz="1800" b="1" i="0" u="none" strike="noStrike" kern="1200" cap="none" spc="0" normalizeH="0" baseline="0" noProof="0">
                <a:ln>
                  <a:noFill/>
                </a:ln>
                <a:solidFill>
                  <a:prstClr val="white"/>
                </a:solidFill>
                <a:effectLst/>
                <a:uLnTx/>
                <a:uFillTx/>
                <a:latin typeface="Aptos" panose="02110004020202020204"/>
                <a:ea typeface="+mn-ea"/>
                <a:cs typeface="Calibri"/>
              </a:rPr>
              <a:t>Erica Bland</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Calibri"/>
              </a:rPr>
              <a:t>, the Governance &amp; Compliance Manager.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Calibri"/>
            </a:endParaRPr>
          </a:p>
          <a:p>
            <a:pPr>
              <a:defRPr/>
            </a:pPr>
            <a:r>
              <a:rPr lang="en-US">
                <a:solidFill>
                  <a:prstClr val="white"/>
                </a:solidFill>
                <a:latin typeface="Aptos" panose="02110004020202020204"/>
                <a:cs typeface="Calibri"/>
              </a:rPr>
              <a:t>CY25 Annual</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Calibri"/>
              </a:rPr>
              <a:t> report data </a:t>
            </a:r>
            <a:r>
              <a:rPr lang="en-US">
                <a:solidFill>
                  <a:prstClr val="white"/>
                </a:solidFill>
                <a:latin typeface="Aptos" panose="02110004020202020204"/>
                <a:cs typeface="Calibri"/>
              </a:rPr>
              <a:t>was</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Calibri"/>
              </a:rPr>
              <a:t> pulled on </a:t>
            </a:r>
            <a:r>
              <a:rPr kumimoji="0" lang="en-US" sz="1800" b="1" i="0" u="none" strike="noStrike" kern="1200" cap="none" spc="0" normalizeH="0" baseline="0" noProof="0">
                <a:ln>
                  <a:noFill/>
                </a:ln>
                <a:solidFill>
                  <a:prstClr val="white"/>
                </a:solidFill>
                <a:effectLst/>
                <a:uLnTx/>
                <a:uFillTx/>
                <a:latin typeface="Aptos" panose="02110004020202020204"/>
                <a:ea typeface="+mn-ea"/>
                <a:cs typeface="Calibri"/>
              </a:rPr>
              <a:t>December 31, 2025.</a:t>
            </a:r>
            <a:endParaRPr lang="en-US" sz="1800" b="1" i="0" u="none" strike="noStrike" kern="1200" cap="none" spc="0" normalizeH="0" baseline="0" noProof="0">
              <a:ln>
                <a:noFill/>
              </a:ln>
              <a:solidFill>
                <a:prstClr val="white"/>
              </a:solidFill>
              <a:effectLst/>
              <a:uLnTx/>
              <a:uFillTx/>
              <a:latin typeface="Aptos" panose="0211000402020202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ptos" panose="0211000402020202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Calibri"/>
              </a:rPr>
              <a:t>CSRM will accept CY25 deliverables until January 31, 2026.</a:t>
            </a:r>
            <a:endParaRPr lang="en-US" sz="1800" b="1" i="0" u="none" strike="noStrike" kern="1200" cap="none" spc="0" normalizeH="0" baseline="0" noProof="0">
              <a:ln>
                <a:noFill/>
              </a:ln>
              <a:solidFill>
                <a:prstClr val="white"/>
              </a:solidFill>
              <a:effectLst/>
              <a:uLnTx/>
              <a:uFillTx/>
              <a:latin typeface="Aptos" panose="02110004020202020204"/>
              <a:cs typeface="Calibri"/>
            </a:endParaRPr>
          </a:p>
        </p:txBody>
      </p:sp>
      <p:pic>
        <p:nvPicPr>
          <p:cNvPr id="10" name="Picture 9" descr="Virginia IT Agency logo">
            <a:extLst>
              <a:ext uri="{FF2B5EF4-FFF2-40B4-BE49-F238E27FC236}">
                <a16:creationId xmlns:a16="http://schemas.microsoft.com/office/drawing/2014/main" id="{B8AFEF96-3DC4-879B-BCD6-88FC73F5818A}"/>
              </a:ext>
            </a:extLst>
          </p:cNvPr>
          <p:cNvPicPr>
            <a:picLocks noChangeAspect="1"/>
          </p:cNvPicPr>
          <p:nvPr/>
        </p:nvPicPr>
        <p:blipFill>
          <a:blip r:embed="rId2"/>
          <a:stretch>
            <a:fillRect/>
          </a:stretch>
        </p:blipFill>
        <p:spPr>
          <a:xfrm>
            <a:off x="8022772" y="4926862"/>
            <a:ext cx="3508537" cy="1328566"/>
          </a:xfrm>
          <a:prstGeom prst="rect">
            <a:avLst/>
          </a:prstGeom>
        </p:spPr>
      </p:pic>
      <p:sp>
        <p:nvSpPr>
          <p:cNvPr id="4" name="Slide Number Placeholder 3">
            <a:extLst>
              <a:ext uri="{FF2B5EF4-FFF2-40B4-BE49-F238E27FC236}">
                <a16:creationId xmlns:a16="http://schemas.microsoft.com/office/drawing/2014/main" id="{189F7A27-402D-04B2-69CE-8F6E7C662CD7}"/>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980394-C61A-8D49-9D34-523B6D454B4C}"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Footer Placeholder 2">
            <a:extLst>
              <a:ext uri="{FF2B5EF4-FFF2-40B4-BE49-F238E27FC236}">
                <a16:creationId xmlns:a16="http://schemas.microsoft.com/office/drawing/2014/main" id="{5F43A167-3F28-2821-2060-FCEC14F8AA8A}"/>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t>vita.virginia.gov  |  © 2024 Virginia IT Agency</a:t>
            </a:r>
          </a:p>
        </p:txBody>
      </p:sp>
    </p:spTree>
    <p:extLst>
      <p:ext uri="{BB962C8B-B14F-4D97-AF65-F5344CB8AC3E}">
        <p14:creationId xmlns:p14="http://schemas.microsoft.com/office/powerpoint/2010/main" val="2907115206"/>
      </p:ext>
    </p:extLst>
  </p:cSld>
  <p:clrMapOvr>
    <a:masterClrMapping/>
  </p:clrMapOvr>
  <mc:AlternateContent xmlns:mc="http://schemas.openxmlformats.org/markup-compatibility/2006" xmlns:p14="http://schemas.microsoft.com/office/powerpoint/2010/main">
    <mc:Choice Requires="p14">
      <p:transition p14:dur="0" advTm="40965"/>
    </mc:Choice>
    <mc:Fallback xmlns="">
      <p:transition advTm="40965"/>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348882-B242-052C-26D3-1352DE34A347}"/>
              </a:ext>
            </a:extLst>
          </p:cNvPr>
          <p:cNvSpPr>
            <a:spLocks noGrp="1"/>
          </p:cNvSpPr>
          <p:nvPr>
            <p:ph type="title" idx="4294967295"/>
          </p:nvPr>
        </p:nvSpPr>
        <p:spPr>
          <a:xfrm>
            <a:off x="685800" y="69532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a:ea typeface="Roboto"/>
                <a:cs typeface="Roboto"/>
              </a:rPr>
              <a:t>Virginia Cyber Security Partnership (VCSP)</a:t>
            </a:r>
            <a:endPar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endParaRPr>
          </a:p>
        </p:txBody>
      </p:sp>
      <p:pic>
        <p:nvPicPr>
          <p:cNvPr id="4" name="Picture 3" descr="Virginia Cyber Security Partnership logo">
            <a:extLst>
              <a:ext uri="{FF2B5EF4-FFF2-40B4-BE49-F238E27FC236}">
                <a16:creationId xmlns:a16="http://schemas.microsoft.com/office/drawing/2014/main" id="{3170DF5C-2F47-B9FA-2283-74CB405CD9DA}"/>
              </a:ext>
            </a:extLst>
          </p:cNvPr>
          <p:cNvPicPr>
            <a:picLocks noChangeAspect="1"/>
          </p:cNvPicPr>
          <p:nvPr/>
        </p:nvPicPr>
        <p:blipFill>
          <a:blip r:embed="rId2"/>
          <a:stretch>
            <a:fillRect/>
          </a:stretch>
        </p:blipFill>
        <p:spPr>
          <a:xfrm>
            <a:off x="7960344" y="696435"/>
            <a:ext cx="3238500" cy="2333625"/>
          </a:xfrm>
          <a:prstGeom prst="rect">
            <a:avLst/>
          </a:prstGeom>
        </p:spPr>
      </p:pic>
      <p:sp>
        <p:nvSpPr>
          <p:cNvPr id="3" name="TextBox 2">
            <a:extLst>
              <a:ext uri="{FF2B5EF4-FFF2-40B4-BE49-F238E27FC236}">
                <a16:creationId xmlns:a16="http://schemas.microsoft.com/office/drawing/2014/main" id="{ED0FF768-BCD9-2A61-B648-9B63FF881B4B}"/>
              </a:ext>
            </a:extLst>
          </p:cNvPr>
          <p:cNvSpPr txBox="1"/>
          <p:nvPr/>
        </p:nvSpPr>
        <p:spPr>
          <a:xfrm>
            <a:off x="895610" y="1406045"/>
            <a:ext cx="609704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Who We Are</a:t>
            </a:r>
            <a:endParaRPr lang="en-US"/>
          </a:p>
          <a:p>
            <a:pPr marL="285750" indent="-285750">
              <a:buFont typeface="Arial"/>
              <a:buChar char="•"/>
            </a:pPr>
            <a:r>
              <a:rPr lang="en-US">
                <a:ea typeface="+mn-lt"/>
                <a:cs typeface="+mn-lt"/>
              </a:rPr>
              <a:t>The VCSP is a </a:t>
            </a:r>
            <a:r>
              <a:rPr lang="en-US" b="1">
                <a:ea typeface="+mn-lt"/>
                <a:cs typeface="+mn-lt"/>
              </a:rPr>
              <a:t>non‑profit collaboration between public and private sector cybersecurity professionals</a:t>
            </a:r>
            <a:r>
              <a:rPr lang="en-US">
                <a:ea typeface="+mn-lt"/>
                <a:cs typeface="+mn-lt"/>
              </a:rPr>
              <a:t>.</a:t>
            </a:r>
            <a:endParaRPr lang="en-US"/>
          </a:p>
          <a:p>
            <a:pPr marL="285750" indent="-285750">
              <a:buFont typeface="Arial"/>
              <a:buChar char="•"/>
            </a:pPr>
            <a:r>
              <a:rPr lang="en-US">
                <a:ea typeface="+mn-lt"/>
                <a:cs typeface="+mn-lt"/>
              </a:rPr>
              <a:t>Established in 2012 to create a trusted community for discussing cyber threats and sharing best practices. </a:t>
            </a:r>
            <a:endParaRPr lang="en-US"/>
          </a:p>
          <a:p>
            <a:pPr algn="l"/>
            <a:endParaRPr lang="en-US">
              <a:ea typeface="Calibri"/>
              <a:cs typeface="Calibri"/>
            </a:endParaRPr>
          </a:p>
          <a:p>
            <a:endParaRPr lang="en-US">
              <a:ea typeface="Calibri"/>
              <a:cs typeface="Calibri"/>
            </a:endParaRPr>
          </a:p>
        </p:txBody>
      </p:sp>
      <p:sp>
        <p:nvSpPr>
          <p:cNvPr id="5" name="TextBox 4">
            <a:extLst>
              <a:ext uri="{FF2B5EF4-FFF2-40B4-BE49-F238E27FC236}">
                <a16:creationId xmlns:a16="http://schemas.microsoft.com/office/drawing/2014/main" id="{BBFEF877-5985-229D-A331-D5F8F568A847}"/>
              </a:ext>
            </a:extLst>
          </p:cNvPr>
          <p:cNvSpPr txBox="1"/>
          <p:nvPr/>
        </p:nvSpPr>
        <p:spPr>
          <a:xfrm>
            <a:off x="897699" y="3157603"/>
            <a:ext cx="609600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Our Mission</a:t>
            </a:r>
          </a:p>
          <a:p>
            <a:r>
              <a:rPr lang="en-US" b="1"/>
              <a:t>Strengthen cybersecurity across Virginia through:</a:t>
            </a:r>
          </a:p>
          <a:p>
            <a:pPr marL="228600" indent="-228600">
              <a:buFont typeface=""/>
              <a:buChar char="•"/>
            </a:pPr>
            <a:r>
              <a:rPr lang="en-US" b="1"/>
              <a:t>Education</a:t>
            </a:r>
            <a:r>
              <a:rPr lang="en-US"/>
              <a:t> – K‑12 outreach, collegiate engagement, member workshops</a:t>
            </a:r>
          </a:p>
          <a:p>
            <a:pPr marL="228600" indent="-228600">
              <a:buFont typeface=""/>
              <a:buChar char="•"/>
            </a:pPr>
            <a:r>
              <a:rPr lang="en-US" b="1"/>
              <a:t>Collaboration</a:t>
            </a:r>
            <a:r>
              <a:rPr lang="en-US"/>
              <a:t> – Networking, mentorship, small‑business cyber support</a:t>
            </a:r>
          </a:p>
          <a:p>
            <a:pPr marL="228600" indent="-228600">
              <a:buFont typeface=""/>
              <a:buChar char="•"/>
            </a:pPr>
            <a:r>
              <a:rPr lang="en-US" b="1"/>
              <a:t>Partnership</a:t>
            </a:r>
            <a:r>
              <a:rPr lang="en-US"/>
              <a:t> – Working with law enforcement and supporting cyber policy development</a:t>
            </a:r>
          </a:p>
          <a:p>
            <a:pPr algn="ctr"/>
            <a:endParaRPr lang="en-US"/>
          </a:p>
        </p:txBody>
      </p:sp>
      <p:sp>
        <p:nvSpPr>
          <p:cNvPr id="6" name="TextBox 5">
            <a:extLst>
              <a:ext uri="{FF2B5EF4-FFF2-40B4-BE49-F238E27FC236}">
                <a16:creationId xmlns:a16="http://schemas.microsoft.com/office/drawing/2014/main" id="{E95C5922-C55F-D4EC-8E29-8BF4CF432CAF}"/>
              </a:ext>
            </a:extLst>
          </p:cNvPr>
          <p:cNvSpPr txBox="1"/>
          <p:nvPr/>
        </p:nvSpPr>
        <p:spPr>
          <a:xfrm>
            <a:off x="7463425" y="3429000"/>
            <a:ext cx="423797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Get Involved</a:t>
            </a:r>
          </a:p>
          <a:p>
            <a:r>
              <a:rPr lang="en-US" b="1"/>
              <a:t>VCSP is seeking volunteers</a:t>
            </a:r>
            <a:r>
              <a:rPr lang="en-US"/>
              <a:t> to support mission programs and community initiatives.</a:t>
            </a:r>
          </a:p>
          <a:p>
            <a:r>
              <a:rPr lang="en-US" b="1"/>
              <a:t>Interested? Contact:</a:t>
            </a:r>
            <a:r>
              <a:rPr lang="en-US"/>
              <a:t> </a:t>
            </a:r>
            <a:r>
              <a:rPr lang="en-US" b="1"/>
              <a:t>Amy Braden – Director, IT Security Governance &amp; Compliance (VITA)</a:t>
            </a:r>
          </a:p>
          <a:p>
            <a:pPr algn="ctr"/>
            <a:endParaRPr lang="en-US"/>
          </a:p>
        </p:txBody>
      </p:sp>
    </p:spTree>
    <p:extLst>
      <p:ext uri="{BB962C8B-B14F-4D97-AF65-F5344CB8AC3E}">
        <p14:creationId xmlns:p14="http://schemas.microsoft.com/office/powerpoint/2010/main" val="26242423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F281-4FF6-4617-A809-AC9C15ECF18A}"/>
              </a:ext>
            </a:extLst>
          </p:cNvPr>
          <p:cNvSpPr>
            <a:spLocks noGrp="1"/>
          </p:cNvSpPr>
          <p:nvPr>
            <p:ph type="title" idx="4294967295"/>
          </p:nvPr>
        </p:nvSpPr>
        <p:spPr>
          <a:xfrm>
            <a:off x="0" y="1051243"/>
            <a:ext cx="10282238" cy="3160712"/>
          </a:xfrm>
        </p:spPr>
        <p:txBody>
          <a:bodyPr rtlCol="0">
            <a:noAutofit/>
          </a:bodyPr>
          <a:lstStyle/>
          <a:p>
            <a:r>
              <a:rPr lang="en-US" sz="8800">
                <a:solidFill>
                  <a:srgbClr val="005E6E"/>
                </a:solidFill>
                <a:latin typeface="Rajdhani"/>
                <a:ea typeface="Roboto"/>
                <a:cs typeface="Rajdhani" panose="02000000000000000000" pitchFamily="2" charset="77"/>
              </a:rPr>
              <a:t>Upcoming Events</a:t>
            </a:r>
            <a:endParaRPr lang="en-US" sz="8800" b="1">
              <a:solidFill>
                <a:srgbClr val="005E6E"/>
              </a:solidFill>
              <a:latin typeface="Rajdhani" panose="02000000000000000000" pitchFamily="2" charset="77"/>
              <a:cs typeface="Rajdhani" panose="02000000000000000000" pitchFamily="2" charset="77"/>
            </a:endParaRPr>
          </a:p>
        </p:txBody>
      </p:sp>
      <p:pic>
        <p:nvPicPr>
          <p:cNvPr id="6" name="Picture 5" descr="Virginia IT Agency Logo">
            <a:extLst>
              <a:ext uri="{FF2B5EF4-FFF2-40B4-BE49-F238E27FC236}">
                <a16:creationId xmlns:a16="http://schemas.microsoft.com/office/drawing/2014/main" id="{3AA51F40-2124-6B28-DCF6-24DB68335E6F}"/>
              </a:ext>
            </a:extLst>
          </p:cNvPr>
          <p:cNvPicPr>
            <a:picLocks noChangeAspect="1"/>
          </p:cNvPicPr>
          <p:nvPr/>
        </p:nvPicPr>
        <p:blipFill>
          <a:blip r:embed="rId3"/>
          <a:stretch>
            <a:fillRect/>
          </a:stretch>
        </p:blipFill>
        <p:spPr>
          <a:xfrm>
            <a:off x="83044" y="4786358"/>
            <a:ext cx="5054686" cy="1914041"/>
          </a:xfrm>
          <a:prstGeom prst="rect">
            <a:avLst/>
          </a:prstGeom>
        </p:spPr>
      </p:pic>
      <p:sp>
        <p:nvSpPr>
          <p:cNvPr id="10" name="TextBox 9">
            <a:extLst>
              <a:ext uri="{FF2B5EF4-FFF2-40B4-BE49-F238E27FC236}">
                <a16:creationId xmlns:a16="http://schemas.microsoft.com/office/drawing/2014/main" id="{7B359979-A73C-E8B1-EB08-B4A3C7A2D355}"/>
              </a:ext>
            </a:extLst>
          </p:cNvPr>
          <p:cNvSpPr txBox="1"/>
          <p:nvPr/>
        </p:nvSpPr>
        <p:spPr>
          <a:xfrm>
            <a:off x="2407920" y="6243320"/>
            <a:ext cx="34036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B3E2C2"/>
                </a:solidFill>
                <a:latin typeface="Roboto Medium"/>
                <a:ea typeface="Roboto Medium"/>
                <a:cs typeface="Roboto Medium"/>
              </a:rPr>
              <a:t>vita.virginia.gov</a:t>
            </a:r>
            <a:endParaRPr lang="en-US" sz="1050">
              <a:cs typeface="Calibri"/>
            </a:endParaRPr>
          </a:p>
        </p:txBody>
      </p:sp>
    </p:spTree>
    <p:extLst>
      <p:ext uri="{BB962C8B-B14F-4D97-AF65-F5344CB8AC3E}">
        <p14:creationId xmlns:p14="http://schemas.microsoft.com/office/powerpoint/2010/main" val="35702139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A6C8B-3444-4591-F78E-A94E75389C0E}"/>
              </a:ext>
            </a:extLst>
          </p:cNvPr>
          <p:cNvSpPr>
            <a:spLocks noGrp="1"/>
          </p:cNvSpPr>
          <p:nvPr>
            <p:ph type="title"/>
          </p:nvPr>
        </p:nvSpPr>
        <p:spPr>
          <a:xfrm>
            <a:off x="590407" y="508329"/>
            <a:ext cx="10515600" cy="676275"/>
          </a:xfrm>
        </p:spPr>
        <p:txBody>
          <a:bodyPr/>
          <a:lstStyle/>
          <a:p>
            <a:r>
              <a:rPr lang="en-US">
                <a:solidFill>
                  <a:srgbClr val="105A70"/>
                </a:solidFill>
                <a:latin typeface="Roboto"/>
                <a:ea typeface="Roboto"/>
                <a:cs typeface="Roboto"/>
              </a:rPr>
              <a:t>Upcoming Governance Office Hours</a:t>
            </a:r>
            <a:endParaRPr lang="en-US"/>
          </a:p>
        </p:txBody>
      </p:sp>
      <p:sp>
        <p:nvSpPr>
          <p:cNvPr id="3" name="Content Placeholder 2">
            <a:extLst>
              <a:ext uri="{FF2B5EF4-FFF2-40B4-BE49-F238E27FC236}">
                <a16:creationId xmlns:a16="http://schemas.microsoft.com/office/drawing/2014/main" id="{4AC39012-484F-5E0B-8495-6D31A08F3623}"/>
              </a:ext>
            </a:extLst>
          </p:cNvPr>
          <p:cNvSpPr>
            <a:spLocks noGrp="1"/>
          </p:cNvSpPr>
          <p:nvPr>
            <p:ph sz="quarter" idx="4"/>
          </p:nvPr>
        </p:nvSpPr>
        <p:spPr>
          <a:xfrm>
            <a:off x="6358576" y="1193551"/>
            <a:ext cx="5183188" cy="4818063"/>
          </a:xfrm>
        </p:spPr>
        <p:txBody>
          <a:bodyPr/>
          <a:lstStyle/>
          <a:p>
            <a:pPr lvl="0">
              <a:lnSpc>
                <a:spcPct val="100000"/>
              </a:lnSpc>
              <a:spcBef>
                <a:spcPts val="0"/>
              </a:spcBef>
              <a:buClrTx/>
              <a:defRPr/>
            </a:pPr>
            <a:r>
              <a:rPr lang="en-US" b="1">
                <a:solidFill>
                  <a:prstClr val="black"/>
                </a:solidFill>
                <a:latin typeface="Roboto"/>
                <a:ea typeface="Roboto"/>
                <a:cs typeface="Roboto"/>
              </a:rPr>
              <a:t>Governance Office Hours launched recently – a dedicated space for Agency ISOs and teams to bring their questions, concerns, or ideas directly to the Governance Team.</a:t>
            </a:r>
          </a:p>
          <a:p>
            <a:pPr lvl="0">
              <a:lnSpc>
                <a:spcPct val="100000"/>
              </a:lnSpc>
              <a:spcBef>
                <a:spcPts val="0"/>
              </a:spcBef>
              <a:buClrTx/>
              <a:defRPr/>
            </a:pPr>
            <a:endParaRPr lang="en-US" b="1">
              <a:solidFill>
                <a:prstClr val="black"/>
              </a:solidFill>
            </a:endParaRPr>
          </a:p>
          <a:p>
            <a:pPr lvl="0">
              <a:lnSpc>
                <a:spcPct val="100000"/>
              </a:lnSpc>
              <a:spcBef>
                <a:spcPts val="0"/>
              </a:spcBef>
              <a:buClrTx/>
              <a:defRPr/>
            </a:pPr>
            <a:r>
              <a:rPr lang="en-US" b="1">
                <a:solidFill>
                  <a:prstClr val="black"/>
                </a:solidFill>
                <a:latin typeface="Roboto"/>
                <a:ea typeface="Roboto"/>
                <a:cs typeface="Roboto"/>
              </a:rPr>
              <a:t>What to Expect:</a:t>
            </a:r>
          </a:p>
          <a:p>
            <a:pPr marL="285750" lvl="0" indent="-285750">
              <a:lnSpc>
                <a:spcPct val="100000"/>
              </a:lnSpc>
              <a:spcBef>
                <a:spcPts val="0"/>
              </a:spcBef>
              <a:buClrTx/>
              <a:buFont typeface="Arial" panose="020B0604020202020204" pitchFamily="34" charset="0"/>
              <a:buChar char="•"/>
              <a:defRPr/>
            </a:pPr>
            <a:r>
              <a:rPr lang="en-US" b="1">
                <a:solidFill>
                  <a:prstClr val="black"/>
                </a:solidFill>
                <a:latin typeface="Roboto"/>
                <a:ea typeface="Roboto"/>
                <a:cs typeface="Roboto"/>
              </a:rPr>
              <a:t>Open discussion place</a:t>
            </a:r>
          </a:p>
          <a:p>
            <a:pPr marL="285750" lvl="0" indent="-285750">
              <a:lnSpc>
                <a:spcPct val="100000"/>
              </a:lnSpc>
              <a:spcBef>
                <a:spcPts val="0"/>
              </a:spcBef>
              <a:buClrTx/>
              <a:buFont typeface="Arial" panose="020B0604020202020204" pitchFamily="34" charset="0"/>
              <a:buChar char="•"/>
              <a:defRPr/>
            </a:pPr>
            <a:r>
              <a:rPr lang="en-US" b="1">
                <a:solidFill>
                  <a:prstClr val="black"/>
                </a:solidFill>
                <a:latin typeface="Roboto"/>
                <a:ea typeface="Roboto"/>
                <a:cs typeface="Roboto"/>
              </a:rPr>
              <a:t>Governance Updates</a:t>
            </a:r>
          </a:p>
          <a:p>
            <a:pPr marL="285750" lvl="0" indent="-285750">
              <a:lnSpc>
                <a:spcPct val="100000"/>
              </a:lnSpc>
              <a:spcBef>
                <a:spcPts val="0"/>
              </a:spcBef>
              <a:buClrTx/>
              <a:buFont typeface="Arial" panose="020B0604020202020204" pitchFamily="34" charset="0"/>
              <a:buChar char="•"/>
              <a:defRPr/>
            </a:pPr>
            <a:r>
              <a:rPr lang="en-US" b="1">
                <a:solidFill>
                  <a:prstClr val="black"/>
                </a:solidFill>
                <a:latin typeface="Roboto"/>
                <a:ea typeface="Roboto"/>
                <a:cs typeface="Roboto"/>
              </a:rPr>
              <a:t>Q&amp;A and support for your needs</a:t>
            </a:r>
          </a:p>
          <a:p>
            <a:pPr marL="285750" lvl="0" indent="-285750">
              <a:lnSpc>
                <a:spcPct val="100000"/>
              </a:lnSpc>
              <a:spcBef>
                <a:spcPts val="0"/>
              </a:spcBef>
              <a:buClrTx/>
              <a:buFont typeface="Arial" panose="020B0604020202020204" pitchFamily="34" charset="0"/>
              <a:buChar char="•"/>
              <a:defRPr/>
            </a:pPr>
            <a:endParaRPr lang="en-US" b="1">
              <a:solidFill>
                <a:prstClr val="black"/>
              </a:solidFill>
            </a:endParaRPr>
          </a:p>
          <a:p>
            <a:pPr lvl="0">
              <a:lnSpc>
                <a:spcPct val="100000"/>
              </a:lnSpc>
              <a:spcBef>
                <a:spcPts val="0"/>
              </a:spcBef>
              <a:buClrTx/>
              <a:defRPr/>
            </a:pPr>
            <a:endParaRPr lang="en-US" b="1">
              <a:solidFill>
                <a:prstClr val="black"/>
              </a:solidFill>
            </a:endParaRPr>
          </a:p>
          <a:p>
            <a:pPr lvl="0">
              <a:lnSpc>
                <a:spcPct val="100000"/>
              </a:lnSpc>
              <a:spcBef>
                <a:spcPts val="0"/>
              </a:spcBef>
              <a:buClrTx/>
              <a:defRPr/>
            </a:pPr>
            <a:r>
              <a:rPr lang="en-US" b="1">
                <a:solidFill>
                  <a:prstClr val="black"/>
                </a:solidFill>
                <a:latin typeface="Roboto"/>
                <a:ea typeface="Roboto"/>
                <a:cs typeface="Roboto"/>
              </a:rPr>
              <a:t>Next Session:</a:t>
            </a:r>
          </a:p>
          <a:p>
            <a:pPr lvl="0">
              <a:lnSpc>
                <a:spcPct val="100000"/>
              </a:lnSpc>
              <a:spcBef>
                <a:spcPts val="0"/>
              </a:spcBef>
              <a:buClrTx/>
              <a:defRPr/>
            </a:pPr>
            <a:r>
              <a:rPr lang="en-US" b="1">
                <a:solidFill>
                  <a:prstClr val="black"/>
                </a:solidFill>
                <a:latin typeface="Roboto"/>
                <a:ea typeface="Roboto"/>
                <a:cs typeface="Roboto"/>
              </a:rPr>
              <a:t>February 11, 2026 | Microsoft Teams</a:t>
            </a:r>
          </a:p>
          <a:p>
            <a:pPr lvl="0">
              <a:lnSpc>
                <a:spcPct val="100000"/>
              </a:lnSpc>
              <a:spcBef>
                <a:spcPts val="0"/>
              </a:spcBef>
              <a:buClrTx/>
              <a:defRPr/>
            </a:pPr>
            <a:r>
              <a:rPr lang="en-US" b="1">
                <a:solidFill>
                  <a:prstClr val="black"/>
                </a:solidFill>
                <a:latin typeface="Roboto"/>
                <a:ea typeface="Roboto"/>
                <a:cs typeface="Roboto"/>
              </a:rPr>
              <a:t>[</a:t>
            </a:r>
            <a:r>
              <a:rPr lang="en-US" b="1">
                <a:solidFill>
                  <a:prstClr val="black"/>
                </a:solidFill>
                <a:latin typeface="Roboto"/>
                <a:ea typeface="Roboto"/>
                <a:cs typeface="Roboto"/>
                <a:hlinkClick r:id="rId2"/>
              </a:rPr>
              <a:t>Click here to register for the meeting</a:t>
            </a:r>
            <a:r>
              <a:rPr lang="en-US" b="1">
                <a:solidFill>
                  <a:prstClr val="black"/>
                </a:solidFill>
                <a:latin typeface="Roboto"/>
                <a:ea typeface="Roboto"/>
                <a:cs typeface="Roboto"/>
              </a:rPr>
              <a:t>]</a:t>
            </a:r>
          </a:p>
          <a:p>
            <a:endParaRPr lang="en-US"/>
          </a:p>
        </p:txBody>
      </p:sp>
      <p:sp>
        <p:nvSpPr>
          <p:cNvPr id="5" name="TextBox 4">
            <a:extLst>
              <a:ext uri="{FF2B5EF4-FFF2-40B4-BE49-F238E27FC236}">
                <a16:creationId xmlns:a16="http://schemas.microsoft.com/office/drawing/2014/main" id="{86C92797-C867-7F8C-D083-53FA355B49AB}"/>
              </a:ext>
            </a:extLst>
          </p:cNvPr>
          <p:cNvSpPr txBox="1"/>
          <p:nvPr/>
        </p:nvSpPr>
        <p:spPr>
          <a:xfrm>
            <a:off x="839788" y="5379522"/>
            <a:ext cx="9076108" cy="369332"/>
          </a:xfrm>
          <a:prstGeom prst="rect">
            <a:avLst/>
          </a:prstGeom>
          <a:noFill/>
        </p:spPr>
        <p:txBody>
          <a:bodyPr wrap="square" rtlCol="0">
            <a:spAutoFit/>
          </a:bodyPr>
          <a:lstStyle/>
          <a:p>
            <a:pPr lvl="0" algn="ctr">
              <a:defRPr/>
            </a:pPr>
            <a:r>
              <a:rPr lang="en-US" b="1">
                <a:solidFill>
                  <a:prstClr val="black"/>
                </a:solidFill>
                <a:latin typeface="Roboto"/>
                <a:ea typeface="Roboto"/>
                <a:cs typeface="Roboto"/>
              </a:rPr>
              <a:t>Let’s work together to strengthen governance across the Commonwealth!</a:t>
            </a:r>
          </a:p>
        </p:txBody>
      </p:sp>
      <p:pic>
        <p:nvPicPr>
          <p:cNvPr id="7" name="Picture 6" descr="Picture of a Lady in a yellow blazer sitting behind a laptop with the Virginia IT agency logo on the wall behind her. She has a welcoming smile on her face.">
            <a:extLst>
              <a:ext uri="{FF2B5EF4-FFF2-40B4-BE49-F238E27FC236}">
                <a16:creationId xmlns:a16="http://schemas.microsoft.com/office/drawing/2014/main" id="{CF863F11-DBCE-775A-AF3A-14D73517CFBB}"/>
              </a:ext>
            </a:extLst>
          </p:cNvPr>
          <p:cNvPicPr>
            <a:picLocks noChangeAspect="1"/>
          </p:cNvPicPr>
          <p:nvPr/>
        </p:nvPicPr>
        <p:blipFill>
          <a:blip r:embed="rId3"/>
          <a:stretch>
            <a:fillRect/>
          </a:stretch>
        </p:blipFill>
        <p:spPr>
          <a:xfrm>
            <a:off x="1793489" y="2461874"/>
            <a:ext cx="2457878" cy="1640378"/>
          </a:xfrm>
          <a:prstGeom prst="rect">
            <a:avLst/>
          </a:prstGeom>
        </p:spPr>
      </p:pic>
    </p:spTree>
    <p:extLst>
      <p:ext uri="{BB962C8B-B14F-4D97-AF65-F5344CB8AC3E}">
        <p14:creationId xmlns:p14="http://schemas.microsoft.com/office/powerpoint/2010/main" val="1244179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66305" y="2852774"/>
            <a:ext cx="10260753" cy="837772"/>
          </a:xfrm>
          <a:prstGeom prst="rect">
            <a:avLst/>
          </a:prstGeom>
        </p:spPr>
        <p:txBody>
          <a:bodyPr vert="horz" wrap="square" lIns="0" tIns="16933" rIns="0" bIns="0" rtlCol="0">
            <a:spAutoFit/>
          </a:bodyPr>
          <a:lstStyle/>
          <a:p>
            <a:pPr marL="16933">
              <a:spcBef>
                <a:spcPts val="133"/>
              </a:spcBef>
            </a:pPr>
            <a:r>
              <a:rPr sz="5333">
                <a:latin typeface="Arial"/>
                <a:cs typeface="Arial"/>
              </a:rPr>
              <a:t>KnowBe4</a:t>
            </a:r>
            <a:r>
              <a:rPr sz="5333" spc="-67">
                <a:latin typeface="Arial"/>
                <a:cs typeface="Arial"/>
              </a:rPr>
              <a:t> </a:t>
            </a:r>
            <a:r>
              <a:rPr sz="5333">
                <a:latin typeface="Arial"/>
                <a:cs typeface="Arial"/>
              </a:rPr>
              <a:t>Partnership</a:t>
            </a:r>
            <a:r>
              <a:rPr sz="5333" spc="-60">
                <a:latin typeface="Arial"/>
                <a:cs typeface="Arial"/>
              </a:rPr>
              <a:t> </a:t>
            </a:r>
            <a:r>
              <a:rPr sz="5333" spc="-13">
                <a:latin typeface="Arial"/>
                <a:cs typeface="Arial"/>
              </a:rPr>
              <a:t>Overview</a:t>
            </a:r>
            <a:endParaRPr sz="5333">
              <a:latin typeface="Arial"/>
              <a:cs typeface="Arial"/>
            </a:endParaRPr>
          </a:p>
        </p:txBody>
      </p:sp>
      <p:sp>
        <p:nvSpPr>
          <p:cNvPr id="4" name="object 4">
            <a:extLst>
              <a:ext uri="{C183D7F6-B498-43B3-948B-1728B52AA6E4}">
                <adec:decorative xmlns:adec="http://schemas.microsoft.com/office/drawing/2017/decorative" val="1"/>
              </a:ext>
            </a:extLst>
          </p:cNvPr>
          <p:cNvSpPr txBox="1"/>
          <p:nvPr/>
        </p:nvSpPr>
        <p:spPr>
          <a:xfrm>
            <a:off x="9507424" y="6388771"/>
            <a:ext cx="1774613" cy="117190"/>
          </a:xfrm>
          <a:prstGeom prst="rect">
            <a:avLst/>
          </a:prstGeom>
        </p:spPr>
        <p:txBody>
          <a:bodyPr vert="horz" wrap="square" lIns="0" tIns="14393" rIns="0" bIns="0" rtlCol="0">
            <a:spAutoFit/>
          </a:bodyPr>
          <a:lstStyle/>
          <a:p>
            <a:pPr marL="16933" defTabSz="1219170">
              <a:spcBef>
                <a:spcPts val="113"/>
              </a:spcBef>
            </a:pPr>
            <a:r>
              <a:rPr sz="667" kern="0" spc="-27">
                <a:solidFill>
                  <a:srgbClr val="00293C"/>
                </a:solidFill>
                <a:latin typeface="Century Gothic"/>
                <a:cs typeface="Century Gothic"/>
              </a:rPr>
              <a:t>©</a:t>
            </a:r>
            <a:r>
              <a:rPr sz="667" kern="0" spc="80">
                <a:solidFill>
                  <a:srgbClr val="00293C"/>
                </a:solidFill>
                <a:latin typeface="Century Gothic"/>
                <a:cs typeface="Century Gothic"/>
              </a:rPr>
              <a:t> </a:t>
            </a:r>
            <a:r>
              <a:rPr sz="667" kern="0" spc="-33">
                <a:solidFill>
                  <a:srgbClr val="00293C"/>
                </a:solidFill>
                <a:latin typeface="Century Gothic"/>
                <a:cs typeface="Century Gothic"/>
              </a:rPr>
              <a:t>20265</a:t>
            </a:r>
            <a:r>
              <a:rPr sz="667" kern="0" spc="80">
                <a:solidFill>
                  <a:srgbClr val="00293C"/>
                </a:solidFill>
                <a:latin typeface="Century Gothic"/>
                <a:cs typeface="Century Gothic"/>
              </a:rPr>
              <a:t> </a:t>
            </a:r>
            <a:r>
              <a:rPr sz="667" kern="0">
                <a:solidFill>
                  <a:srgbClr val="00293C"/>
                </a:solidFill>
                <a:latin typeface="Century Gothic"/>
                <a:cs typeface="Century Gothic"/>
              </a:rPr>
              <a:t>KnowBe4,</a:t>
            </a:r>
            <a:r>
              <a:rPr sz="667" kern="0" spc="80">
                <a:solidFill>
                  <a:srgbClr val="00293C"/>
                </a:solidFill>
                <a:latin typeface="Century Gothic"/>
                <a:cs typeface="Century Gothic"/>
              </a:rPr>
              <a:t> </a:t>
            </a:r>
            <a:r>
              <a:rPr sz="667" kern="0">
                <a:solidFill>
                  <a:srgbClr val="00293C"/>
                </a:solidFill>
                <a:latin typeface="Century Gothic"/>
                <a:cs typeface="Century Gothic"/>
              </a:rPr>
              <a:t>Inc.</a:t>
            </a:r>
            <a:r>
              <a:rPr sz="667" kern="0" spc="80">
                <a:solidFill>
                  <a:srgbClr val="00293C"/>
                </a:solidFill>
                <a:latin typeface="Century Gothic"/>
                <a:cs typeface="Century Gothic"/>
              </a:rPr>
              <a:t> </a:t>
            </a:r>
            <a:r>
              <a:rPr sz="667" kern="0">
                <a:solidFill>
                  <a:srgbClr val="00293C"/>
                </a:solidFill>
                <a:latin typeface="Century Gothic"/>
                <a:cs typeface="Century Gothic"/>
              </a:rPr>
              <a:t>All</a:t>
            </a:r>
            <a:r>
              <a:rPr sz="667" kern="0" spc="87">
                <a:solidFill>
                  <a:srgbClr val="00293C"/>
                </a:solidFill>
                <a:latin typeface="Century Gothic"/>
                <a:cs typeface="Century Gothic"/>
              </a:rPr>
              <a:t> </a:t>
            </a:r>
            <a:r>
              <a:rPr sz="667" kern="0">
                <a:solidFill>
                  <a:srgbClr val="00293C"/>
                </a:solidFill>
                <a:latin typeface="Century Gothic"/>
                <a:cs typeface="Century Gothic"/>
              </a:rPr>
              <a:t>rights</a:t>
            </a:r>
            <a:r>
              <a:rPr sz="667" kern="0" spc="80">
                <a:solidFill>
                  <a:srgbClr val="00293C"/>
                </a:solidFill>
                <a:latin typeface="Century Gothic"/>
                <a:cs typeface="Century Gothic"/>
              </a:rPr>
              <a:t> </a:t>
            </a:r>
            <a:r>
              <a:rPr sz="667" kern="0" spc="-13">
                <a:solidFill>
                  <a:srgbClr val="00293C"/>
                </a:solidFill>
                <a:latin typeface="Century Gothic"/>
                <a:cs typeface="Century Gothic"/>
              </a:rPr>
              <a:t>reserved.</a:t>
            </a:r>
            <a:endParaRPr sz="667" kern="0">
              <a:solidFill>
                <a:sysClr val="windowText" lastClr="000000"/>
              </a:solidFill>
              <a:latin typeface="Century Gothic"/>
              <a:cs typeface="Century Gothic"/>
            </a:endParaRPr>
          </a:p>
        </p:txBody>
      </p:sp>
      <p:sp>
        <p:nvSpPr>
          <p:cNvPr id="3" name="object 3">
            <a:extLst>
              <a:ext uri="{C183D7F6-B498-43B3-948B-1728B52AA6E4}">
                <adec:decorative xmlns:adec="http://schemas.microsoft.com/office/drawing/2017/decorative" val="1"/>
              </a:ext>
            </a:extLst>
          </p:cNvPr>
          <p:cNvSpPr txBox="1">
            <a:spLocks noGrp="1"/>
          </p:cNvSpPr>
          <p:nvPr>
            <p:ph type="sldNum" sz="quarter" idx="7"/>
          </p:nvPr>
        </p:nvSpPr>
        <p:spPr>
          <a:xfrm>
            <a:off x="15473185" y="8444411"/>
            <a:ext cx="397369" cy="217090"/>
          </a:xfrm>
          <a:prstGeom prst="rect">
            <a:avLst/>
          </a:prstGeom>
        </p:spPr>
        <p:txBody>
          <a:bodyPr vert="horz" wrap="square" lIns="0" tIns="11853" rIns="0" bIns="0" rtlCol="0">
            <a:spAutoFit/>
          </a:bodyPr>
          <a:lstStyle/>
          <a:p>
            <a:pPr marL="85511" defTabSz="1219170">
              <a:spcBef>
                <a:spcPts val="93"/>
              </a:spcBef>
            </a:pPr>
            <a:fld id="{81D60167-4931-47E6-BA6A-407CBD079E47}" type="slidenum">
              <a:rPr kern="0" spc="100" dirty="0"/>
              <a:pPr marL="85511" defTabSz="1219170">
                <a:spcBef>
                  <a:spcPts val="93"/>
                </a:spcBef>
              </a:pPr>
              <a:t>8</a:t>
            </a:fld>
            <a:endParaRPr kern="0" spc="1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2CAAC-8647-C4E1-4CC2-A7D3746385A9}"/>
              </a:ext>
            </a:extLst>
          </p:cNvPr>
          <p:cNvSpPr>
            <a:spLocks noGrp="1"/>
          </p:cNvSpPr>
          <p:nvPr>
            <p:ph type="title"/>
          </p:nvPr>
        </p:nvSpPr>
        <p:spPr/>
        <p:txBody>
          <a:bodyPr/>
          <a:lstStyle/>
          <a:p>
            <a:r>
              <a:rPr lang="en-US" err="1"/>
              <a:t>CyberConVA</a:t>
            </a:r>
            <a:r>
              <a:rPr lang="en-US"/>
              <a:t> – February 12, 2026</a:t>
            </a:r>
          </a:p>
        </p:txBody>
      </p:sp>
      <p:pic>
        <p:nvPicPr>
          <p:cNvPr id="8" name="Picture 7" descr="Logo for the RVATech CyberconVA">
            <a:extLst>
              <a:ext uri="{FF2B5EF4-FFF2-40B4-BE49-F238E27FC236}">
                <a16:creationId xmlns:a16="http://schemas.microsoft.com/office/drawing/2014/main" id="{94CCC3DA-0BDE-DD63-2983-B9A7E51BD697}"/>
              </a:ext>
            </a:extLst>
          </p:cNvPr>
          <p:cNvPicPr>
            <a:picLocks noChangeAspect="1"/>
          </p:cNvPicPr>
          <p:nvPr/>
        </p:nvPicPr>
        <p:blipFill>
          <a:blip r:embed="rId3"/>
          <a:stretch>
            <a:fillRect/>
          </a:stretch>
        </p:blipFill>
        <p:spPr>
          <a:xfrm>
            <a:off x="449627" y="736601"/>
            <a:ext cx="10904173" cy="5005717"/>
          </a:xfrm>
          <a:prstGeom prst="rect">
            <a:avLst/>
          </a:prstGeom>
        </p:spPr>
      </p:pic>
      <p:sp>
        <p:nvSpPr>
          <p:cNvPr id="6" name="TextBox 5">
            <a:extLst>
              <a:ext uri="{FF2B5EF4-FFF2-40B4-BE49-F238E27FC236}">
                <a16:creationId xmlns:a16="http://schemas.microsoft.com/office/drawing/2014/main" id="{BA5DE2C2-9A42-50EA-A519-292C97D134E3}"/>
              </a:ext>
            </a:extLst>
          </p:cNvPr>
          <p:cNvSpPr txBox="1"/>
          <p:nvPr/>
        </p:nvSpPr>
        <p:spPr>
          <a:xfrm>
            <a:off x="542850" y="5907376"/>
            <a:ext cx="6097978" cy="369332"/>
          </a:xfrm>
          <a:prstGeom prst="rect">
            <a:avLst/>
          </a:prstGeom>
          <a:noFill/>
        </p:spPr>
        <p:txBody>
          <a:bodyPr wrap="square">
            <a:spAutoFit/>
          </a:bodyPr>
          <a:lstStyle/>
          <a:p>
            <a:r>
              <a:rPr lang="en-US" err="1">
                <a:hlinkClick r:id="rId4"/>
              </a:rPr>
              <a:t>rvatech</a:t>
            </a:r>
            <a:r>
              <a:rPr lang="en-US">
                <a:hlinkClick r:id="rId4"/>
              </a:rPr>
              <a:t>/ </a:t>
            </a:r>
            <a:r>
              <a:rPr lang="en-US" err="1">
                <a:hlinkClick r:id="rId4"/>
              </a:rPr>
              <a:t>CyberConVA</a:t>
            </a:r>
            <a:r>
              <a:rPr lang="en-US">
                <a:hlinkClick r:id="rId4"/>
              </a:rPr>
              <a:t> 2026</a:t>
            </a:r>
            <a:endParaRPr lang="en-US"/>
          </a:p>
        </p:txBody>
      </p:sp>
    </p:spTree>
    <p:extLst>
      <p:ext uri="{BB962C8B-B14F-4D97-AF65-F5344CB8AC3E}">
        <p14:creationId xmlns:p14="http://schemas.microsoft.com/office/powerpoint/2010/main" val="6206280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5988E2-AFA0-EAEB-7BA5-27A66ECAE9BA}"/>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IS Orientation</a:t>
            </a:r>
          </a:p>
        </p:txBody>
      </p:sp>
      <p:sp>
        <p:nvSpPr>
          <p:cNvPr id="5" name="Text Placeholder 7">
            <a:extLst>
              <a:ext uri="{FF2B5EF4-FFF2-40B4-BE49-F238E27FC236}">
                <a16:creationId xmlns:a16="http://schemas.microsoft.com/office/drawing/2014/main" id="{C89AABD8-BBC2-8181-EBF7-7ACADED79305}"/>
              </a:ext>
            </a:extLst>
          </p:cNvPr>
          <p:cNvSpPr txBox="1">
            <a:spLocks/>
          </p:cNvSpPr>
          <p:nvPr/>
        </p:nvSpPr>
        <p:spPr>
          <a:xfrm>
            <a:off x="228134" y="1062002"/>
            <a:ext cx="7621219" cy="5257218"/>
          </a:xfrm>
          <a:prstGeom prst="rect">
            <a:avLst/>
          </a:prstGeom>
        </p:spPr>
        <p:txBody>
          <a:bodyPr lIns="91440" tIns="45720" rIns="91440" bIns="45720" anchor="t">
            <a:normAutofit fontScale="400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l" defTabSz="914377" rtl="0" eaLnBrk="1" fontAlgn="auto" latinLnBrk="0" hangingPunct="1">
              <a:lnSpc>
                <a:spcPct val="25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414042"/>
                </a:solidFill>
                <a:effectLst/>
                <a:uLnTx/>
                <a:uFillTx/>
                <a:latin typeface="Roboto"/>
                <a:ea typeface="Roboto"/>
                <a:cs typeface="Roboto"/>
              </a:rPr>
              <a:t>The next IS Orientation is being held on February 25, 2026</a:t>
            </a: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a:ln>
                  <a:noFill/>
                </a:ln>
                <a:solidFill>
                  <a:srgbClr val="414042"/>
                </a:solidFill>
                <a:effectLst/>
                <a:uLnTx/>
                <a:uFillTx/>
                <a:latin typeface="Roboto"/>
                <a:ea typeface="Roboto"/>
                <a:cs typeface="Roboto"/>
              </a:rPr>
              <a:t>February 25th, from 9am to 4pm, registration closed February 9</a:t>
            </a:r>
            <a:r>
              <a:rPr lang="en-US" sz="3300" b="1" baseline="30000" err="1">
                <a:solidFill>
                  <a:srgbClr val="414042"/>
                </a:solidFill>
                <a:latin typeface="Roboto"/>
                <a:ea typeface="Roboto"/>
                <a:cs typeface="Roboto"/>
              </a:rPr>
              <a:t>th</a:t>
            </a:r>
            <a:r>
              <a:rPr kumimoji="0" lang="en-US" sz="3300" b="1" i="0" u="none" strike="noStrike" kern="1200" cap="none" spc="0" normalizeH="0" baseline="0" noProof="0">
                <a:ln>
                  <a:noFill/>
                </a:ln>
                <a:solidFill>
                  <a:srgbClr val="414042"/>
                </a:solidFill>
                <a:effectLst/>
                <a:uLnTx/>
                <a:uFillTx/>
                <a:latin typeface="Roboto"/>
                <a:ea typeface="Roboto"/>
                <a:cs typeface="Roboto"/>
              </a:rPr>
              <a:t>.</a:t>
            </a: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a:ln>
                  <a:noFill/>
                </a:ln>
                <a:solidFill>
                  <a:srgbClr val="414042"/>
                </a:solidFill>
                <a:effectLst/>
                <a:uLnTx/>
                <a:uFillTx/>
                <a:latin typeface="Roboto"/>
                <a:ea typeface="Roboto"/>
                <a:cs typeface="Roboto"/>
              </a:rPr>
              <a:t>First IS Orientation of 2026</a:t>
            </a:r>
          </a:p>
          <a:p>
            <a:pPr marL="685165" marR="0" lvl="1" indent="-227965"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a:ln>
                  <a:noFill/>
                </a:ln>
                <a:solidFill>
                  <a:srgbClr val="414042"/>
                </a:solidFill>
                <a:effectLst/>
                <a:uLnTx/>
                <a:uFillTx/>
                <a:latin typeface="Roboto"/>
                <a:ea typeface="Roboto"/>
                <a:cs typeface="Roboto"/>
              </a:rPr>
              <a:t>It will be held in-person at the Boulders location: </a:t>
            </a:r>
          </a:p>
          <a:p>
            <a:pPr marL="457200" marR="0" lvl="1" indent="0" algn="l" defTabSz="914377" rtl="0" eaLnBrk="1" fontAlgn="auto" latinLnBrk="0" hangingPunct="1">
              <a:lnSpc>
                <a:spcPct val="320000"/>
              </a:lnSpc>
              <a:spcBef>
                <a:spcPts val="0"/>
              </a:spcBef>
              <a:spcAft>
                <a:spcPts val="0"/>
              </a:spcAft>
              <a:buClr>
                <a:srgbClr val="920075"/>
              </a:buClr>
              <a:buSzTx/>
              <a:buFont typeface="Arial" panose="020B0604020202020204" pitchFamily="34" charset="0"/>
              <a:buNone/>
              <a:tabLst/>
              <a:defRPr/>
            </a:pPr>
            <a:r>
              <a:rPr kumimoji="0" lang="en-US" sz="3300" b="1" i="0" u="none" strike="noStrike" kern="1200" cap="none" spc="0" normalizeH="0" baseline="0" noProof="0">
                <a:ln>
                  <a:noFill/>
                </a:ln>
                <a:solidFill>
                  <a:srgbClr val="414042"/>
                </a:solidFill>
                <a:effectLst/>
                <a:uLnTx/>
                <a:uFillTx/>
                <a:latin typeface="Roboto"/>
                <a:ea typeface="Roboto"/>
                <a:cs typeface="Calibri"/>
              </a:rPr>
              <a:t>     </a:t>
            </a:r>
            <a:r>
              <a:rPr kumimoji="0" lang="en-US" sz="3300" b="1" i="0" u="none" strike="noStrike" kern="1200" cap="none" spc="0" normalizeH="0" baseline="0" noProof="0">
                <a:ln>
                  <a:noFill/>
                </a:ln>
                <a:solidFill>
                  <a:prstClr val="black"/>
                </a:solidFill>
                <a:effectLst/>
                <a:uLnTx/>
                <a:uFillTx/>
                <a:latin typeface="Roboto"/>
                <a:ea typeface="Roboto"/>
                <a:cs typeface="Calibri"/>
              </a:rPr>
              <a:t>7325 </a:t>
            </a:r>
            <a:r>
              <a:rPr kumimoji="0" lang="en-US" sz="3300" b="1" i="0" u="none" strike="noStrike" kern="1200" cap="none" spc="0" normalizeH="0" baseline="0" noProof="0" err="1">
                <a:ln>
                  <a:noFill/>
                </a:ln>
                <a:solidFill>
                  <a:prstClr val="black"/>
                </a:solidFill>
                <a:effectLst/>
                <a:uLnTx/>
                <a:uFillTx/>
                <a:latin typeface="Roboto"/>
                <a:ea typeface="Roboto"/>
                <a:cs typeface="Calibri"/>
              </a:rPr>
              <a:t>Beaufont</a:t>
            </a:r>
            <a:r>
              <a:rPr kumimoji="0" lang="en-US" sz="3300" b="1" i="0" u="none" strike="noStrike" kern="1200" cap="none" spc="0" normalizeH="0" baseline="0" noProof="0">
                <a:ln>
                  <a:noFill/>
                </a:ln>
                <a:solidFill>
                  <a:prstClr val="black"/>
                </a:solidFill>
                <a:effectLst/>
                <a:uLnTx/>
                <a:uFillTx/>
                <a:latin typeface="Roboto"/>
                <a:ea typeface="Roboto"/>
                <a:cs typeface="Calibri"/>
              </a:rPr>
              <a:t> Springs Drive, Richmond, VA 23225</a:t>
            </a:r>
          </a:p>
          <a:p>
            <a:pPr marL="685165" marR="0" lvl="1" indent="-227965" algn="l" defTabSz="914377" rtl="0" eaLnBrk="1" fontAlgn="auto" latinLnBrk="0" hangingPunct="1">
              <a:lnSpc>
                <a:spcPct val="470000"/>
              </a:lnSpc>
              <a:spcBef>
                <a:spcPts val="0"/>
              </a:spcBef>
              <a:spcAft>
                <a:spcPts val="0"/>
              </a:spcAft>
              <a:buClr>
                <a:srgbClr val="920075"/>
              </a:buClr>
              <a:buSzTx/>
              <a:buFont typeface="Arial" panose="020B0604020202020204" pitchFamily="34" charset="0"/>
              <a:buChar char="•"/>
              <a:tabLst/>
              <a:defRPr/>
            </a:pPr>
            <a:r>
              <a:rPr kumimoji="0" lang="en-US" sz="3300" b="1" i="0" u="none" strike="noStrike" kern="1200" cap="none" spc="0" normalizeH="0" baseline="0" noProof="0">
                <a:ln>
                  <a:noFill/>
                </a:ln>
                <a:solidFill>
                  <a:srgbClr val="414042"/>
                </a:solidFill>
                <a:effectLst/>
                <a:uLnTx/>
                <a:uFillTx/>
                <a:latin typeface="Roboto"/>
                <a:ea typeface="Roboto"/>
                <a:cs typeface="Roboto"/>
              </a:rPr>
              <a:t>Visit </a:t>
            </a:r>
            <a:r>
              <a:rPr kumimoji="0" lang="en-US" sz="3300" b="1" i="0" u="none" strike="noStrike" kern="1200" cap="none" spc="0" normalizeH="0" baseline="0" noProof="0">
                <a:ln>
                  <a:noFill/>
                </a:ln>
                <a:solidFill>
                  <a:srgbClr val="414042"/>
                </a:solidFill>
                <a:effectLst/>
                <a:uLnTx/>
                <a:uFillTx/>
                <a:latin typeface="Roboto"/>
                <a:ea typeface="Roboto"/>
                <a:cs typeface="Roboto"/>
                <a:hlinkClick r:id="rId3"/>
              </a:rPr>
              <a:t>Commonwealth IS Orientation</a:t>
            </a:r>
            <a:r>
              <a:rPr kumimoji="0" lang="en-US" sz="3300" b="1" i="0" u="none" strike="noStrike" kern="1200" cap="none" spc="0" normalizeH="0" baseline="0" noProof="0">
                <a:ln>
                  <a:noFill/>
                </a:ln>
                <a:solidFill>
                  <a:srgbClr val="414042"/>
                </a:solidFill>
                <a:effectLst/>
                <a:uLnTx/>
                <a:uFillTx/>
                <a:latin typeface="Roboto"/>
                <a:ea typeface="Roboto"/>
                <a:cs typeface="Roboto"/>
              </a:rPr>
              <a:t> to register!</a:t>
            </a:r>
          </a:p>
          <a:p>
            <a:pPr marL="457200" marR="0" lvl="1" indent="0" algn="l" defTabSz="914377" rtl="0" eaLnBrk="1" fontAlgn="auto" latinLnBrk="0" hangingPunct="1">
              <a:lnSpc>
                <a:spcPct val="300000"/>
              </a:lnSpc>
              <a:spcBef>
                <a:spcPts val="0"/>
              </a:spcBef>
              <a:spcAft>
                <a:spcPts val="0"/>
              </a:spcAft>
              <a:buClr>
                <a:srgbClr val="920075"/>
              </a:buClr>
              <a:buSzTx/>
              <a:buFont typeface="Arial" panose="020B0604020202020204" pitchFamily="34" charset="0"/>
              <a:buNone/>
              <a:tabLst/>
              <a:defRPr/>
            </a:pPr>
            <a:b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1200" b="0" i="0" u="sng" strike="noStrike" kern="1200" cap="none" spc="0" normalizeH="0" baseline="0" noProof="0">
              <a:ln>
                <a:noFill/>
              </a:ln>
              <a:solidFill>
                <a:srgbClr val="005E6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3" name="Picture 2" descr="A Man's hands resting lightly on a laptop computer's keyboard. The hands are in sharp focus with an out of focus coffee cup in the foreground.">
            <a:extLst>
              <a:ext uri="{FF2B5EF4-FFF2-40B4-BE49-F238E27FC236}">
                <a16:creationId xmlns:a16="http://schemas.microsoft.com/office/drawing/2014/main" id="{E3BC35F7-910B-B71D-C8BA-48137C8A5A31}"/>
              </a:ext>
            </a:extLst>
          </p:cNvPr>
          <p:cNvPicPr>
            <a:picLocks noChangeAspect="1"/>
          </p:cNvPicPr>
          <p:nvPr/>
        </p:nvPicPr>
        <p:blipFill>
          <a:blip r:embed="rId4"/>
          <a:srcRect/>
          <a:stretch/>
        </p:blipFill>
        <p:spPr>
          <a:xfrm>
            <a:off x="6791437" y="1897582"/>
            <a:ext cx="5172428" cy="3232767"/>
          </a:xfrm>
          <a:prstGeom prst="rect">
            <a:avLst/>
          </a:prstGeom>
        </p:spPr>
      </p:pic>
    </p:spTree>
    <p:extLst>
      <p:ext uri="{BB962C8B-B14F-4D97-AF65-F5344CB8AC3E}">
        <p14:creationId xmlns:p14="http://schemas.microsoft.com/office/powerpoint/2010/main" val="4939091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DE4932-EA81-92F0-3DBA-CA6251E0B3F0}"/>
              </a:ext>
            </a:extLst>
          </p:cNvPr>
          <p:cNvSpPr>
            <a:spLocks noGrp="1"/>
          </p:cNvSpPr>
          <p:nvPr>
            <p:ph type="title" idx="4294967295"/>
          </p:nvPr>
        </p:nvSpPr>
        <p:spPr>
          <a:xfrm>
            <a:off x="622300" y="384175"/>
            <a:ext cx="7786688" cy="5238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a:ln>
                  <a:noFill/>
                </a:ln>
                <a:solidFill>
                  <a:srgbClr val="105A70"/>
                </a:solidFill>
                <a:effectLst/>
                <a:uLnTx/>
                <a:uFillTx/>
                <a:latin typeface="Roboto" panose="02000000000000000000" pitchFamily="2" charset="0"/>
                <a:ea typeface="Roboto" panose="02000000000000000000" pitchFamily="2" charset="0"/>
                <a:cs typeface="+mn-cs"/>
              </a:rPr>
              <a:t>Service Tower SOC Report Review Sessions</a:t>
            </a:r>
          </a:p>
        </p:txBody>
      </p:sp>
      <p:sp>
        <p:nvSpPr>
          <p:cNvPr id="11" name="Rectangle 10">
            <a:extLst>
              <a:ext uri="{FF2B5EF4-FFF2-40B4-BE49-F238E27FC236}">
                <a16:creationId xmlns:a16="http://schemas.microsoft.com/office/drawing/2014/main" id="{170CA0AD-3A83-7EC2-3400-C9F9DEFDBC91}"/>
              </a:ext>
            </a:extLst>
          </p:cNvPr>
          <p:cNvSpPr/>
          <p:nvPr/>
        </p:nvSpPr>
        <p:spPr>
          <a:xfrm>
            <a:off x="211283" y="2126254"/>
            <a:ext cx="11777516" cy="3945565"/>
          </a:xfrm>
          <a:prstGeom prst="rect">
            <a:avLst/>
          </a:prstGeom>
          <a:solidFill>
            <a:srgbClr val="91D8A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042"/>
              </a:solidFill>
              <a:effectLst/>
              <a:uLnTx/>
              <a:uFillTx/>
              <a:latin typeface="Roboto"/>
              <a:ea typeface="Roboto"/>
              <a:cs typeface="Roboto"/>
            </a:endParaRPr>
          </a:p>
          <a:p>
            <a:pPr lvl="3">
              <a:defRPr/>
            </a:pPr>
            <a:r>
              <a:rPr kumimoji="0" lang="en-US" sz="1800" b="0" i="0" u="none" strike="noStrike" kern="1200" cap="none" spc="0" normalizeH="0" baseline="0" noProof="0">
                <a:ln>
                  <a:noFill/>
                </a:ln>
                <a:solidFill>
                  <a:prstClr val="black"/>
                </a:solidFill>
                <a:effectLst/>
                <a:uLnTx/>
                <a:uFillTx/>
                <a:latin typeface="Roboto"/>
                <a:ea typeface="Roboto"/>
                <a:cs typeface="Roboto"/>
              </a:rPr>
              <a:t>To register for this meeting, please click on the link below: </a:t>
            </a:r>
            <a:r>
              <a:rPr lang="en-US">
                <a:solidFill>
                  <a:prstClr val="black"/>
                </a:solidFill>
                <a:latin typeface="Roboto"/>
                <a:ea typeface="Roboto"/>
                <a:cs typeface="Roboto"/>
                <a:hlinkClick r:id="rId3"/>
              </a:rPr>
              <a:t>https://covaconf.webex.com/weblink/register/r908b477733bd7adfbace299c8e431e4c</a:t>
            </a:r>
            <a:r>
              <a:rPr lang="en-US">
                <a:solidFill>
                  <a:prstClr val="black"/>
                </a:solidFill>
                <a:latin typeface="Roboto"/>
                <a:ea typeface="Roboto"/>
                <a:cs typeface="Roboto"/>
              </a:rPr>
              <a:t> </a:t>
            </a:r>
            <a:endParaRPr kumimoji="0" lang="en-US" sz="1400" b="0" i="0" u="none" strike="noStrike" kern="1200" cap="none" spc="0" normalizeH="0" baseline="0" noProof="0">
              <a:ln>
                <a:noFill/>
              </a:ln>
              <a:solidFill>
                <a:prstClr val="black"/>
              </a:solidFill>
              <a:effectLst/>
              <a:uLnTx/>
              <a:uFillTx/>
              <a:latin typeface="Roboto"/>
              <a:ea typeface="Roboto"/>
              <a:cs typeface="Roboto"/>
            </a:endParaRPr>
          </a:p>
        </p:txBody>
      </p:sp>
      <p:sp>
        <p:nvSpPr>
          <p:cNvPr id="9" name="TextBox 8">
            <a:extLst>
              <a:ext uri="{FF2B5EF4-FFF2-40B4-BE49-F238E27FC236}">
                <a16:creationId xmlns:a16="http://schemas.microsoft.com/office/drawing/2014/main" id="{D032D2B4-E221-0F23-2782-C248D04BCAAF}"/>
              </a:ext>
            </a:extLst>
          </p:cNvPr>
          <p:cNvSpPr txBox="1"/>
          <p:nvPr/>
        </p:nvSpPr>
        <p:spPr>
          <a:xfrm>
            <a:off x="354351" y="2738565"/>
            <a:ext cx="11032573" cy="125694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Roboto"/>
                <a:cs typeface="Roboto"/>
              </a:rPr>
              <a:t>The upcoming SOC review session is March 11, 2026, and will be held remotely.</a:t>
            </a:r>
          </a:p>
          <a:p>
            <a:pPr marL="0" marR="0" lvl="0" indent="0" algn="ctr" defTabSz="914400" rtl="0" eaLnBrk="1" fontAlgn="auto" latinLnBrk="0" hangingPunct="1">
              <a:lnSpc>
                <a:spcPct val="114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a:endParaRPr>
          </a:p>
          <a:p>
            <a:pPr marL="0" marR="0" lvl="0" indent="0" algn="ctr" defTabSz="914400" rtl="0" eaLnBrk="1" fontAlgn="auto" latinLnBrk="0" hangingPunct="1">
              <a:lnSpc>
                <a:spcPct val="113999"/>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Roboto"/>
                <a:ea typeface="Roboto"/>
                <a:cs typeface="Roboto"/>
              </a:rPr>
              <a:t> Please register at the link below</a:t>
            </a:r>
            <a:endParaRPr kumimoji="0" lang="en-US" sz="2000" b="1"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a:endParaRPr>
          </a:p>
        </p:txBody>
      </p:sp>
      <p:pic>
        <p:nvPicPr>
          <p:cNvPr id="4" name="Picture 3">
            <a:extLst>
              <a:ext uri="{FF2B5EF4-FFF2-40B4-BE49-F238E27FC236}">
                <a16:creationId xmlns:a16="http://schemas.microsoft.com/office/drawing/2014/main" id="{66F4004A-EF29-A19B-677A-59FC69E1F7A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11283" y="1083271"/>
            <a:ext cx="11789934" cy="1042983"/>
          </a:xfrm>
          <a:prstGeom prst="rect">
            <a:avLst/>
          </a:prstGeom>
        </p:spPr>
      </p:pic>
      <p:pic>
        <p:nvPicPr>
          <p:cNvPr id="5" name="Picture 4" descr="Icon&#10;&#10;single line drawing of papers stacked together">
            <a:extLst>
              <a:ext uri="{FF2B5EF4-FFF2-40B4-BE49-F238E27FC236}">
                <a16:creationId xmlns:a16="http://schemas.microsoft.com/office/drawing/2014/main" id="{B8BD6E93-768B-8B67-8393-2B0005C244E9}"/>
              </a:ext>
            </a:extLst>
          </p:cNvPr>
          <p:cNvPicPr>
            <a:picLocks noChangeAspect="1"/>
          </p:cNvPicPr>
          <p:nvPr/>
        </p:nvPicPr>
        <p:blipFill>
          <a:blip r:embed="rId5"/>
          <a:stretch>
            <a:fillRect/>
          </a:stretch>
        </p:blipFill>
        <p:spPr>
          <a:xfrm>
            <a:off x="9069608" y="3121293"/>
            <a:ext cx="2467778" cy="2467778"/>
          </a:xfrm>
          <a:prstGeom prst="rect">
            <a:avLst/>
          </a:prstGeom>
        </p:spPr>
      </p:pic>
    </p:spTree>
    <p:extLst>
      <p:ext uri="{BB962C8B-B14F-4D97-AF65-F5344CB8AC3E}">
        <p14:creationId xmlns:p14="http://schemas.microsoft.com/office/powerpoint/2010/main" val="10260449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CF248C-0E9C-1302-8B7E-A79E73DB244E}"/>
              </a:ext>
            </a:extLst>
          </p:cNvPr>
          <p:cNvSpPr>
            <a:spLocks noGrp="1"/>
          </p:cNvSpPr>
          <p:nvPr>
            <p:ph type="title" idx="4294967295"/>
          </p:nvPr>
        </p:nvSpPr>
        <p:spPr>
          <a:xfrm>
            <a:off x="492125" y="193675"/>
            <a:ext cx="7786688" cy="9096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Public Sector Network: </a:t>
            </a:r>
          </a:p>
          <a:p>
            <a:pPr marL="0" marR="0" lvl="0" indent="0" algn="l" defTabSz="914400" rtl="0" eaLnBrk="1" fontAlgn="auto" latinLnBrk="0" hangingPunct="1">
              <a:lnSpc>
                <a:spcPct val="90000"/>
              </a:lnSpc>
              <a:spcBef>
                <a:spcPts val="1000"/>
              </a:spcBef>
              <a:spcAft>
                <a:spcPts val="0"/>
              </a:spcAft>
              <a:buClr>
                <a:srgbClr val="920075"/>
              </a:buClr>
              <a:buSzTx/>
              <a:buFont typeface="Arial" panose="020B0604020202020204" pitchFamily="34" charset="0"/>
              <a:buNone/>
              <a:tabLst/>
              <a:defRPr/>
            </a:pPr>
            <a:r>
              <a:rPr kumimoji="0" lang="en-US" sz="2800" b="1" i="0" u="none" strike="noStrike" kern="1200" cap="none" spc="0" normalizeH="0" baseline="0" noProof="0" dirty="0">
                <a:ln>
                  <a:noFill/>
                </a:ln>
                <a:solidFill>
                  <a:srgbClr val="105A70"/>
                </a:solidFill>
                <a:effectLst/>
                <a:uLnTx/>
                <a:uFillTx/>
                <a:latin typeface="Roboto" panose="02000000000000000000" pitchFamily="2" charset="0"/>
                <a:ea typeface="Roboto" panose="02000000000000000000" pitchFamily="2" charset="0"/>
                <a:cs typeface="+mn-cs"/>
              </a:rPr>
              <a:t>Government Innovation Showcase Virginia</a:t>
            </a:r>
          </a:p>
        </p:txBody>
      </p:sp>
      <p:sp>
        <p:nvSpPr>
          <p:cNvPr id="4" name="TextBox 3">
            <a:extLst>
              <a:ext uri="{FF2B5EF4-FFF2-40B4-BE49-F238E27FC236}">
                <a16:creationId xmlns:a16="http://schemas.microsoft.com/office/drawing/2014/main" id="{C8A28C7F-BB38-50E5-C5DD-2C28811D61A6}"/>
              </a:ext>
            </a:extLst>
          </p:cNvPr>
          <p:cNvSpPr txBox="1"/>
          <p:nvPr/>
        </p:nvSpPr>
        <p:spPr>
          <a:xfrm>
            <a:off x="205839" y="5495018"/>
            <a:ext cx="6097978" cy="646331"/>
          </a:xfrm>
          <a:prstGeom prst="rect">
            <a:avLst/>
          </a:prstGeom>
          <a:noFill/>
        </p:spPr>
        <p:txBody>
          <a:bodyPr wrap="square">
            <a:spAutoFit/>
          </a:bodyPr>
          <a:lstStyle/>
          <a:p>
            <a:r>
              <a:rPr lang="en-US">
                <a:hlinkClick r:id="rId2"/>
              </a:rPr>
              <a:t>Government Innovation Showcase Virginia - Event | Public Sector Network</a:t>
            </a:r>
            <a:endParaRPr lang="en-US"/>
          </a:p>
        </p:txBody>
      </p:sp>
      <p:pic>
        <p:nvPicPr>
          <p:cNvPr id="6" name="Picture 5" descr="Logo for the Public Sector Network">
            <a:extLst>
              <a:ext uri="{FF2B5EF4-FFF2-40B4-BE49-F238E27FC236}">
                <a16:creationId xmlns:a16="http://schemas.microsoft.com/office/drawing/2014/main" id="{0D2ED8C4-213C-3B6B-10C7-A040E2FC9D05}"/>
              </a:ext>
            </a:extLst>
          </p:cNvPr>
          <p:cNvPicPr>
            <a:picLocks noChangeAspect="1"/>
          </p:cNvPicPr>
          <p:nvPr/>
        </p:nvPicPr>
        <p:blipFill>
          <a:blip r:embed="rId3"/>
          <a:stretch>
            <a:fillRect/>
          </a:stretch>
        </p:blipFill>
        <p:spPr>
          <a:xfrm>
            <a:off x="8558146" y="722041"/>
            <a:ext cx="1797142" cy="762039"/>
          </a:xfrm>
          <a:prstGeom prst="rect">
            <a:avLst/>
          </a:prstGeom>
        </p:spPr>
      </p:pic>
      <p:sp>
        <p:nvSpPr>
          <p:cNvPr id="7" name="TextBox 6">
            <a:extLst>
              <a:ext uri="{FF2B5EF4-FFF2-40B4-BE49-F238E27FC236}">
                <a16:creationId xmlns:a16="http://schemas.microsoft.com/office/drawing/2014/main" id="{35A95766-0829-B606-EA99-3968FE0739EC}"/>
              </a:ext>
            </a:extLst>
          </p:cNvPr>
          <p:cNvSpPr txBox="1"/>
          <p:nvPr/>
        </p:nvSpPr>
        <p:spPr>
          <a:xfrm>
            <a:off x="205839" y="1951672"/>
            <a:ext cx="5890161" cy="2954655"/>
          </a:xfrm>
          <a:prstGeom prst="rect">
            <a:avLst/>
          </a:prstGeom>
          <a:noFill/>
        </p:spPr>
        <p:txBody>
          <a:bodyPr wrap="square" rtlCol="0">
            <a:spAutoFit/>
          </a:bodyPr>
          <a:lstStyle/>
          <a:p>
            <a:pPr marL="342900" indent="-342900">
              <a:lnSpc>
                <a:spcPct val="250000"/>
              </a:lnSpc>
              <a:buFont typeface="Arial" panose="020B0604020202020204" pitchFamily="34" charset="0"/>
              <a:buChar char="•"/>
            </a:pPr>
            <a:r>
              <a:rPr lang="en-US" sz="2400">
                <a:latin typeface="Roboto" panose="02000000000000000000" pitchFamily="2" charset="0"/>
                <a:ea typeface="Roboto" panose="02000000000000000000" pitchFamily="2" charset="0"/>
              </a:rPr>
              <a:t>When: April 23, 2026</a:t>
            </a:r>
          </a:p>
          <a:p>
            <a:pPr marL="342900" indent="-342900">
              <a:lnSpc>
                <a:spcPct val="250000"/>
              </a:lnSpc>
              <a:buFont typeface="Arial" panose="020B0604020202020204" pitchFamily="34" charset="0"/>
              <a:buChar char="•"/>
            </a:pPr>
            <a:r>
              <a:rPr lang="en-US" sz="2400">
                <a:latin typeface="Roboto" panose="02000000000000000000" pitchFamily="2" charset="0"/>
                <a:ea typeface="Roboto" panose="02000000000000000000" pitchFamily="2" charset="0"/>
              </a:rPr>
              <a:t>Where: Richmond Marriott Downtown,</a:t>
            </a:r>
          </a:p>
          <a:p>
            <a:r>
              <a:rPr lang="en-US" sz="2400">
                <a:latin typeface="Roboto" panose="02000000000000000000" pitchFamily="2" charset="0"/>
                <a:ea typeface="Roboto" panose="02000000000000000000" pitchFamily="2" charset="0"/>
              </a:rPr>
              <a:t> 	      Richmond, VA</a:t>
            </a:r>
          </a:p>
          <a:p>
            <a:endParaRPr lang="en-US" sz="2400">
              <a:latin typeface="Roboto" panose="02000000000000000000" pitchFamily="2" charset="0"/>
              <a:ea typeface="Roboto" panose="02000000000000000000" pitchFamily="2" charset="0"/>
            </a:endParaRPr>
          </a:p>
          <a:p>
            <a:endParaRPr lang="en-US">
              <a:latin typeface="Roboto" panose="02000000000000000000" pitchFamily="2" charset="0"/>
              <a:ea typeface="Roboto" panose="02000000000000000000" pitchFamily="2" charset="0"/>
            </a:endParaRPr>
          </a:p>
        </p:txBody>
      </p:sp>
      <p:pic>
        <p:nvPicPr>
          <p:cNvPr id="9" name="Picture 8" descr="Government Innovation Week logo White intitals on a redish background">
            <a:extLst>
              <a:ext uri="{FF2B5EF4-FFF2-40B4-BE49-F238E27FC236}">
                <a16:creationId xmlns:a16="http://schemas.microsoft.com/office/drawing/2014/main" id="{858E3625-5BF5-D480-0DA0-E71DC4D881C0}"/>
              </a:ext>
            </a:extLst>
          </p:cNvPr>
          <p:cNvPicPr>
            <a:picLocks noChangeAspect="1"/>
          </p:cNvPicPr>
          <p:nvPr/>
        </p:nvPicPr>
        <p:blipFill>
          <a:blip r:embed="rId4"/>
          <a:stretch>
            <a:fillRect/>
          </a:stretch>
        </p:blipFill>
        <p:spPr>
          <a:xfrm>
            <a:off x="5888183" y="1507086"/>
            <a:ext cx="6097978" cy="3698312"/>
          </a:xfrm>
          <a:prstGeom prst="rect">
            <a:avLst/>
          </a:prstGeom>
        </p:spPr>
      </p:pic>
    </p:spTree>
    <p:extLst>
      <p:ext uri="{BB962C8B-B14F-4D97-AF65-F5344CB8AC3E}">
        <p14:creationId xmlns:p14="http://schemas.microsoft.com/office/powerpoint/2010/main" val="21313927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CABEB7-601D-5175-558C-8FB690CCA07D}"/>
              </a:ext>
              <a:ext uri="{C183D7F6-B498-43B3-948B-1728B52AA6E4}">
                <adec:decorative xmlns:adec="http://schemas.microsoft.com/office/drawing/2017/decorative" val="1"/>
              </a:ext>
            </a:extLst>
          </p:cNvPr>
          <p:cNvSpPr/>
          <p:nvPr/>
        </p:nvSpPr>
        <p:spPr>
          <a:xfrm>
            <a:off x="803189" y="766119"/>
            <a:ext cx="4868562" cy="5385721"/>
          </a:xfrm>
          <a:prstGeom prst="rect">
            <a:avLst/>
          </a:prstGeom>
          <a:solidFill>
            <a:srgbClr val="105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80B8F47D-265C-FE4C-5E7E-9CC627CDF1B4}"/>
              </a:ext>
            </a:extLst>
          </p:cNvPr>
          <p:cNvSpPr txBox="1">
            <a:spLocks noGrp="1"/>
          </p:cNvSpPr>
          <p:nvPr>
            <p:ph type="title" idx="4294967295"/>
          </p:nvPr>
        </p:nvSpPr>
        <p:spPr>
          <a:xfrm>
            <a:off x="1216056" y="2650567"/>
            <a:ext cx="3933692"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0E1DD"/>
                </a:solidFill>
                <a:effectLst/>
                <a:uLnTx/>
                <a:uFillTx/>
                <a:latin typeface="Rajdhani"/>
                <a:ea typeface="+mn-ea"/>
                <a:cs typeface="Calibri"/>
              </a:rPr>
              <a:t>  MEETING     ADJOURNED</a:t>
            </a:r>
            <a:endParaRPr kumimoji="0" lang="en-US" sz="5400" b="0" i="0" u="none" strike="noStrike" kern="1200" cap="none" spc="0" normalizeH="0" baseline="0" noProof="0" dirty="0">
              <a:ln>
                <a:noFill/>
              </a:ln>
              <a:solidFill>
                <a:srgbClr val="E0E1DD"/>
              </a:solidFill>
              <a:effectLst/>
              <a:uLnTx/>
              <a:uFillTx/>
              <a:latin typeface="Rajdhani"/>
              <a:ea typeface="+mn-ea"/>
              <a:cs typeface="Calibri" panose="020F0502020204030204"/>
            </a:endParaRPr>
          </a:p>
        </p:txBody>
      </p:sp>
      <p:pic>
        <p:nvPicPr>
          <p:cNvPr id="7" name="Picture 6" descr="Virginia IT agency Logo">
            <a:extLst>
              <a:ext uri="{FF2B5EF4-FFF2-40B4-BE49-F238E27FC236}">
                <a16:creationId xmlns:a16="http://schemas.microsoft.com/office/drawing/2014/main" id="{6B0A2A24-66E4-E4F1-882B-E03FB8273E45}"/>
              </a:ext>
            </a:extLst>
          </p:cNvPr>
          <p:cNvPicPr>
            <a:picLocks noChangeAspect="1"/>
          </p:cNvPicPr>
          <p:nvPr/>
        </p:nvPicPr>
        <p:blipFill>
          <a:blip r:embed="rId3"/>
          <a:stretch>
            <a:fillRect/>
          </a:stretch>
        </p:blipFill>
        <p:spPr>
          <a:xfrm>
            <a:off x="6038943" y="2576825"/>
            <a:ext cx="5054686" cy="1914041"/>
          </a:xfrm>
          <a:prstGeom prst="rect">
            <a:avLst/>
          </a:prstGeom>
        </p:spPr>
      </p:pic>
    </p:spTree>
    <p:extLst>
      <p:ext uri="{BB962C8B-B14F-4D97-AF65-F5344CB8AC3E}">
        <p14:creationId xmlns:p14="http://schemas.microsoft.com/office/powerpoint/2010/main" val="3067314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446263" y="20349"/>
            <a:ext cx="3283373" cy="1166003"/>
          </a:xfrm>
          <a:prstGeom prst="rect">
            <a:avLst/>
          </a:prstGeom>
        </p:spPr>
        <p:txBody>
          <a:bodyPr vert="horz" wrap="square" lIns="0" tIns="16933" rIns="0" bIns="0" rtlCol="0">
            <a:spAutoFit/>
          </a:bodyPr>
          <a:lstStyle/>
          <a:p>
            <a:pPr marL="16933" marR="6773">
              <a:spcBef>
                <a:spcPts val="133"/>
              </a:spcBef>
            </a:pPr>
            <a:r>
              <a:rPr spc="447">
                <a:solidFill>
                  <a:srgbClr val="00293C"/>
                </a:solidFill>
              </a:rPr>
              <a:t>We</a:t>
            </a:r>
            <a:r>
              <a:rPr spc="-33">
                <a:solidFill>
                  <a:srgbClr val="00293C"/>
                </a:solidFill>
              </a:rPr>
              <a:t> </a:t>
            </a:r>
            <a:r>
              <a:rPr spc="305">
                <a:solidFill>
                  <a:srgbClr val="00293C"/>
                </a:solidFill>
              </a:rPr>
              <a:t>are</a:t>
            </a:r>
            <a:r>
              <a:rPr spc="-33">
                <a:solidFill>
                  <a:srgbClr val="00293C"/>
                </a:solidFill>
              </a:rPr>
              <a:t> </a:t>
            </a:r>
            <a:r>
              <a:rPr spc="347">
                <a:solidFill>
                  <a:srgbClr val="00293C"/>
                </a:solidFill>
              </a:rPr>
              <a:t>in</a:t>
            </a:r>
            <a:r>
              <a:rPr spc="-33">
                <a:solidFill>
                  <a:srgbClr val="00293C"/>
                </a:solidFill>
              </a:rPr>
              <a:t> </a:t>
            </a:r>
            <a:r>
              <a:rPr spc="353">
                <a:solidFill>
                  <a:srgbClr val="00293C"/>
                </a:solidFill>
              </a:rPr>
              <a:t>this </a:t>
            </a:r>
            <a:r>
              <a:rPr spc="400">
                <a:solidFill>
                  <a:srgbClr val="00293C"/>
                </a:solidFill>
              </a:rPr>
              <a:t>together</a:t>
            </a:r>
          </a:p>
        </p:txBody>
      </p:sp>
      <p:sp>
        <p:nvSpPr>
          <p:cNvPr id="10" name="object 10"/>
          <p:cNvSpPr txBox="1"/>
          <p:nvPr/>
        </p:nvSpPr>
        <p:spPr>
          <a:xfrm>
            <a:off x="388875" y="1263528"/>
            <a:ext cx="5320453" cy="4669249"/>
          </a:xfrm>
          <a:prstGeom prst="rect">
            <a:avLst/>
          </a:prstGeom>
        </p:spPr>
        <p:txBody>
          <a:bodyPr vert="horz" wrap="square" lIns="0" tIns="36407" rIns="0" bIns="0" rtlCol="0">
            <a:spAutoFit/>
          </a:bodyPr>
          <a:lstStyle/>
          <a:p>
            <a:pPr marL="187955" defTabSz="1219170">
              <a:spcBef>
                <a:spcPts val="287"/>
              </a:spcBef>
            </a:pPr>
            <a:r>
              <a:rPr sz="1600" b="1" kern="0" spc="167">
                <a:solidFill>
                  <a:srgbClr val="EE4523"/>
                </a:solidFill>
                <a:latin typeface="Calibri"/>
                <a:cs typeface="Calibri"/>
              </a:rPr>
              <a:t>Enterprise</a:t>
            </a:r>
            <a:r>
              <a:rPr sz="1600" b="1" kern="0" spc="20">
                <a:solidFill>
                  <a:srgbClr val="EE4523"/>
                </a:solidFill>
                <a:latin typeface="Calibri"/>
                <a:cs typeface="Calibri"/>
              </a:rPr>
              <a:t> </a:t>
            </a:r>
            <a:r>
              <a:rPr sz="1600" b="1" kern="0" spc="213">
                <a:solidFill>
                  <a:srgbClr val="EE4523"/>
                </a:solidFill>
                <a:latin typeface="Calibri"/>
                <a:cs typeface="Calibri"/>
              </a:rPr>
              <a:t>Customer</a:t>
            </a:r>
            <a:r>
              <a:rPr sz="1600" b="1" kern="0" spc="20">
                <a:solidFill>
                  <a:srgbClr val="EE4523"/>
                </a:solidFill>
                <a:latin typeface="Calibri"/>
                <a:cs typeface="Calibri"/>
              </a:rPr>
              <a:t> </a:t>
            </a:r>
            <a:r>
              <a:rPr sz="1600" b="1" kern="0" spc="253">
                <a:solidFill>
                  <a:srgbClr val="EE4523"/>
                </a:solidFill>
                <a:latin typeface="Calibri"/>
                <a:cs typeface="Calibri"/>
              </a:rPr>
              <a:t>Success</a:t>
            </a:r>
            <a:r>
              <a:rPr sz="1600" b="1" kern="0" spc="20">
                <a:solidFill>
                  <a:srgbClr val="EE4523"/>
                </a:solidFill>
                <a:latin typeface="Calibri"/>
                <a:cs typeface="Calibri"/>
              </a:rPr>
              <a:t> </a:t>
            </a:r>
            <a:r>
              <a:rPr sz="1600" b="1" kern="0" spc="160">
                <a:solidFill>
                  <a:srgbClr val="EE4523"/>
                </a:solidFill>
                <a:latin typeface="Calibri"/>
                <a:cs typeface="Calibri"/>
              </a:rPr>
              <a:t>Manager</a:t>
            </a:r>
            <a:endParaRPr sz="1600" kern="0">
              <a:solidFill>
                <a:sysClr val="windowText" lastClr="000000"/>
              </a:solidFill>
              <a:latin typeface="Calibri"/>
              <a:cs typeface="Calibri"/>
            </a:endParaRPr>
          </a:p>
          <a:p>
            <a:pPr marL="208275" defTabSz="1219170">
              <a:spcBef>
                <a:spcPts val="107"/>
              </a:spcBef>
            </a:pPr>
            <a:r>
              <a:rPr sz="1067" kern="0" spc="13">
                <a:solidFill>
                  <a:srgbClr val="00293C"/>
                </a:solidFill>
                <a:latin typeface="Century Gothic"/>
                <a:cs typeface="Century Gothic"/>
              </a:rPr>
              <a:t>Since</a:t>
            </a:r>
            <a:r>
              <a:rPr sz="1067" kern="0" spc="127">
                <a:solidFill>
                  <a:srgbClr val="00293C"/>
                </a:solidFill>
                <a:latin typeface="Century Gothic"/>
                <a:cs typeface="Century Gothic"/>
              </a:rPr>
              <a:t> </a:t>
            </a:r>
            <a:r>
              <a:rPr sz="1067" kern="0" spc="73">
                <a:solidFill>
                  <a:srgbClr val="00293C"/>
                </a:solidFill>
                <a:latin typeface="Century Gothic"/>
                <a:cs typeface="Century Gothic"/>
              </a:rPr>
              <a:t>2022</a:t>
            </a:r>
            <a:endParaRPr sz="1067" kern="0">
              <a:solidFill>
                <a:sysClr val="windowText" lastClr="000000"/>
              </a:solidFill>
              <a:latin typeface="Century Gothic"/>
              <a:cs typeface="Century Gothic"/>
            </a:endParaRPr>
          </a:p>
          <a:p>
            <a:pPr defTabSz="1219170">
              <a:spcBef>
                <a:spcPts val="20"/>
              </a:spcBef>
            </a:pPr>
            <a:endParaRPr sz="1067" kern="0">
              <a:solidFill>
                <a:sysClr val="windowText" lastClr="000000"/>
              </a:solidFill>
              <a:latin typeface="Century Gothic"/>
              <a:cs typeface="Century Gothic"/>
            </a:endParaRPr>
          </a:p>
          <a:p>
            <a:pPr marL="152396" indent="-135463" defTabSz="1219170">
              <a:spcBef>
                <a:spcPts val="7"/>
              </a:spcBef>
              <a:buFontTx/>
              <a:buChar char="•"/>
              <a:tabLst>
                <a:tab pos="152396" algn="l"/>
              </a:tabLst>
            </a:pPr>
            <a:r>
              <a:rPr sz="1333" b="1" kern="0" spc="140">
                <a:solidFill>
                  <a:srgbClr val="101820"/>
                </a:solidFill>
                <a:latin typeface="Calibri"/>
                <a:cs typeface="Calibri"/>
              </a:rPr>
              <a:t>Vision</a:t>
            </a:r>
            <a:endParaRPr sz="1333" kern="0">
              <a:solidFill>
                <a:sysClr val="windowText" lastClr="000000"/>
              </a:solidFill>
              <a:latin typeface="Calibri"/>
              <a:cs typeface="Calibri"/>
            </a:endParaRPr>
          </a:p>
          <a:p>
            <a:pPr marL="489361" marR="6773" defTabSz="1219170">
              <a:spcBef>
                <a:spcPts val="1473"/>
              </a:spcBef>
            </a:pPr>
            <a:r>
              <a:rPr sz="1067" kern="0" spc="100">
                <a:solidFill>
                  <a:srgbClr val="101820"/>
                </a:solidFill>
                <a:latin typeface="Century Gothic"/>
                <a:cs typeface="Century Gothic"/>
              </a:rPr>
              <a:t>I</a:t>
            </a:r>
            <a:r>
              <a:rPr sz="1067" kern="0" spc="87">
                <a:solidFill>
                  <a:srgbClr val="101820"/>
                </a:solidFill>
                <a:latin typeface="Century Gothic"/>
                <a:cs typeface="Century Gothic"/>
              </a:rPr>
              <a:t> </a:t>
            </a:r>
            <a:r>
              <a:rPr sz="1067" kern="0">
                <a:solidFill>
                  <a:srgbClr val="101820"/>
                </a:solidFill>
                <a:latin typeface="Century Gothic"/>
                <a:cs typeface="Century Gothic"/>
              </a:rPr>
              <a:t>serve</a:t>
            </a:r>
            <a:r>
              <a:rPr sz="1067" kern="0" spc="87">
                <a:solidFill>
                  <a:srgbClr val="101820"/>
                </a:solidFill>
                <a:latin typeface="Century Gothic"/>
                <a:cs typeface="Century Gothic"/>
              </a:rPr>
              <a:t> </a:t>
            </a:r>
            <a:r>
              <a:rPr sz="1067" kern="0">
                <a:solidFill>
                  <a:srgbClr val="101820"/>
                </a:solidFill>
                <a:latin typeface="Century Gothic"/>
                <a:cs typeface="Century Gothic"/>
              </a:rPr>
              <a:t>as</a:t>
            </a:r>
            <a:r>
              <a:rPr sz="1067" kern="0" spc="93">
                <a:solidFill>
                  <a:srgbClr val="101820"/>
                </a:solidFill>
                <a:latin typeface="Century Gothic"/>
                <a:cs typeface="Century Gothic"/>
              </a:rPr>
              <a:t> </a:t>
            </a:r>
            <a:r>
              <a:rPr sz="1067" kern="0">
                <a:solidFill>
                  <a:srgbClr val="101820"/>
                </a:solidFill>
                <a:latin typeface="Century Gothic"/>
                <a:cs typeface="Century Gothic"/>
              </a:rPr>
              <a:t>your</a:t>
            </a:r>
            <a:r>
              <a:rPr sz="1067" kern="0" spc="87">
                <a:solidFill>
                  <a:srgbClr val="101820"/>
                </a:solidFill>
                <a:latin typeface="Century Gothic"/>
                <a:cs typeface="Century Gothic"/>
              </a:rPr>
              <a:t> </a:t>
            </a:r>
            <a:r>
              <a:rPr sz="1067" kern="0">
                <a:solidFill>
                  <a:srgbClr val="101820"/>
                </a:solidFill>
                <a:latin typeface="Century Gothic"/>
                <a:cs typeface="Century Gothic"/>
              </a:rPr>
              <a:t>strategic</a:t>
            </a:r>
            <a:r>
              <a:rPr sz="1067" kern="0" spc="87">
                <a:solidFill>
                  <a:srgbClr val="101820"/>
                </a:solidFill>
                <a:latin typeface="Century Gothic"/>
                <a:cs typeface="Century Gothic"/>
              </a:rPr>
              <a:t> </a:t>
            </a:r>
            <a:r>
              <a:rPr sz="1067" kern="0">
                <a:solidFill>
                  <a:srgbClr val="101820"/>
                </a:solidFill>
                <a:latin typeface="Century Gothic"/>
                <a:cs typeface="Century Gothic"/>
              </a:rPr>
              <a:t>partner</a:t>
            </a:r>
            <a:r>
              <a:rPr sz="1067" kern="0" spc="93">
                <a:solidFill>
                  <a:srgbClr val="101820"/>
                </a:solidFill>
                <a:latin typeface="Century Gothic"/>
                <a:cs typeface="Century Gothic"/>
              </a:rPr>
              <a:t> </a:t>
            </a:r>
            <a:r>
              <a:rPr sz="1067" kern="0" spc="-40">
                <a:solidFill>
                  <a:srgbClr val="101820"/>
                </a:solidFill>
                <a:latin typeface="Century Gothic"/>
                <a:cs typeface="Century Gothic"/>
              </a:rPr>
              <a:t>and</a:t>
            </a:r>
            <a:r>
              <a:rPr sz="1067" kern="0" spc="87">
                <a:solidFill>
                  <a:srgbClr val="101820"/>
                </a:solidFill>
                <a:latin typeface="Century Gothic"/>
                <a:cs typeface="Century Gothic"/>
              </a:rPr>
              <a:t> </a:t>
            </a:r>
            <a:r>
              <a:rPr sz="1067" kern="0">
                <a:solidFill>
                  <a:srgbClr val="101820"/>
                </a:solidFill>
                <a:latin typeface="Century Gothic"/>
                <a:cs typeface="Century Gothic"/>
              </a:rPr>
              <a:t>VITA’s</a:t>
            </a:r>
            <a:r>
              <a:rPr sz="1067" kern="0" spc="87">
                <a:solidFill>
                  <a:srgbClr val="101820"/>
                </a:solidFill>
                <a:latin typeface="Century Gothic"/>
                <a:cs typeface="Century Gothic"/>
              </a:rPr>
              <a:t> </a:t>
            </a:r>
            <a:r>
              <a:rPr sz="1067" kern="0">
                <a:solidFill>
                  <a:srgbClr val="101820"/>
                </a:solidFill>
                <a:latin typeface="Century Gothic"/>
                <a:cs typeface="Century Gothic"/>
              </a:rPr>
              <a:t>primary</a:t>
            </a:r>
            <a:r>
              <a:rPr sz="1067" kern="0" spc="93">
                <a:solidFill>
                  <a:srgbClr val="101820"/>
                </a:solidFill>
                <a:latin typeface="Century Gothic"/>
                <a:cs typeface="Century Gothic"/>
              </a:rPr>
              <a:t> </a:t>
            </a:r>
            <a:r>
              <a:rPr sz="1067" kern="0">
                <a:solidFill>
                  <a:srgbClr val="101820"/>
                </a:solidFill>
                <a:latin typeface="Century Gothic"/>
                <a:cs typeface="Century Gothic"/>
              </a:rPr>
              <a:t>point</a:t>
            </a:r>
            <a:r>
              <a:rPr sz="1067" kern="0" spc="87">
                <a:solidFill>
                  <a:srgbClr val="101820"/>
                </a:solidFill>
                <a:latin typeface="Century Gothic"/>
                <a:cs typeface="Century Gothic"/>
              </a:rPr>
              <a:t> </a:t>
            </a:r>
            <a:r>
              <a:rPr sz="1067" kern="0">
                <a:solidFill>
                  <a:srgbClr val="101820"/>
                </a:solidFill>
                <a:latin typeface="Century Gothic"/>
                <a:cs typeface="Century Gothic"/>
              </a:rPr>
              <a:t>of</a:t>
            </a:r>
            <a:r>
              <a:rPr sz="1067" kern="0" spc="87">
                <a:solidFill>
                  <a:srgbClr val="101820"/>
                </a:solidFill>
                <a:latin typeface="Century Gothic"/>
                <a:cs typeface="Century Gothic"/>
              </a:rPr>
              <a:t> </a:t>
            </a:r>
            <a:r>
              <a:rPr sz="1067" kern="0">
                <a:solidFill>
                  <a:srgbClr val="101820"/>
                </a:solidFill>
                <a:latin typeface="Century Gothic"/>
                <a:cs typeface="Century Gothic"/>
              </a:rPr>
              <a:t>contact</a:t>
            </a:r>
            <a:r>
              <a:rPr sz="1067" kern="0" spc="93">
                <a:solidFill>
                  <a:srgbClr val="101820"/>
                </a:solidFill>
                <a:latin typeface="Century Gothic"/>
                <a:cs typeface="Century Gothic"/>
              </a:rPr>
              <a:t> </a:t>
            </a:r>
            <a:r>
              <a:rPr sz="1067" kern="0" spc="-33">
                <a:solidFill>
                  <a:srgbClr val="101820"/>
                </a:solidFill>
                <a:latin typeface="Century Gothic"/>
                <a:cs typeface="Century Gothic"/>
              </a:rPr>
              <a:t>for</a:t>
            </a:r>
            <a:r>
              <a:rPr sz="1067" kern="0">
                <a:solidFill>
                  <a:srgbClr val="101820"/>
                </a:solidFill>
                <a:latin typeface="Century Gothic"/>
                <a:cs typeface="Century Gothic"/>
              </a:rPr>
              <a:t> maximizing</a:t>
            </a:r>
            <a:r>
              <a:rPr sz="1067" kern="0" spc="133">
                <a:solidFill>
                  <a:srgbClr val="101820"/>
                </a:solidFill>
                <a:latin typeface="Century Gothic"/>
                <a:cs typeface="Century Gothic"/>
              </a:rPr>
              <a:t> </a:t>
            </a:r>
            <a:r>
              <a:rPr sz="1067" kern="0">
                <a:solidFill>
                  <a:srgbClr val="101820"/>
                </a:solidFill>
                <a:latin typeface="Century Gothic"/>
                <a:cs typeface="Century Gothic"/>
              </a:rPr>
              <a:t>the</a:t>
            </a:r>
            <a:r>
              <a:rPr sz="1067" kern="0" spc="140">
                <a:solidFill>
                  <a:srgbClr val="101820"/>
                </a:solidFill>
                <a:latin typeface="Century Gothic"/>
                <a:cs typeface="Century Gothic"/>
              </a:rPr>
              <a:t> </a:t>
            </a:r>
            <a:r>
              <a:rPr sz="1067" kern="0" spc="-13">
                <a:solidFill>
                  <a:srgbClr val="101820"/>
                </a:solidFill>
                <a:latin typeface="Century Gothic"/>
                <a:cs typeface="Century Gothic"/>
              </a:rPr>
              <a:t>value</a:t>
            </a:r>
            <a:r>
              <a:rPr sz="1067" kern="0" spc="140">
                <a:solidFill>
                  <a:srgbClr val="101820"/>
                </a:solidFill>
                <a:latin typeface="Century Gothic"/>
                <a:cs typeface="Century Gothic"/>
              </a:rPr>
              <a:t> </a:t>
            </a:r>
            <a:r>
              <a:rPr sz="1067" kern="0">
                <a:solidFill>
                  <a:srgbClr val="101820"/>
                </a:solidFill>
                <a:latin typeface="Century Gothic"/>
                <a:cs typeface="Century Gothic"/>
              </a:rPr>
              <a:t>of</a:t>
            </a:r>
            <a:r>
              <a:rPr sz="1067" kern="0" spc="140">
                <a:solidFill>
                  <a:srgbClr val="101820"/>
                </a:solidFill>
                <a:latin typeface="Century Gothic"/>
                <a:cs typeface="Century Gothic"/>
              </a:rPr>
              <a:t> </a:t>
            </a:r>
            <a:r>
              <a:rPr sz="1067" kern="0">
                <a:solidFill>
                  <a:srgbClr val="101820"/>
                </a:solidFill>
                <a:latin typeface="Century Gothic"/>
                <a:cs typeface="Century Gothic"/>
              </a:rPr>
              <a:t>your</a:t>
            </a:r>
            <a:r>
              <a:rPr sz="1067" kern="0" spc="140">
                <a:solidFill>
                  <a:srgbClr val="101820"/>
                </a:solidFill>
                <a:latin typeface="Century Gothic"/>
                <a:cs typeface="Century Gothic"/>
              </a:rPr>
              <a:t> </a:t>
            </a:r>
            <a:r>
              <a:rPr sz="1067" kern="0">
                <a:solidFill>
                  <a:srgbClr val="101820"/>
                </a:solidFill>
                <a:latin typeface="Century Gothic"/>
                <a:cs typeface="Century Gothic"/>
              </a:rPr>
              <a:t>KnowBe4</a:t>
            </a:r>
            <a:r>
              <a:rPr sz="1067" kern="0" spc="140">
                <a:solidFill>
                  <a:srgbClr val="101820"/>
                </a:solidFill>
                <a:latin typeface="Century Gothic"/>
                <a:cs typeface="Century Gothic"/>
              </a:rPr>
              <a:t> </a:t>
            </a:r>
            <a:r>
              <a:rPr sz="1067" kern="0">
                <a:solidFill>
                  <a:srgbClr val="101820"/>
                </a:solidFill>
                <a:latin typeface="Century Gothic"/>
                <a:cs typeface="Century Gothic"/>
              </a:rPr>
              <a:t>security</a:t>
            </a:r>
            <a:r>
              <a:rPr sz="1067" kern="0" spc="140">
                <a:solidFill>
                  <a:srgbClr val="101820"/>
                </a:solidFill>
                <a:latin typeface="Century Gothic"/>
                <a:cs typeface="Century Gothic"/>
              </a:rPr>
              <a:t> </a:t>
            </a:r>
            <a:r>
              <a:rPr sz="1067" kern="0">
                <a:solidFill>
                  <a:srgbClr val="101820"/>
                </a:solidFill>
                <a:latin typeface="Century Gothic"/>
                <a:cs typeface="Century Gothic"/>
              </a:rPr>
              <a:t>awareness</a:t>
            </a:r>
            <a:r>
              <a:rPr sz="1067" kern="0" spc="140">
                <a:solidFill>
                  <a:srgbClr val="101820"/>
                </a:solidFill>
                <a:latin typeface="Century Gothic"/>
                <a:cs typeface="Century Gothic"/>
              </a:rPr>
              <a:t> </a:t>
            </a:r>
            <a:r>
              <a:rPr sz="1067" kern="0" spc="-13">
                <a:solidFill>
                  <a:srgbClr val="101820"/>
                </a:solidFill>
                <a:latin typeface="Century Gothic"/>
                <a:cs typeface="Century Gothic"/>
              </a:rPr>
              <a:t>investment. </a:t>
            </a:r>
            <a:r>
              <a:rPr sz="1067" kern="0">
                <a:solidFill>
                  <a:srgbClr val="101820"/>
                </a:solidFill>
                <a:latin typeface="Century Gothic"/>
                <a:cs typeface="Century Gothic"/>
              </a:rPr>
              <a:t>My</a:t>
            </a:r>
            <a:r>
              <a:rPr sz="1067" kern="0" spc="107">
                <a:solidFill>
                  <a:srgbClr val="101820"/>
                </a:solidFill>
                <a:latin typeface="Century Gothic"/>
                <a:cs typeface="Century Gothic"/>
              </a:rPr>
              <a:t> </a:t>
            </a:r>
            <a:r>
              <a:rPr sz="1067" kern="0">
                <a:solidFill>
                  <a:srgbClr val="101820"/>
                </a:solidFill>
                <a:latin typeface="Century Gothic"/>
                <a:cs typeface="Century Gothic"/>
              </a:rPr>
              <a:t>role</a:t>
            </a:r>
            <a:r>
              <a:rPr sz="1067" kern="0" spc="107">
                <a:solidFill>
                  <a:srgbClr val="101820"/>
                </a:solidFill>
                <a:latin typeface="Century Gothic"/>
                <a:cs typeface="Century Gothic"/>
              </a:rPr>
              <a:t> </a:t>
            </a:r>
            <a:r>
              <a:rPr sz="1067" kern="0">
                <a:solidFill>
                  <a:srgbClr val="101820"/>
                </a:solidFill>
                <a:latin typeface="Century Gothic"/>
                <a:cs typeface="Century Gothic"/>
              </a:rPr>
              <a:t>goes</a:t>
            </a:r>
            <a:r>
              <a:rPr sz="1067" kern="0" spc="107">
                <a:solidFill>
                  <a:srgbClr val="101820"/>
                </a:solidFill>
                <a:latin typeface="Century Gothic"/>
                <a:cs typeface="Century Gothic"/>
              </a:rPr>
              <a:t> </a:t>
            </a:r>
            <a:r>
              <a:rPr sz="1067" kern="0" spc="-13">
                <a:solidFill>
                  <a:srgbClr val="101820"/>
                </a:solidFill>
                <a:latin typeface="Century Gothic"/>
                <a:cs typeface="Century Gothic"/>
              </a:rPr>
              <a:t>beyond</a:t>
            </a:r>
            <a:r>
              <a:rPr sz="1067" kern="0" spc="113">
                <a:solidFill>
                  <a:srgbClr val="101820"/>
                </a:solidFill>
                <a:latin typeface="Century Gothic"/>
                <a:cs typeface="Century Gothic"/>
              </a:rPr>
              <a:t> </a:t>
            </a:r>
            <a:r>
              <a:rPr sz="1067" kern="0">
                <a:solidFill>
                  <a:srgbClr val="101820"/>
                </a:solidFill>
                <a:latin typeface="Century Gothic"/>
                <a:cs typeface="Century Gothic"/>
              </a:rPr>
              <a:t>traditional</a:t>
            </a:r>
            <a:r>
              <a:rPr sz="1067" kern="0" spc="107">
                <a:solidFill>
                  <a:srgbClr val="101820"/>
                </a:solidFill>
                <a:latin typeface="Century Gothic"/>
                <a:cs typeface="Century Gothic"/>
              </a:rPr>
              <a:t> </a:t>
            </a:r>
            <a:r>
              <a:rPr sz="1067" kern="0">
                <a:solidFill>
                  <a:srgbClr val="101820"/>
                </a:solidFill>
                <a:latin typeface="Century Gothic"/>
                <a:cs typeface="Century Gothic"/>
              </a:rPr>
              <a:t>vendor</a:t>
            </a:r>
            <a:r>
              <a:rPr sz="1067" kern="0" spc="107">
                <a:solidFill>
                  <a:srgbClr val="101820"/>
                </a:solidFill>
                <a:latin typeface="Century Gothic"/>
                <a:cs typeface="Century Gothic"/>
              </a:rPr>
              <a:t> </a:t>
            </a:r>
            <a:r>
              <a:rPr sz="1067" kern="0">
                <a:solidFill>
                  <a:srgbClr val="101820"/>
                </a:solidFill>
                <a:latin typeface="Century Gothic"/>
                <a:cs typeface="Century Gothic"/>
              </a:rPr>
              <a:t>support—I'm</a:t>
            </a:r>
            <a:r>
              <a:rPr sz="1067" kern="0" spc="107">
                <a:solidFill>
                  <a:srgbClr val="101820"/>
                </a:solidFill>
                <a:latin typeface="Century Gothic"/>
                <a:cs typeface="Century Gothic"/>
              </a:rPr>
              <a:t> </a:t>
            </a:r>
            <a:r>
              <a:rPr sz="1067" kern="0">
                <a:solidFill>
                  <a:srgbClr val="101820"/>
                </a:solidFill>
                <a:latin typeface="Century Gothic"/>
                <a:cs typeface="Century Gothic"/>
              </a:rPr>
              <a:t>here</a:t>
            </a:r>
            <a:r>
              <a:rPr sz="1067" kern="0" spc="113">
                <a:solidFill>
                  <a:srgbClr val="101820"/>
                </a:solidFill>
                <a:latin typeface="Century Gothic"/>
                <a:cs typeface="Century Gothic"/>
              </a:rPr>
              <a:t> </a:t>
            </a:r>
            <a:r>
              <a:rPr sz="1067" kern="0">
                <a:solidFill>
                  <a:srgbClr val="101820"/>
                </a:solidFill>
                <a:latin typeface="Century Gothic"/>
                <a:cs typeface="Century Gothic"/>
              </a:rPr>
              <a:t>to</a:t>
            </a:r>
            <a:r>
              <a:rPr sz="1067" kern="0" spc="107">
                <a:solidFill>
                  <a:srgbClr val="101820"/>
                </a:solidFill>
                <a:latin typeface="Century Gothic"/>
                <a:cs typeface="Century Gothic"/>
              </a:rPr>
              <a:t> </a:t>
            </a:r>
            <a:r>
              <a:rPr sz="1067" kern="0" spc="-13">
                <a:solidFill>
                  <a:srgbClr val="101820"/>
                </a:solidFill>
                <a:latin typeface="Century Gothic"/>
                <a:cs typeface="Century Gothic"/>
              </a:rPr>
              <a:t>ensure </a:t>
            </a:r>
            <a:r>
              <a:rPr sz="1067" kern="0">
                <a:solidFill>
                  <a:srgbClr val="101820"/>
                </a:solidFill>
                <a:latin typeface="Century Gothic"/>
                <a:cs typeface="Century Gothic"/>
              </a:rPr>
              <a:t>your</a:t>
            </a:r>
            <a:r>
              <a:rPr sz="1067" kern="0" spc="27">
                <a:solidFill>
                  <a:srgbClr val="101820"/>
                </a:solidFill>
                <a:latin typeface="Century Gothic"/>
                <a:cs typeface="Century Gothic"/>
              </a:rPr>
              <a:t> </a:t>
            </a:r>
            <a:r>
              <a:rPr sz="1067" kern="0">
                <a:solidFill>
                  <a:srgbClr val="101820"/>
                </a:solidFill>
                <a:latin typeface="Century Gothic"/>
                <a:cs typeface="Century Gothic"/>
              </a:rPr>
              <a:t>state</a:t>
            </a:r>
            <a:r>
              <a:rPr sz="1067" kern="0" spc="33">
                <a:solidFill>
                  <a:srgbClr val="101820"/>
                </a:solidFill>
                <a:latin typeface="Century Gothic"/>
                <a:cs typeface="Century Gothic"/>
              </a:rPr>
              <a:t> </a:t>
            </a:r>
            <a:r>
              <a:rPr sz="1067" kern="0" spc="-40">
                <a:solidFill>
                  <a:srgbClr val="101820"/>
                </a:solidFill>
                <a:latin typeface="Century Gothic"/>
                <a:cs typeface="Century Gothic"/>
              </a:rPr>
              <a:t>and</a:t>
            </a:r>
            <a:r>
              <a:rPr sz="1067" kern="0" spc="27">
                <a:solidFill>
                  <a:srgbClr val="101820"/>
                </a:solidFill>
                <a:latin typeface="Century Gothic"/>
                <a:cs typeface="Century Gothic"/>
              </a:rPr>
              <a:t> </a:t>
            </a:r>
            <a:r>
              <a:rPr sz="1067" kern="0">
                <a:solidFill>
                  <a:srgbClr val="101820"/>
                </a:solidFill>
                <a:latin typeface="Century Gothic"/>
                <a:cs typeface="Century Gothic"/>
              </a:rPr>
              <a:t>local</a:t>
            </a:r>
            <a:r>
              <a:rPr sz="1067" kern="0" spc="33">
                <a:solidFill>
                  <a:srgbClr val="101820"/>
                </a:solidFill>
                <a:latin typeface="Century Gothic"/>
                <a:cs typeface="Century Gothic"/>
              </a:rPr>
              <a:t> </a:t>
            </a:r>
            <a:r>
              <a:rPr sz="1067" kern="0">
                <a:solidFill>
                  <a:srgbClr val="101820"/>
                </a:solidFill>
                <a:latin typeface="Century Gothic"/>
                <a:cs typeface="Century Gothic"/>
              </a:rPr>
              <a:t>government</a:t>
            </a:r>
            <a:r>
              <a:rPr sz="1067" kern="0" spc="27">
                <a:solidFill>
                  <a:srgbClr val="101820"/>
                </a:solidFill>
                <a:latin typeface="Century Gothic"/>
                <a:cs typeface="Century Gothic"/>
              </a:rPr>
              <a:t> </a:t>
            </a:r>
            <a:r>
              <a:rPr sz="1067" kern="0">
                <a:solidFill>
                  <a:srgbClr val="101820"/>
                </a:solidFill>
                <a:latin typeface="Century Gothic"/>
                <a:cs typeface="Century Gothic"/>
              </a:rPr>
              <a:t>agencies</a:t>
            </a:r>
            <a:r>
              <a:rPr sz="1067" kern="0" spc="33">
                <a:solidFill>
                  <a:srgbClr val="101820"/>
                </a:solidFill>
                <a:latin typeface="Century Gothic"/>
                <a:cs typeface="Century Gothic"/>
              </a:rPr>
              <a:t> </a:t>
            </a:r>
            <a:r>
              <a:rPr sz="1067" kern="0" spc="-27">
                <a:solidFill>
                  <a:srgbClr val="101820"/>
                </a:solidFill>
                <a:latin typeface="Century Gothic"/>
                <a:cs typeface="Century Gothic"/>
              </a:rPr>
              <a:t>achieve</a:t>
            </a:r>
            <a:r>
              <a:rPr sz="1067" kern="0" spc="27">
                <a:solidFill>
                  <a:srgbClr val="101820"/>
                </a:solidFill>
                <a:latin typeface="Century Gothic"/>
                <a:cs typeface="Century Gothic"/>
              </a:rPr>
              <a:t> </a:t>
            </a:r>
            <a:r>
              <a:rPr sz="1067" kern="0">
                <a:solidFill>
                  <a:srgbClr val="101820"/>
                </a:solidFill>
                <a:latin typeface="Century Gothic"/>
                <a:cs typeface="Century Gothic"/>
              </a:rPr>
              <a:t>measurable</a:t>
            </a:r>
            <a:r>
              <a:rPr sz="1067" kern="0" spc="33">
                <a:solidFill>
                  <a:srgbClr val="101820"/>
                </a:solidFill>
                <a:latin typeface="Century Gothic"/>
                <a:cs typeface="Century Gothic"/>
              </a:rPr>
              <a:t> </a:t>
            </a:r>
            <a:r>
              <a:rPr sz="1067" kern="0" spc="87">
                <a:solidFill>
                  <a:srgbClr val="101820"/>
                </a:solidFill>
                <a:latin typeface="Century Gothic"/>
                <a:cs typeface="Century Gothic"/>
              </a:rPr>
              <a:t>risk </a:t>
            </a:r>
            <a:r>
              <a:rPr sz="1067" kern="0">
                <a:solidFill>
                  <a:srgbClr val="101820"/>
                </a:solidFill>
                <a:latin typeface="Century Gothic"/>
                <a:cs typeface="Century Gothic"/>
              </a:rPr>
              <a:t>reduction</a:t>
            </a:r>
            <a:r>
              <a:rPr sz="1067" kern="0" spc="193">
                <a:solidFill>
                  <a:srgbClr val="101820"/>
                </a:solidFill>
                <a:latin typeface="Century Gothic"/>
                <a:cs typeface="Century Gothic"/>
              </a:rPr>
              <a:t> </a:t>
            </a:r>
            <a:r>
              <a:rPr sz="1067" kern="0" spc="-40">
                <a:solidFill>
                  <a:srgbClr val="101820"/>
                </a:solidFill>
                <a:latin typeface="Century Gothic"/>
                <a:cs typeface="Century Gothic"/>
              </a:rPr>
              <a:t>and</a:t>
            </a:r>
            <a:r>
              <a:rPr sz="1067" kern="0" spc="193">
                <a:solidFill>
                  <a:srgbClr val="101820"/>
                </a:solidFill>
                <a:latin typeface="Century Gothic"/>
                <a:cs typeface="Century Gothic"/>
              </a:rPr>
              <a:t> </a:t>
            </a:r>
            <a:r>
              <a:rPr sz="1067" kern="0">
                <a:solidFill>
                  <a:srgbClr val="101820"/>
                </a:solidFill>
                <a:latin typeface="Century Gothic"/>
                <a:cs typeface="Century Gothic"/>
              </a:rPr>
              <a:t>build</a:t>
            </a:r>
            <a:r>
              <a:rPr sz="1067" kern="0" spc="193">
                <a:solidFill>
                  <a:srgbClr val="101820"/>
                </a:solidFill>
                <a:latin typeface="Century Gothic"/>
                <a:cs typeface="Century Gothic"/>
              </a:rPr>
              <a:t> </a:t>
            </a:r>
            <a:r>
              <a:rPr sz="1067" kern="0">
                <a:solidFill>
                  <a:srgbClr val="101820"/>
                </a:solidFill>
                <a:latin typeface="Century Gothic"/>
                <a:cs typeface="Century Gothic"/>
              </a:rPr>
              <a:t>lasting</a:t>
            </a:r>
            <a:r>
              <a:rPr sz="1067" kern="0" spc="200">
                <a:solidFill>
                  <a:srgbClr val="101820"/>
                </a:solidFill>
                <a:latin typeface="Century Gothic"/>
                <a:cs typeface="Century Gothic"/>
              </a:rPr>
              <a:t> </a:t>
            </a:r>
            <a:r>
              <a:rPr sz="1067" kern="0">
                <a:solidFill>
                  <a:srgbClr val="101820"/>
                </a:solidFill>
                <a:latin typeface="Century Gothic"/>
                <a:cs typeface="Century Gothic"/>
              </a:rPr>
              <a:t>security</a:t>
            </a:r>
            <a:r>
              <a:rPr sz="1067" kern="0" spc="193">
                <a:solidFill>
                  <a:srgbClr val="101820"/>
                </a:solidFill>
                <a:latin typeface="Century Gothic"/>
                <a:cs typeface="Century Gothic"/>
              </a:rPr>
              <a:t> </a:t>
            </a:r>
            <a:r>
              <a:rPr sz="1067" kern="0" spc="-13">
                <a:solidFill>
                  <a:srgbClr val="101820"/>
                </a:solidFill>
                <a:latin typeface="Century Gothic"/>
                <a:cs typeface="Century Gothic"/>
              </a:rPr>
              <a:t>cultures.</a:t>
            </a:r>
            <a:endParaRPr sz="1067" kern="0">
              <a:solidFill>
                <a:sysClr val="windowText" lastClr="000000"/>
              </a:solidFill>
              <a:latin typeface="Century Gothic"/>
              <a:cs typeface="Century Gothic"/>
            </a:endParaRPr>
          </a:p>
          <a:p>
            <a:pPr defTabSz="1219170">
              <a:spcBef>
                <a:spcPts val="152"/>
              </a:spcBef>
            </a:pPr>
            <a:endParaRPr sz="1067" kern="0">
              <a:solidFill>
                <a:sysClr val="windowText" lastClr="000000"/>
              </a:solidFill>
              <a:latin typeface="Century Gothic"/>
              <a:cs typeface="Century Gothic"/>
            </a:endParaRPr>
          </a:p>
          <a:p>
            <a:pPr marL="489361" marR="297173" defTabSz="1219170"/>
            <a:r>
              <a:rPr sz="1200" b="1" kern="0">
                <a:solidFill>
                  <a:sysClr val="windowText" lastClr="000000"/>
                </a:solidFill>
                <a:latin typeface="Arial"/>
                <a:cs typeface="Arial"/>
              </a:rPr>
              <a:t>Government</a:t>
            </a:r>
            <a:r>
              <a:rPr sz="1200" b="1" kern="0" spc="-27">
                <a:solidFill>
                  <a:sysClr val="windowText" lastClr="000000"/>
                </a:solidFill>
                <a:latin typeface="Arial"/>
                <a:cs typeface="Arial"/>
              </a:rPr>
              <a:t> </a:t>
            </a:r>
            <a:r>
              <a:rPr sz="1200" b="1" kern="0">
                <a:solidFill>
                  <a:sysClr val="windowText" lastClr="000000"/>
                </a:solidFill>
                <a:latin typeface="Arial"/>
                <a:cs typeface="Arial"/>
              </a:rPr>
              <a:t>Sector</a:t>
            </a:r>
            <a:r>
              <a:rPr sz="1200" b="1" kern="0" spc="-13">
                <a:solidFill>
                  <a:sysClr val="windowText" lastClr="000000"/>
                </a:solidFill>
                <a:latin typeface="Arial"/>
                <a:cs typeface="Arial"/>
              </a:rPr>
              <a:t> </a:t>
            </a:r>
            <a:r>
              <a:rPr sz="1200" b="1" kern="0">
                <a:solidFill>
                  <a:sysClr val="windowText" lastClr="000000"/>
                </a:solidFill>
                <a:latin typeface="Arial"/>
                <a:cs typeface="Arial"/>
              </a:rPr>
              <a:t>Expertise</a:t>
            </a:r>
            <a:r>
              <a:rPr sz="1200" kern="0">
                <a:solidFill>
                  <a:sysClr val="windowText" lastClr="000000"/>
                </a:solidFill>
                <a:latin typeface="Arial"/>
                <a:cs typeface="Arial"/>
              </a:rPr>
              <a:t>:</a:t>
            </a:r>
            <a:r>
              <a:rPr sz="1200" kern="0" spc="-13">
                <a:solidFill>
                  <a:sysClr val="windowText" lastClr="000000"/>
                </a:solidFill>
                <a:latin typeface="Arial"/>
                <a:cs typeface="Arial"/>
              </a:rPr>
              <a:t> </a:t>
            </a:r>
            <a:r>
              <a:rPr sz="1200" kern="0">
                <a:solidFill>
                  <a:sysClr val="windowText" lastClr="000000"/>
                </a:solidFill>
                <a:latin typeface="Arial"/>
                <a:cs typeface="Arial"/>
              </a:rPr>
              <a:t>Deep</a:t>
            </a:r>
            <a:r>
              <a:rPr sz="1200" kern="0" spc="-7">
                <a:solidFill>
                  <a:sysClr val="windowText" lastClr="000000"/>
                </a:solidFill>
                <a:latin typeface="Arial"/>
                <a:cs typeface="Arial"/>
              </a:rPr>
              <a:t> </a:t>
            </a:r>
            <a:r>
              <a:rPr sz="1200" kern="0" spc="-13">
                <a:solidFill>
                  <a:sysClr val="windowText" lastClr="000000"/>
                </a:solidFill>
                <a:latin typeface="Arial"/>
                <a:cs typeface="Arial"/>
              </a:rPr>
              <a:t>understanding </a:t>
            </a:r>
            <a:r>
              <a:rPr sz="1200" kern="0">
                <a:solidFill>
                  <a:sysClr val="windowText" lastClr="000000"/>
                </a:solidFill>
                <a:latin typeface="Arial"/>
                <a:cs typeface="Arial"/>
              </a:rPr>
              <a:t>of</a:t>
            </a:r>
            <a:r>
              <a:rPr sz="1200" kern="0" spc="-13">
                <a:solidFill>
                  <a:sysClr val="windowText" lastClr="000000"/>
                </a:solidFill>
                <a:latin typeface="Arial"/>
                <a:cs typeface="Arial"/>
              </a:rPr>
              <a:t> </a:t>
            </a:r>
            <a:r>
              <a:rPr sz="1200" kern="0">
                <a:solidFill>
                  <a:sysClr val="windowText" lastClr="000000"/>
                </a:solidFill>
                <a:latin typeface="Arial"/>
                <a:cs typeface="Arial"/>
              </a:rPr>
              <a:t>the</a:t>
            </a:r>
            <a:r>
              <a:rPr sz="1200" kern="0" spc="-7">
                <a:solidFill>
                  <a:sysClr val="windowText" lastClr="000000"/>
                </a:solidFill>
                <a:latin typeface="Arial"/>
                <a:cs typeface="Arial"/>
              </a:rPr>
              <a:t> </a:t>
            </a:r>
            <a:r>
              <a:rPr sz="1200" kern="0" spc="-13">
                <a:solidFill>
                  <a:sysClr val="windowText" lastClr="000000"/>
                </a:solidFill>
                <a:latin typeface="Arial"/>
                <a:cs typeface="Arial"/>
              </a:rPr>
              <a:t>unique </a:t>
            </a:r>
            <a:r>
              <a:rPr sz="1200" kern="0">
                <a:solidFill>
                  <a:sysClr val="windowText" lastClr="000000"/>
                </a:solidFill>
                <a:latin typeface="Arial"/>
                <a:cs typeface="Arial"/>
              </a:rPr>
              <a:t>challenges</a:t>
            </a:r>
            <a:r>
              <a:rPr sz="1200" kern="0" spc="-27">
                <a:solidFill>
                  <a:sysClr val="windowText" lastClr="000000"/>
                </a:solidFill>
                <a:latin typeface="Arial"/>
                <a:cs typeface="Arial"/>
              </a:rPr>
              <a:t> </a:t>
            </a:r>
            <a:r>
              <a:rPr sz="1200" kern="0">
                <a:solidFill>
                  <a:sysClr val="windowText" lastClr="000000"/>
                </a:solidFill>
                <a:latin typeface="Arial"/>
                <a:cs typeface="Arial"/>
              </a:rPr>
              <a:t>facing</a:t>
            </a:r>
            <a:r>
              <a:rPr sz="1200" kern="0" spc="-27">
                <a:solidFill>
                  <a:sysClr val="windowText" lastClr="000000"/>
                </a:solidFill>
                <a:latin typeface="Arial"/>
                <a:cs typeface="Arial"/>
              </a:rPr>
              <a:t> </a:t>
            </a:r>
            <a:r>
              <a:rPr sz="1200" kern="0">
                <a:solidFill>
                  <a:sysClr val="windowText" lastClr="000000"/>
                </a:solidFill>
                <a:latin typeface="Arial"/>
                <a:cs typeface="Arial"/>
              </a:rPr>
              <a:t>state</a:t>
            </a:r>
            <a:r>
              <a:rPr sz="1200" kern="0" spc="-27">
                <a:solidFill>
                  <a:sysClr val="windowText" lastClr="000000"/>
                </a:solidFill>
                <a:latin typeface="Arial"/>
                <a:cs typeface="Arial"/>
              </a:rPr>
              <a:t> </a:t>
            </a:r>
            <a:r>
              <a:rPr sz="1200" kern="0">
                <a:solidFill>
                  <a:sysClr val="windowText" lastClr="000000"/>
                </a:solidFill>
                <a:latin typeface="Arial"/>
                <a:cs typeface="Arial"/>
              </a:rPr>
              <a:t>and</a:t>
            </a:r>
            <a:r>
              <a:rPr sz="1200" kern="0" spc="-27">
                <a:solidFill>
                  <a:sysClr val="windowText" lastClr="000000"/>
                </a:solidFill>
                <a:latin typeface="Arial"/>
                <a:cs typeface="Arial"/>
              </a:rPr>
              <a:t> </a:t>
            </a:r>
            <a:r>
              <a:rPr sz="1200" kern="0">
                <a:solidFill>
                  <a:sysClr val="windowText" lastClr="000000"/>
                </a:solidFill>
                <a:latin typeface="Arial"/>
                <a:cs typeface="Arial"/>
              </a:rPr>
              <a:t>local</a:t>
            </a:r>
            <a:r>
              <a:rPr sz="1200" kern="0" spc="-27">
                <a:solidFill>
                  <a:sysClr val="windowText" lastClr="000000"/>
                </a:solidFill>
                <a:latin typeface="Arial"/>
                <a:cs typeface="Arial"/>
              </a:rPr>
              <a:t> </a:t>
            </a:r>
            <a:r>
              <a:rPr sz="1200" kern="0" spc="-13">
                <a:solidFill>
                  <a:sysClr val="windowText" lastClr="000000"/>
                </a:solidFill>
                <a:latin typeface="Arial"/>
                <a:cs typeface="Arial"/>
              </a:rPr>
              <a:t>agencies</a:t>
            </a:r>
            <a:endParaRPr sz="1200" kern="0">
              <a:solidFill>
                <a:sysClr val="windowText" lastClr="000000"/>
              </a:solidFill>
              <a:latin typeface="Arial"/>
              <a:cs typeface="Arial"/>
            </a:endParaRPr>
          </a:p>
          <a:p>
            <a:pPr defTabSz="1219170">
              <a:spcBef>
                <a:spcPts val="87"/>
              </a:spcBef>
            </a:pPr>
            <a:endParaRPr sz="1200" kern="0">
              <a:solidFill>
                <a:sysClr val="windowText" lastClr="000000"/>
              </a:solidFill>
              <a:latin typeface="Arial"/>
              <a:cs typeface="Arial"/>
            </a:endParaRPr>
          </a:p>
          <a:p>
            <a:pPr marL="489361" marR="138003" defTabSz="1219170"/>
            <a:r>
              <a:rPr sz="1200" b="1" kern="0">
                <a:solidFill>
                  <a:sysClr val="windowText" lastClr="000000"/>
                </a:solidFill>
                <a:latin typeface="Arial"/>
                <a:cs typeface="Arial"/>
              </a:rPr>
              <a:t>Strategic</a:t>
            </a:r>
            <a:r>
              <a:rPr sz="1200" b="1" kern="0" spc="-40">
                <a:solidFill>
                  <a:sysClr val="windowText" lastClr="000000"/>
                </a:solidFill>
                <a:latin typeface="Arial"/>
                <a:cs typeface="Arial"/>
              </a:rPr>
              <a:t> </a:t>
            </a:r>
            <a:r>
              <a:rPr sz="1200" b="1" kern="0">
                <a:solidFill>
                  <a:sysClr val="windowText" lastClr="000000"/>
                </a:solidFill>
                <a:latin typeface="Arial"/>
                <a:cs typeface="Arial"/>
              </a:rPr>
              <a:t>Planning</a:t>
            </a:r>
            <a:r>
              <a:rPr sz="1200" kern="0">
                <a:solidFill>
                  <a:sysClr val="windowText" lastClr="000000"/>
                </a:solidFill>
                <a:latin typeface="Arial"/>
                <a:cs typeface="Arial"/>
              </a:rPr>
              <a:t>:</a:t>
            </a:r>
            <a:r>
              <a:rPr sz="1200" kern="0" spc="-27">
                <a:solidFill>
                  <a:sysClr val="windowText" lastClr="000000"/>
                </a:solidFill>
                <a:latin typeface="Arial"/>
                <a:cs typeface="Arial"/>
              </a:rPr>
              <a:t> </a:t>
            </a:r>
            <a:r>
              <a:rPr sz="1200" kern="0" spc="-13">
                <a:solidFill>
                  <a:sysClr val="windowText" lastClr="000000"/>
                </a:solidFill>
                <a:latin typeface="Arial"/>
                <a:cs typeface="Arial"/>
              </a:rPr>
              <a:t>Collaborative</a:t>
            </a:r>
            <a:r>
              <a:rPr sz="1200" kern="0" spc="-20">
                <a:solidFill>
                  <a:sysClr val="windowText" lastClr="000000"/>
                </a:solidFill>
                <a:latin typeface="Arial"/>
                <a:cs typeface="Arial"/>
              </a:rPr>
              <a:t> </a:t>
            </a:r>
            <a:r>
              <a:rPr sz="1200" kern="0">
                <a:solidFill>
                  <a:sysClr val="windowText" lastClr="000000"/>
                </a:solidFill>
                <a:latin typeface="Arial"/>
                <a:cs typeface="Arial"/>
              </a:rPr>
              <a:t>program</a:t>
            </a:r>
            <a:r>
              <a:rPr sz="1200" kern="0" spc="-27">
                <a:solidFill>
                  <a:sysClr val="windowText" lastClr="000000"/>
                </a:solidFill>
                <a:latin typeface="Arial"/>
                <a:cs typeface="Arial"/>
              </a:rPr>
              <a:t> </a:t>
            </a:r>
            <a:r>
              <a:rPr sz="1200" kern="0">
                <a:solidFill>
                  <a:sysClr val="windowText" lastClr="000000"/>
                </a:solidFill>
                <a:latin typeface="Arial"/>
                <a:cs typeface="Arial"/>
              </a:rPr>
              <a:t>development</a:t>
            </a:r>
            <a:r>
              <a:rPr sz="1200" kern="0" spc="-27">
                <a:solidFill>
                  <a:sysClr val="windowText" lastClr="000000"/>
                </a:solidFill>
                <a:latin typeface="Arial"/>
                <a:cs typeface="Arial"/>
              </a:rPr>
              <a:t> </a:t>
            </a:r>
            <a:r>
              <a:rPr sz="1200" kern="0">
                <a:solidFill>
                  <a:sysClr val="windowText" lastClr="000000"/>
                </a:solidFill>
                <a:latin typeface="Arial"/>
                <a:cs typeface="Arial"/>
              </a:rPr>
              <a:t>aligned</a:t>
            </a:r>
            <a:r>
              <a:rPr sz="1200" kern="0" spc="-20">
                <a:solidFill>
                  <a:sysClr val="windowText" lastClr="000000"/>
                </a:solidFill>
                <a:latin typeface="Arial"/>
                <a:cs typeface="Arial"/>
              </a:rPr>
              <a:t> </a:t>
            </a:r>
            <a:r>
              <a:rPr sz="1200" kern="0" spc="-27">
                <a:solidFill>
                  <a:sysClr val="windowText" lastClr="000000"/>
                </a:solidFill>
                <a:latin typeface="Arial"/>
                <a:cs typeface="Arial"/>
              </a:rPr>
              <a:t>with </a:t>
            </a:r>
            <a:r>
              <a:rPr sz="1200" kern="0">
                <a:solidFill>
                  <a:sysClr val="windowText" lastClr="000000"/>
                </a:solidFill>
                <a:latin typeface="Arial"/>
                <a:cs typeface="Arial"/>
              </a:rPr>
              <a:t>your</a:t>
            </a:r>
            <a:r>
              <a:rPr sz="1200" kern="0" spc="-47">
                <a:solidFill>
                  <a:sysClr val="windowText" lastClr="000000"/>
                </a:solidFill>
                <a:latin typeface="Arial"/>
                <a:cs typeface="Arial"/>
              </a:rPr>
              <a:t> </a:t>
            </a:r>
            <a:r>
              <a:rPr sz="1200" kern="0">
                <a:solidFill>
                  <a:sysClr val="windowText" lastClr="000000"/>
                </a:solidFill>
                <a:latin typeface="Arial"/>
                <a:cs typeface="Arial"/>
              </a:rPr>
              <a:t>compliance</a:t>
            </a:r>
            <a:r>
              <a:rPr sz="1200" kern="0" spc="-27">
                <a:solidFill>
                  <a:sysClr val="windowText" lastClr="000000"/>
                </a:solidFill>
                <a:latin typeface="Arial"/>
                <a:cs typeface="Arial"/>
              </a:rPr>
              <a:t> </a:t>
            </a:r>
            <a:r>
              <a:rPr sz="1200" kern="0">
                <a:solidFill>
                  <a:sysClr val="windowText" lastClr="000000"/>
                </a:solidFill>
                <a:latin typeface="Arial"/>
                <a:cs typeface="Arial"/>
              </a:rPr>
              <a:t>requirements</a:t>
            </a:r>
            <a:r>
              <a:rPr sz="1200" kern="0" spc="-27">
                <a:solidFill>
                  <a:sysClr val="windowText" lastClr="000000"/>
                </a:solidFill>
                <a:latin typeface="Arial"/>
                <a:cs typeface="Arial"/>
              </a:rPr>
              <a:t> </a:t>
            </a:r>
            <a:r>
              <a:rPr sz="1200" kern="0">
                <a:solidFill>
                  <a:sysClr val="windowText" lastClr="000000"/>
                </a:solidFill>
                <a:latin typeface="Arial"/>
                <a:cs typeface="Arial"/>
              </a:rPr>
              <a:t>and</a:t>
            </a:r>
            <a:r>
              <a:rPr sz="1200" kern="0" spc="-27">
                <a:solidFill>
                  <a:sysClr val="windowText" lastClr="000000"/>
                </a:solidFill>
                <a:latin typeface="Arial"/>
                <a:cs typeface="Arial"/>
              </a:rPr>
              <a:t> </a:t>
            </a:r>
            <a:r>
              <a:rPr sz="1200" kern="0">
                <a:solidFill>
                  <a:sysClr val="windowText" lastClr="000000"/>
                </a:solidFill>
                <a:latin typeface="Arial"/>
                <a:cs typeface="Arial"/>
              </a:rPr>
              <a:t>threat</a:t>
            </a:r>
            <a:r>
              <a:rPr sz="1200" kern="0" spc="-27">
                <a:solidFill>
                  <a:sysClr val="windowText" lastClr="000000"/>
                </a:solidFill>
                <a:latin typeface="Arial"/>
                <a:cs typeface="Arial"/>
              </a:rPr>
              <a:t> </a:t>
            </a:r>
            <a:r>
              <a:rPr sz="1200" kern="0" spc="-13">
                <a:solidFill>
                  <a:sysClr val="windowText" lastClr="000000"/>
                </a:solidFill>
                <a:latin typeface="Arial"/>
                <a:cs typeface="Arial"/>
              </a:rPr>
              <a:t>landscape</a:t>
            </a:r>
            <a:endParaRPr sz="1200" kern="0">
              <a:solidFill>
                <a:sysClr val="windowText" lastClr="000000"/>
              </a:solidFill>
              <a:latin typeface="Arial"/>
              <a:cs typeface="Arial"/>
            </a:endParaRPr>
          </a:p>
          <a:p>
            <a:pPr defTabSz="1219170">
              <a:spcBef>
                <a:spcPts val="87"/>
              </a:spcBef>
            </a:pPr>
            <a:endParaRPr sz="1200" kern="0">
              <a:solidFill>
                <a:sysClr val="windowText" lastClr="000000"/>
              </a:solidFill>
              <a:latin typeface="Arial"/>
              <a:cs typeface="Arial"/>
            </a:endParaRPr>
          </a:p>
          <a:p>
            <a:pPr marL="489361" marR="306486" defTabSz="1219170"/>
            <a:r>
              <a:rPr sz="1200" b="1" kern="0" spc="-13">
                <a:solidFill>
                  <a:sysClr val="windowText" lastClr="000000"/>
                </a:solidFill>
                <a:latin typeface="Arial"/>
                <a:cs typeface="Arial"/>
              </a:rPr>
              <a:t>Data-</a:t>
            </a:r>
            <a:r>
              <a:rPr sz="1200" b="1" kern="0">
                <a:solidFill>
                  <a:sysClr val="windowText" lastClr="000000"/>
                </a:solidFill>
                <a:latin typeface="Arial"/>
                <a:cs typeface="Arial"/>
              </a:rPr>
              <a:t>Driven</a:t>
            </a:r>
            <a:r>
              <a:rPr sz="1200" b="1" kern="0" spc="-27">
                <a:solidFill>
                  <a:sysClr val="windowText" lastClr="000000"/>
                </a:solidFill>
                <a:latin typeface="Arial"/>
                <a:cs typeface="Arial"/>
              </a:rPr>
              <a:t> </a:t>
            </a:r>
            <a:r>
              <a:rPr sz="1200" b="1" kern="0">
                <a:solidFill>
                  <a:sysClr val="windowText" lastClr="000000"/>
                </a:solidFill>
                <a:latin typeface="Arial"/>
                <a:cs typeface="Arial"/>
              </a:rPr>
              <a:t>Insights</a:t>
            </a:r>
            <a:r>
              <a:rPr sz="1200" kern="0">
                <a:solidFill>
                  <a:sysClr val="windowText" lastClr="000000"/>
                </a:solidFill>
                <a:latin typeface="Arial"/>
                <a:cs typeface="Arial"/>
              </a:rPr>
              <a:t>:</a:t>
            </a:r>
            <a:r>
              <a:rPr sz="1200" kern="0" spc="-13">
                <a:solidFill>
                  <a:sysClr val="windowText" lastClr="000000"/>
                </a:solidFill>
                <a:latin typeface="Arial"/>
                <a:cs typeface="Arial"/>
              </a:rPr>
              <a:t> </a:t>
            </a:r>
            <a:r>
              <a:rPr sz="1200" kern="0">
                <a:solidFill>
                  <a:sysClr val="windowText" lastClr="000000"/>
                </a:solidFill>
                <a:latin typeface="Arial"/>
                <a:cs typeface="Arial"/>
              </a:rPr>
              <a:t>Regular</a:t>
            </a:r>
            <a:r>
              <a:rPr sz="1200" kern="0" spc="-13">
                <a:solidFill>
                  <a:sysClr val="windowText" lastClr="000000"/>
                </a:solidFill>
                <a:latin typeface="Arial"/>
                <a:cs typeface="Arial"/>
              </a:rPr>
              <a:t> </a:t>
            </a:r>
            <a:r>
              <a:rPr sz="1200" kern="0">
                <a:solidFill>
                  <a:sysClr val="windowText" lastClr="000000"/>
                </a:solidFill>
                <a:latin typeface="Arial"/>
                <a:cs typeface="Arial"/>
              </a:rPr>
              <a:t>analysis</a:t>
            </a:r>
            <a:r>
              <a:rPr sz="1200" kern="0" spc="-7">
                <a:solidFill>
                  <a:sysClr val="windowText" lastClr="000000"/>
                </a:solidFill>
                <a:latin typeface="Arial"/>
                <a:cs typeface="Arial"/>
              </a:rPr>
              <a:t> </a:t>
            </a:r>
            <a:r>
              <a:rPr sz="1200" kern="0">
                <a:solidFill>
                  <a:sysClr val="windowText" lastClr="000000"/>
                </a:solidFill>
                <a:latin typeface="Arial"/>
                <a:cs typeface="Arial"/>
              </a:rPr>
              <a:t>of</a:t>
            </a:r>
            <a:r>
              <a:rPr sz="1200" kern="0" spc="-13">
                <a:solidFill>
                  <a:sysClr val="windowText" lastClr="000000"/>
                </a:solidFill>
                <a:latin typeface="Arial"/>
                <a:cs typeface="Arial"/>
              </a:rPr>
              <a:t> </a:t>
            </a:r>
            <a:r>
              <a:rPr sz="1200" kern="0">
                <a:solidFill>
                  <a:sysClr val="windowText" lastClr="000000"/>
                </a:solidFill>
                <a:latin typeface="Arial"/>
                <a:cs typeface="Arial"/>
              </a:rPr>
              <a:t>your</a:t>
            </a:r>
            <a:r>
              <a:rPr sz="1200" kern="0" spc="-13">
                <a:solidFill>
                  <a:sysClr val="windowText" lastClr="000000"/>
                </a:solidFill>
                <a:latin typeface="Arial"/>
                <a:cs typeface="Arial"/>
              </a:rPr>
              <a:t> </a:t>
            </a:r>
            <a:r>
              <a:rPr sz="1200" kern="0">
                <a:solidFill>
                  <a:sysClr val="windowText" lastClr="000000"/>
                </a:solidFill>
                <a:latin typeface="Arial"/>
                <a:cs typeface="Arial"/>
              </a:rPr>
              <a:t>program</a:t>
            </a:r>
            <a:r>
              <a:rPr sz="1200" kern="0" spc="-13">
                <a:solidFill>
                  <a:sysClr val="windowText" lastClr="000000"/>
                </a:solidFill>
                <a:latin typeface="Arial"/>
                <a:cs typeface="Arial"/>
              </a:rPr>
              <a:t> </a:t>
            </a:r>
            <a:r>
              <a:rPr sz="1200" kern="0">
                <a:solidFill>
                  <a:sysClr val="windowText" lastClr="000000"/>
                </a:solidFill>
                <a:latin typeface="Arial"/>
                <a:cs typeface="Arial"/>
              </a:rPr>
              <a:t>metrics</a:t>
            </a:r>
            <a:r>
              <a:rPr sz="1200" kern="0" spc="-7">
                <a:solidFill>
                  <a:sysClr val="windowText" lastClr="000000"/>
                </a:solidFill>
                <a:latin typeface="Arial"/>
                <a:cs typeface="Arial"/>
              </a:rPr>
              <a:t> </a:t>
            </a:r>
            <a:r>
              <a:rPr sz="1200" kern="0" spc="-33">
                <a:solidFill>
                  <a:sysClr val="windowText" lastClr="000000"/>
                </a:solidFill>
                <a:latin typeface="Arial"/>
                <a:cs typeface="Arial"/>
              </a:rPr>
              <a:t>to </a:t>
            </a:r>
            <a:r>
              <a:rPr sz="1200" kern="0">
                <a:solidFill>
                  <a:sysClr val="windowText" lastClr="000000"/>
                </a:solidFill>
                <a:latin typeface="Arial"/>
                <a:cs typeface="Arial"/>
              </a:rPr>
              <a:t>identify</a:t>
            </a:r>
            <a:r>
              <a:rPr sz="1200" kern="0" spc="-13">
                <a:solidFill>
                  <a:sysClr val="windowText" lastClr="000000"/>
                </a:solidFill>
                <a:latin typeface="Arial"/>
                <a:cs typeface="Arial"/>
              </a:rPr>
              <a:t> </a:t>
            </a:r>
            <a:r>
              <a:rPr sz="1200" kern="0">
                <a:solidFill>
                  <a:sysClr val="windowText" lastClr="000000"/>
                </a:solidFill>
                <a:latin typeface="Arial"/>
                <a:cs typeface="Arial"/>
              </a:rPr>
              <a:t>opportunities</a:t>
            </a:r>
            <a:r>
              <a:rPr sz="1200" kern="0" spc="-7">
                <a:solidFill>
                  <a:sysClr val="windowText" lastClr="000000"/>
                </a:solidFill>
                <a:latin typeface="Arial"/>
                <a:cs typeface="Arial"/>
              </a:rPr>
              <a:t> </a:t>
            </a:r>
            <a:r>
              <a:rPr sz="1200" kern="0">
                <a:solidFill>
                  <a:sysClr val="windowText" lastClr="000000"/>
                </a:solidFill>
                <a:latin typeface="Arial"/>
                <a:cs typeface="Arial"/>
              </a:rPr>
              <a:t>and</a:t>
            </a:r>
            <a:r>
              <a:rPr sz="1200" kern="0" spc="-13">
                <a:solidFill>
                  <a:sysClr val="windowText" lastClr="000000"/>
                </a:solidFill>
                <a:latin typeface="Arial"/>
                <a:cs typeface="Arial"/>
              </a:rPr>
              <a:t> </a:t>
            </a:r>
            <a:r>
              <a:rPr sz="1200" kern="0">
                <a:solidFill>
                  <a:sysClr val="windowText" lastClr="000000"/>
                </a:solidFill>
                <a:latin typeface="Arial"/>
                <a:cs typeface="Arial"/>
              </a:rPr>
              <a:t>address</a:t>
            </a:r>
            <a:r>
              <a:rPr sz="1200" kern="0" spc="-7">
                <a:solidFill>
                  <a:sysClr val="windowText" lastClr="000000"/>
                </a:solidFill>
                <a:latin typeface="Arial"/>
                <a:cs typeface="Arial"/>
              </a:rPr>
              <a:t> </a:t>
            </a:r>
            <a:r>
              <a:rPr sz="1200" kern="0" spc="-27">
                <a:solidFill>
                  <a:sysClr val="windowText" lastClr="000000"/>
                </a:solidFill>
                <a:latin typeface="Arial"/>
                <a:cs typeface="Arial"/>
              </a:rPr>
              <a:t>gaps</a:t>
            </a:r>
            <a:endParaRPr sz="1200" kern="0">
              <a:solidFill>
                <a:sysClr val="windowText" lastClr="000000"/>
              </a:solidFill>
              <a:latin typeface="Arial"/>
              <a:cs typeface="Arial"/>
            </a:endParaRPr>
          </a:p>
          <a:p>
            <a:pPr defTabSz="1219170">
              <a:spcBef>
                <a:spcPts val="87"/>
              </a:spcBef>
            </a:pPr>
            <a:endParaRPr sz="1200" kern="0">
              <a:solidFill>
                <a:sysClr val="windowText" lastClr="000000"/>
              </a:solidFill>
              <a:latin typeface="Arial"/>
              <a:cs typeface="Arial"/>
            </a:endParaRPr>
          </a:p>
          <a:p>
            <a:pPr marL="489361" marR="62652" defTabSz="1219170"/>
            <a:r>
              <a:rPr sz="1200" b="1" kern="0">
                <a:solidFill>
                  <a:sysClr val="windowText" lastClr="000000"/>
                </a:solidFill>
                <a:latin typeface="Arial"/>
                <a:cs typeface="Arial"/>
              </a:rPr>
              <a:t>Proactive</a:t>
            </a:r>
            <a:r>
              <a:rPr sz="1200" b="1" kern="0" spc="-40">
                <a:solidFill>
                  <a:sysClr val="windowText" lastClr="000000"/>
                </a:solidFill>
                <a:latin typeface="Arial"/>
                <a:cs typeface="Arial"/>
              </a:rPr>
              <a:t> </a:t>
            </a:r>
            <a:r>
              <a:rPr sz="1200" b="1" kern="0">
                <a:solidFill>
                  <a:sysClr val="windowText" lastClr="000000"/>
                </a:solidFill>
                <a:latin typeface="Arial"/>
                <a:cs typeface="Arial"/>
              </a:rPr>
              <a:t>Support</a:t>
            </a:r>
            <a:r>
              <a:rPr sz="1200" kern="0">
                <a:solidFill>
                  <a:sysClr val="windowText" lastClr="000000"/>
                </a:solidFill>
                <a:latin typeface="Arial"/>
                <a:cs typeface="Arial"/>
              </a:rPr>
              <a:t>:</a:t>
            </a:r>
            <a:r>
              <a:rPr sz="1200" kern="0" spc="-40">
                <a:solidFill>
                  <a:sysClr val="windowText" lastClr="000000"/>
                </a:solidFill>
                <a:latin typeface="Arial"/>
                <a:cs typeface="Arial"/>
              </a:rPr>
              <a:t> </a:t>
            </a:r>
            <a:r>
              <a:rPr sz="1200" kern="0">
                <a:solidFill>
                  <a:sysClr val="windowText" lastClr="000000"/>
                </a:solidFill>
                <a:latin typeface="Arial"/>
                <a:cs typeface="Arial"/>
              </a:rPr>
              <a:t>Quarterly</a:t>
            </a:r>
            <a:r>
              <a:rPr sz="1200" kern="0" spc="-33">
                <a:solidFill>
                  <a:sysClr val="windowText" lastClr="000000"/>
                </a:solidFill>
                <a:latin typeface="Arial"/>
                <a:cs typeface="Arial"/>
              </a:rPr>
              <a:t> </a:t>
            </a:r>
            <a:r>
              <a:rPr sz="1200" kern="0">
                <a:solidFill>
                  <a:sysClr val="windowText" lastClr="000000"/>
                </a:solidFill>
                <a:latin typeface="Arial"/>
                <a:cs typeface="Arial"/>
              </a:rPr>
              <a:t>business</a:t>
            </a:r>
            <a:r>
              <a:rPr sz="1200" kern="0" spc="-40">
                <a:solidFill>
                  <a:sysClr val="windowText" lastClr="000000"/>
                </a:solidFill>
                <a:latin typeface="Arial"/>
                <a:cs typeface="Arial"/>
              </a:rPr>
              <a:t> </a:t>
            </a:r>
            <a:r>
              <a:rPr sz="1200" kern="0">
                <a:solidFill>
                  <a:sysClr val="windowText" lastClr="000000"/>
                </a:solidFill>
                <a:latin typeface="Arial"/>
                <a:cs typeface="Arial"/>
              </a:rPr>
              <a:t>reviews,</a:t>
            </a:r>
            <a:r>
              <a:rPr sz="1200" kern="0" spc="-33">
                <a:solidFill>
                  <a:sysClr val="windowText" lastClr="000000"/>
                </a:solidFill>
                <a:latin typeface="Arial"/>
                <a:cs typeface="Arial"/>
              </a:rPr>
              <a:t> </a:t>
            </a:r>
            <a:r>
              <a:rPr sz="1200" kern="0">
                <a:solidFill>
                  <a:sysClr val="windowText" lastClr="000000"/>
                </a:solidFill>
                <a:latin typeface="Arial"/>
                <a:cs typeface="Arial"/>
              </a:rPr>
              <a:t>best</a:t>
            </a:r>
            <a:r>
              <a:rPr sz="1200" kern="0" spc="-40">
                <a:solidFill>
                  <a:sysClr val="windowText" lastClr="000000"/>
                </a:solidFill>
                <a:latin typeface="Arial"/>
                <a:cs typeface="Arial"/>
              </a:rPr>
              <a:t> </a:t>
            </a:r>
            <a:r>
              <a:rPr sz="1200" kern="0">
                <a:solidFill>
                  <a:sysClr val="windowText" lastClr="000000"/>
                </a:solidFill>
                <a:latin typeface="Arial"/>
                <a:cs typeface="Arial"/>
              </a:rPr>
              <a:t>practice</a:t>
            </a:r>
            <a:r>
              <a:rPr sz="1200" kern="0" spc="-33">
                <a:solidFill>
                  <a:sysClr val="windowText" lastClr="000000"/>
                </a:solidFill>
                <a:latin typeface="Arial"/>
                <a:cs typeface="Arial"/>
              </a:rPr>
              <a:t> </a:t>
            </a:r>
            <a:r>
              <a:rPr sz="1200" kern="0" spc="-13">
                <a:solidFill>
                  <a:sysClr val="windowText" lastClr="000000"/>
                </a:solidFill>
                <a:latin typeface="Arial"/>
                <a:cs typeface="Arial"/>
              </a:rPr>
              <a:t>sharing, </a:t>
            </a:r>
            <a:r>
              <a:rPr sz="1200" kern="0">
                <a:solidFill>
                  <a:sysClr val="windowText" lastClr="000000"/>
                </a:solidFill>
                <a:latin typeface="Arial"/>
                <a:cs typeface="Arial"/>
              </a:rPr>
              <a:t>and</a:t>
            </a:r>
            <a:r>
              <a:rPr sz="1200" kern="0" spc="-13">
                <a:solidFill>
                  <a:sysClr val="windowText" lastClr="000000"/>
                </a:solidFill>
                <a:latin typeface="Arial"/>
                <a:cs typeface="Arial"/>
              </a:rPr>
              <a:t> </a:t>
            </a:r>
            <a:r>
              <a:rPr sz="1200" kern="0">
                <a:solidFill>
                  <a:sysClr val="windowText" lastClr="000000"/>
                </a:solidFill>
                <a:latin typeface="Arial"/>
                <a:cs typeface="Arial"/>
              </a:rPr>
              <a:t>early</a:t>
            </a:r>
            <a:r>
              <a:rPr sz="1200" kern="0" spc="-13">
                <a:solidFill>
                  <a:sysClr val="windowText" lastClr="000000"/>
                </a:solidFill>
                <a:latin typeface="Arial"/>
                <a:cs typeface="Arial"/>
              </a:rPr>
              <a:t> </a:t>
            </a:r>
            <a:r>
              <a:rPr sz="1200" kern="0">
                <a:solidFill>
                  <a:sysClr val="windowText" lastClr="000000"/>
                </a:solidFill>
                <a:latin typeface="Arial"/>
                <a:cs typeface="Arial"/>
              </a:rPr>
              <a:t>access</a:t>
            </a:r>
            <a:r>
              <a:rPr sz="1200" kern="0" spc="-13">
                <a:solidFill>
                  <a:sysClr val="windowText" lastClr="000000"/>
                </a:solidFill>
                <a:latin typeface="Arial"/>
                <a:cs typeface="Arial"/>
              </a:rPr>
              <a:t> </a:t>
            </a:r>
            <a:r>
              <a:rPr sz="1200" kern="0">
                <a:solidFill>
                  <a:sysClr val="windowText" lastClr="000000"/>
                </a:solidFill>
                <a:latin typeface="Arial"/>
                <a:cs typeface="Arial"/>
              </a:rPr>
              <a:t>to</a:t>
            </a:r>
            <a:r>
              <a:rPr sz="1200" kern="0" spc="-13">
                <a:solidFill>
                  <a:sysClr val="windowText" lastClr="000000"/>
                </a:solidFill>
                <a:latin typeface="Arial"/>
                <a:cs typeface="Arial"/>
              </a:rPr>
              <a:t> </a:t>
            </a:r>
            <a:r>
              <a:rPr sz="1200" kern="0">
                <a:solidFill>
                  <a:sysClr val="windowText" lastClr="000000"/>
                </a:solidFill>
                <a:latin typeface="Arial"/>
                <a:cs typeface="Arial"/>
              </a:rPr>
              <a:t>new</a:t>
            </a:r>
            <a:r>
              <a:rPr sz="1200" kern="0" spc="-13">
                <a:solidFill>
                  <a:sysClr val="windowText" lastClr="000000"/>
                </a:solidFill>
                <a:latin typeface="Arial"/>
                <a:cs typeface="Arial"/>
              </a:rPr>
              <a:t> capabilities</a:t>
            </a:r>
            <a:endParaRPr sz="1200" kern="0">
              <a:solidFill>
                <a:sysClr val="windowText" lastClr="000000"/>
              </a:solidFill>
              <a:latin typeface="Arial"/>
              <a:cs typeface="Arial"/>
            </a:endParaRPr>
          </a:p>
          <a:p>
            <a:pPr defTabSz="1219170">
              <a:spcBef>
                <a:spcPts val="87"/>
              </a:spcBef>
            </a:pPr>
            <a:endParaRPr sz="1200" kern="0">
              <a:solidFill>
                <a:sysClr val="windowText" lastClr="000000"/>
              </a:solidFill>
              <a:latin typeface="Arial"/>
              <a:cs typeface="Arial"/>
            </a:endParaRPr>
          </a:p>
          <a:p>
            <a:pPr marL="489361" marR="6773" defTabSz="1219170"/>
            <a:r>
              <a:rPr sz="1200" b="1" kern="0" spc="-13">
                <a:solidFill>
                  <a:sysClr val="windowText" lastClr="000000"/>
                </a:solidFill>
                <a:latin typeface="Arial"/>
                <a:cs typeface="Arial"/>
              </a:rPr>
              <a:t>Executive</a:t>
            </a:r>
            <a:r>
              <a:rPr sz="1200" b="1" kern="0" spc="-53">
                <a:solidFill>
                  <a:sysClr val="windowText" lastClr="000000"/>
                </a:solidFill>
                <a:latin typeface="Arial"/>
                <a:cs typeface="Arial"/>
              </a:rPr>
              <a:t> </a:t>
            </a:r>
            <a:r>
              <a:rPr sz="1200" b="1" kern="0">
                <a:solidFill>
                  <a:sysClr val="windowText" lastClr="000000"/>
                </a:solidFill>
                <a:latin typeface="Arial"/>
                <a:cs typeface="Arial"/>
              </a:rPr>
              <a:t>Advocacy</a:t>
            </a:r>
            <a:r>
              <a:rPr sz="1200" kern="0">
                <a:solidFill>
                  <a:sysClr val="windowText" lastClr="000000"/>
                </a:solidFill>
                <a:latin typeface="Arial"/>
                <a:cs typeface="Arial"/>
              </a:rPr>
              <a:t>:</a:t>
            </a:r>
            <a:r>
              <a:rPr sz="1200" kern="0" spc="-13">
                <a:solidFill>
                  <a:sysClr val="windowText" lastClr="000000"/>
                </a:solidFill>
                <a:latin typeface="Arial"/>
                <a:cs typeface="Arial"/>
              </a:rPr>
              <a:t> </a:t>
            </a:r>
            <a:r>
              <a:rPr sz="1200" kern="0">
                <a:solidFill>
                  <a:sysClr val="windowText" lastClr="000000"/>
                </a:solidFill>
                <a:latin typeface="Arial"/>
                <a:cs typeface="Arial"/>
              </a:rPr>
              <a:t>Resources</a:t>
            </a:r>
            <a:r>
              <a:rPr sz="1200" kern="0" spc="-7">
                <a:solidFill>
                  <a:sysClr val="windowText" lastClr="000000"/>
                </a:solidFill>
                <a:latin typeface="Arial"/>
                <a:cs typeface="Arial"/>
              </a:rPr>
              <a:t> </a:t>
            </a:r>
            <a:r>
              <a:rPr sz="1200" kern="0">
                <a:solidFill>
                  <a:sysClr val="windowText" lastClr="000000"/>
                </a:solidFill>
                <a:latin typeface="Arial"/>
                <a:cs typeface="Arial"/>
              </a:rPr>
              <a:t>and</a:t>
            </a:r>
            <a:r>
              <a:rPr sz="1200" kern="0" spc="-13">
                <a:solidFill>
                  <a:sysClr val="windowText" lastClr="000000"/>
                </a:solidFill>
                <a:latin typeface="Arial"/>
                <a:cs typeface="Arial"/>
              </a:rPr>
              <a:t> </a:t>
            </a:r>
            <a:r>
              <a:rPr sz="1200" kern="0">
                <a:solidFill>
                  <a:sysClr val="windowText" lastClr="000000"/>
                </a:solidFill>
                <a:latin typeface="Arial"/>
                <a:cs typeface="Arial"/>
              </a:rPr>
              <a:t>insights</a:t>
            </a:r>
            <a:r>
              <a:rPr sz="1200" kern="0" spc="-13">
                <a:solidFill>
                  <a:sysClr val="windowText" lastClr="000000"/>
                </a:solidFill>
                <a:latin typeface="Arial"/>
                <a:cs typeface="Arial"/>
              </a:rPr>
              <a:t> </a:t>
            </a:r>
            <a:r>
              <a:rPr sz="1200" kern="0">
                <a:solidFill>
                  <a:sysClr val="windowText" lastClr="000000"/>
                </a:solidFill>
                <a:latin typeface="Arial"/>
                <a:cs typeface="Arial"/>
              </a:rPr>
              <a:t>to</a:t>
            </a:r>
            <a:r>
              <a:rPr sz="1200" kern="0" spc="-7">
                <a:solidFill>
                  <a:sysClr val="windowText" lastClr="000000"/>
                </a:solidFill>
                <a:latin typeface="Arial"/>
                <a:cs typeface="Arial"/>
              </a:rPr>
              <a:t> </a:t>
            </a:r>
            <a:r>
              <a:rPr sz="1200" kern="0">
                <a:solidFill>
                  <a:sysClr val="windowText" lastClr="000000"/>
                </a:solidFill>
                <a:latin typeface="Arial"/>
                <a:cs typeface="Arial"/>
              </a:rPr>
              <a:t>help</a:t>
            </a:r>
            <a:r>
              <a:rPr sz="1200" kern="0" spc="-13">
                <a:solidFill>
                  <a:sysClr val="windowText" lastClr="000000"/>
                </a:solidFill>
                <a:latin typeface="Arial"/>
                <a:cs typeface="Arial"/>
              </a:rPr>
              <a:t> </a:t>
            </a:r>
            <a:r>
              <a:rPr sz="1200" kern="0">
                <a:solidFill>
                  <a:sysClr val="windowText" lastClr="000000"/>
                </a:solidFill>
                <a:latin typeface="Arial"/>
                <a:cs typeface="Arial"/>
              </a:rPr>
              <a:t>you</a:t>
            </a:r>
            <a:r>
              <a:rPr sz="1200" kern="0" spc="-7">
                <a:solidFill>
                  <a:sysClr val="windowText" lastClr="000000"/>
                </a:solidFill>
                <a:latin typeface="Arial"/>
                <a:cs typeface="Arial"/>
              </a:rPr>
              <a:t> </a:t>
            </a:r>
            <a:r>
              <a:rPr sz="1200" kern="0" spc="-13">
                <a:solidFill>
                  <a:sysClr val="windowText" lastClr="000000"/>
                </a:solidFill>
                <a:latin typeface="Arial"/>
                <a:cs typeface="Arial"/>
              </a:rPr>
              <a:t>demonstrate </a:t>
            </a:r>
            <a:r>
              <a:rPr sz="1200" kern="0">
                <a:solidFill>
                  <a:sysClr val="windowText" lastClr="000000"/>
                </a:solidFill>
                <a:latin typeface="Arial"/>
                <a:cs typeface="Arial"/>
              </a:rPr>
              <a:t>program</a:t>
            </a:r>
            <a:r>
              <a:rPr sz="1200" kern="0" spc="-20">
                <a:solidFill>
                  <a:sysClr val="windowText" lastClr="000000"/>
                </a:solidFill>
                <a:latin typeface="Arial"/>
                <a:cs typeface="Arial"/>
              </a:rPr>
              <a:t> </a:t>
            </a:r>
            <a:r>
              <a:rPr sz="1200" kern="0">
                <a:solidFill>
                  <a:sysClr val="windowText" lastClr="000000"/>
                </a:solidFill>
                <a:latin typeface="Arial"/>
                <a:cs typeface="Arial"/>
              </a:rPr>
              <a:t>value</a:t>
            </a:r>
            <a:r>
              <a:rPr sz="1200" kern="0" spc="-20">
                <a:solidFill>
                  <a:sysClr val="windowText" lastClr="000000"/>
                </a:solidFill>
                <a:latin typeface="Arial"/>
                <a:cs typeface="Arial"/>
              </a:rPr>
              <a:t> </a:t>
            </a:r>
            <a:r>
              <a:rPr sz="1200" kern="0">
                <a:solidFill>
                  <a:sysClr val="windowText" lastClr="000000"/>
                </a:solidFill>
                <a:latin typeface="Arial"/>
                <a:cs typeface="Arial"/>
              </a:rPr>
              <a:t>to</a:t>
            </a:r>
            <a:r>
              <a:rPr sz="1200" kern="0" spc="-13">
                <a:solidFill>
                  <a:sysClr val="windowText" lastClr="000000"/>
                </a:solidFill>
                <a:latin typeface="Arial"/>
                <a:cs typeface="Arial"/>
              </a:rPr>
              <a:t> leadership</a:t>
            </a:r>
            <a:endParaRPr sz="1200" kern="0">
              <a:solidFill>
                <a:sysClr val="windowText" lastClr="000000"/>
              </a:solidFill>
              <a:latin typeface="Arial"/>
              <a:cs typeface="Arial"/>
            </a:endParaRPr>
          </a:p>
        </p:txBody>
      </p:sp>
      <p:grpSp>
        <p:nvGrpSpPr>
          <p:cNvPr id="2" name="object 2" descr="Meeting room, with coworkers having a lively discussion. "/>
          <p:cNvGrpSpPr/>
          <p:nvPr/>
        </p:nvGrpSpPr>
        <p:grpSpPr>
          <a:xfrm>
            <a:off x="203200" y="0"/>
            <a:ext cx="11988800" cy="6858000"/>
            <a:chOff x="152400" y="0"/>
            <a:chExt cx="8991600" cy="5143500"/>
          </a:xfrm>
        </p:grpSpPr>
        <p:sp>
          <p:nvSpPr>
            <p:cNvPr id="3" name="object 3"/>
            <p:cNvSpPr/>
            <p:nvPr/>
          </p:nvSpPr>
          <p:spPr>
            <a:xfrm>
              <a:off x="152400" y="4657299"/>
              <a:ext cx="8839835" cy="365760"/>
            </a:xfrm>
            <a:custGeom>
              <a:avLst/>
              <a:gdLst/>
              <a:ahLst/>
              <a:cxnLst/>
              <a:rect l="l" t="t" r="r" b="b"/>
              <a:pathLst>
                <a:path w="8839835" h="365760">
                  <a:moveTo>
                    <a:pt x="8656649" y="365699"/>
                  </a:moveTo>
                  <a:lnTo>
                    <a:pt x="182849" y="365699"/>
                  </a:ln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8656649" y="0"/>
                  </a:lnTo>
                  <a:lnTo>
                    <a:pt x="8726623" y="13918"/>
                  </a:lnTo>
                  <a:lnTo>
                    <a:pt x="8785944" y="53555"/>
                  </a:lnTo>
                  <a:lnTo>
                    <a:pt x="8825581" y="112876"/>
                  </a:lnTo>
                  <a:lnTo>
                    <a:pt x="8839499" y="182849"/>
                  </a:lnTo>
                  <a:lnTo>
                    <a:pt x="8832968" y="231458"/>
                  </a:lnTo>
                  <a:lnTo>
                    <a:pt x="8814535" y="275137"/>
                  </a:lnTo>
                  <a:lnTo>
                    <a:pt x="8785944" y="312144"/>
                  </a:lnTo>
                  <a:lnTo>
                    <a:pt x="8748937" y="340735"/>
                  </a:lnTo>
                  <a:lnTo>
                    <a:pt x="8705258" y="359168"/>
                  </a:lnTo>
                  <a:lnTo>
                    <a:pt x="8656649" y="365699"/>
                  </a:lnTo>
                  <a:close/>
                </a:path>
              </a:pathLst>
            </a:custGeom>
            <a:solidFill>
              <a:srgbClr val="D4E3E4"/>
            </a:solidFill>
          </p:spPr>
          <p:txBody>
            <a:bodyPr wrap="square" lIns="0" tIns="0" rIns="0" bIns="0" rtlCol="0"/>
            <a:lstStyle/>
            <a:p>
              <a:pPr defTabSz="1219170"/>
              <a:endParaRPr sz="2400" kern="0">
                <a:solidFill>
                  <a:sysClr val="windowText" lastClr="000000"/>
                </a:solidFill>
              </a:endParaRPr>
            </a:p>
          </p:txBody>
        </p:sp>
        <p:sp>
          <p:nvSpPr>
            <p:cNvPr id="4" name="object 4"/>
            <p:cNvSpPr/>
            <p:nvPr/>
          </p:nvSpPr>
          <p:spPr>
            <a:xfrm>
              <a:off x="8626199" y="4657299"/>
              <a:ext cx="365760" cy="365760"/>
            </a:xfrm>
            <a:custGeom>
              <a:avLst/>
              <a:gdLst/>
              <a:ahLst/>
              <a:cxnLst/>
              <a:rect l="l" t="t" r="r" b="b"/>
              <a:pathLst>
                <a:path w="365759" h="365760">
                  <a:moveTo>
                    <a:pt x="182849" y="365699"/>
                  </a:moveTo>
                  <a:lnTo>
                    <a:pt x="134241" y="359168"/>
                  </a:lnTo>
                  <a:lnTo>
                    <a:pt x="90562" y="340735"/>
                  </a:lnTo>
                  <a:lnTo>
                    <a:pt x="53555" y="312144"/>
                  </a:lnTo>
                  <a:lnTo>
                    <a:pt x="24964" y="275137"/>
                  </a:lnTo>
                  <a:lnTo>
                    <a:pt x="6531" y="231458"/>
                  </a:lnTo>
                  <a:lnTo>
                    <a:pt x="0" y="182849"/>
                  </a:lnTo>
                  <a:lnTo>
                    <a:pt x="6531" y="134241"/>
                  </a:lnTo>
                  <a:lnTo>
                    <a:pt x="24964" y="90562"/>
                  </a:lnTo>
                  <a:lnTo>
                    <a:pt x="53555" y="53555"/>
                  </a:lnTo>
                  <a:lnTo>
                    <a:pt x="90562" y="24964"/>
                  </a:lnTo>
                  <a:lnTo>
                    <a:pt x="134241" y="6531"/>
                  </a:lnTo>
                  <a:lnTo>
                    <a:pt x="182849" y="0"/>
                  </a:lnTo>
                  <a:lnTo>
                    <a:pt x="218688" y="3545"/>
                  </a:lnTo>
                  <a:lnTo>
                    <a:pt x="284295" y="30720"/>
                  </a:lnTo>
                  <a:lnTo>
                    <a:pt x="334978" y="81404"/>
                  </a:lnTo>
                  <a:lnTo>
                    <a:pt x="362154" y="147011"/>
                  </a:lnTo>
                  <a:lnTo>
                    <a:pt x="365699" y="182849"/>
                  </a:lnTo>
                  <a:lnTo>
                    <a:pt x="359168" y="231458"/>
                  </a:lnTo>
                  <a:lnTo>
                    <a:pt x="340735" y="275137"/>
                  </a:lnTo>
                  <a:lnTo>
                    <a:pt x="312144" y="312144"/>
                  </a:lnTo>
                  <a:lnTo>
                    <a:pt x="275137" y="340735"/>
                  </a:lnTo>
                  <a:lnTo>
                    <a:pt x="231458" y="359168"/>
                  </a:lnTo>
                  <a:lnTo>
                    <a:pt x="182849" y="365699"/>
                  </a:lnTo>
                  <a:close/>
                </a:path>
              </a:pathLst>
            </a:custGeom>
            <a:solidFill>
              <a:srgbClr val="BBCBCE"/>
            </a:solidFill>
          </p:spPr>
          <p:txBody>
            <a:bodyPr wrap="square" lIns="0" tIns="0" rIns="0" bIns="0" rtlCol="0"/>
            <a:lstStyle/>
            <a:p>
              <a:pPr defTabSz="1219170"/>
              <a:endParaRPr sz="2400" kern="0">
                <a:solidFill>
                  <a:sysClr val="windowText" lastClr="000000"/>
                </a:solidFill>
              </a:endParaRPr>
            </a:p>
          </p:txBody>
        </p:sp>
        <p:pic>
          <p:nvPicPr>
            <p:cNvPr id="5" name="object 5"/>
            <p:cNvPicPr/>
            <p:nvPr/>
          </p:nvPicPr>
          <p:blipFill>
            <a:blip r:embed="rId2" cstate="print"/>
            <a:stretch>
              <a:fillRect/>
            </a:stretch>
          </p:blipFill>
          <p:spPr>
            <a:xfrm>
              <a:off x="311700" y="4721154"/>
              <a:ext cx="640078" cy="227920"/>
            </a:xfrm>
            <a:prstGeom prst="rect">
              <a:avLst/>
            </a:prstGeom>
          </p:spPr>
        </p:pic>
        <p:pic>
          <p:nvPicPr>
            <p:cNvPr id="6" name="object 6"/>
            <p:cNvPicPr/>
            <p:nvPr/>
          </p:nvPicPr>
          <p:blipFill>
            <a:blip r:embed="rId3" cstate="print"/>
            <a:stretch>
              <a:fillRect/>
            </a:stretch>
          </p:blipFill>
          <p:spPr>
            <a:xfrm>
              <a:off x="4261425" y="0"/>
              <a:ext cx="4882574" cy="5143501"/>
            </a:xfrm>
            <a:prstGeom prst="rect">
              <a:avLst/>
            </a:prstGeom>
          </p:spPr>
        </p:pic>
      </p:grpSp>
      <p:sp>
        <p:nvSpPr>
          <p:cNvPr id="8" name="object 8">
            <a:extLst>
              <a:ext uri="{C183D7F6-B498-43B3-948B-1728B52AA6E4}">
                <adec:decorative xmlns:adec="http://schemas.microsoft.com/office/drawing/2017/decorative" val="1"/>
              </a:ext>
            </a:extLst>
          </p:cNvPr>
          <p:cNvSpPr txBox="1"/>
          <p:nvPr/>
        </p:nvSpPr>
        <p:spPr>
          <a:xfrm>
            <a:off x="9521313" y="6350240"/>
            <a:ext cx="2275840" cy="179793"/>
          </a:xfrm>
          <a:prstGeom prst="rect">
            <a:avLst/>
          </a:prstGeom>
        </p:spPr>
        <p:txBody>
          <a:bodyPr vert="horz" wrap="square" lIns="0" tIns="0" rIns="0" bIns="0" rtlCol="0">
            <a:spAutoFit/>
          </a:bodyPr>
          <a:lstStyle/>
          <a:p>
            <a:pPr marL="2540" defTabSz="1219170">
              <a:lnSpc>
                <a:spcPts val="1353"/>
              </a:lnSpc>
              <a:tabLst>
                <a:tab pos="2172492" algn="l"/>
              </a:tabLst>
            </a:pPr>
            <a:r>
              <a:rPr sz="667" kern="0" spc="-27">
                <a:solidFill>
                  <a:srgbClr val="00293C"/>
                </a:solidFill>
                <a:latin typeface="Century Gothic"/>
                <a:cs typeface="Century Gothic"/>
              </a:rPr>
              <a:t>©</a:t>
            </a:r>
            <a:r>
              <a:rPr sz="667" kern="0" spc="80">
                <a:solidFill>
                  <a:srgbClr val="00293C"/>
                </a:solidFill>
                <a:latin typeface="Century Gothic"/>
                <a:cs typeface="Century Gothic"/>
              </a:rPr>
              <a:t> </a:t>
            </a:r>
            <a:r>
              <a:rPr sz="667" kern="0" spc="-33">
                <a:solidFill>
                  <a:srgbClr val="00293C"/>
                </a:solidFill>
                <a:latin typeface="Century Gothic"/>
                <a:cs typeface="Century Gothic"/>
              </a:rPr>
              <a:t>20265</a:t>
            </a:r>
            <a:r>
              <a:rPr sz="667" kern="0" spc="80">
                <a:solidFill>
                  <a:srgbClr val="00293C"/>
                </a:solidFill>
                <a:latin typeface="Century Gothic"/>
                <a:cs typeface="Century Gothic"/>
              </a:rPr>
              <a:t> </a:t>
            </a:r>
            <a:r>
              <a:rPr sz="667" kern="0">
                <a:solidFill>
                  <a:srgbClr val="00293C"/>
                </a:solidFill>
                <a:latin typeface="Century Gothic"/>
                <a:cs typeface="Century Gothic"/>
              </a:rPr>
              <a:t>KnowBe4,</a:t>
            </a:r>
            <a:r>
              <a:rPr sz="667" kern="0" spc="80">
                <a:solidFill>
                  <a:srgbClr val="00293C"/>
                </a:solidFill>
                <a:latin typeface="Century Gothic"/>
                <a:cs typeface="Century Gothic"/>
              </a:rPr>
              <a:t> </a:t>
            </a:r>
            <a:r>
              <a:rPr sz="667" kern="0">
                <a:solidFill>
                  <a:srgbClr val="00293C"/>
                </a:solidFill>
                <a:latin typeface="Century Gothic"/>
                <a:cs typeface="Century Gothic"/>
              </a:rPr>
              <a:t>Inc.</a:t>
            </a:r>
            <a:r>
              <a:rPr sz="667" kern="0" spc="80">
                <a:solidFill>
                  <a:srgbClr val="00293C"/>
                </a:solidFill>
                <a:latin typeface="Century Gothic"/>
                <a:cs typeface="Century Gothic"/>
              </a:rPr>
              <a:t> </a:t>
            </a:r>
            <a:r>
              <a:rPr sz="667" kern="0">
                <a:solidFill>
                  <a:srgbClr val="00293C"/>
                </a:solidFill>
                <a:latin typeface="Century Gothic"/>
                <a:cs typeface="Century Gothic"/>
              </a:rPr>
              <a:t>All</a:t>
            </a:r>
            <a:r>
              <a:rPr sz="667" kern="0" spc="87">
                <a:solidFill>
                  <a:srgbClr val="00293C"/>
                </a:solidFill>
                <a:latin typeface="Century Gothic"/>
                <a:cs typeface="Century Gothic"/>
              </a:rPr>
              <a:t> </a:t>
            </a:r>
            <a:r>
              <a:rPr sz="667" kern="0">
                <a:solidFill>
                  <a:srgbClr val="00293C"/>
                </a:solidFill>
                <a:latin typeface="Century Gothic"/>
                <a:cs typeface="Century Gothic"/>
              </a:rPr>
              <a:t>rights</a:t>
            </a:r>
            <a:r>
              <a:rPr sz="667" kern="0" spc="80">
                <a:solidFill>
                  <a:srgbClr val="00293C"/>
                </a:solidFill>
                <a:latin typeface="Century Gothic"/>
                <a:cs typeface="Century Gothic"/>
              </a:rPr>
              <a:t> </a:t>
            </a:r>
            <a:r>
              <a:rPr sz="667" kern="0" spc="-13">
                <a:solidFill>
                  <a:srgbClr val="00293C"/>
                </a:solidFill>
                <a:latin typeface="Century Gothic"/>
                <a:cs typeface="Century Gothic"/>
              </a:rPr>
              <a:t>reserved.</a:t>
            </a:r>
            <a:r>
              <a:rPr sz="667" kern="0">
                <a:solidFill>
                  <a:srgbClr val="00293C"/>
                </a:solidFill>
                <a:latin typeface="Century Gothic"/>
                <a:cs typeface="Century Gothic"/>
              </a:rPr>
              <a:t>	</a:t>
            </a:r>
            <a:r>
              <a:rPr sz="2000" b="1" kern="0" spc="80" baseline="-8333">
                <a:solidFill>
                  <a:srgbClr val="00293C"/>
                </a:solidFill>
                <a:latin typeface="Calibri"/>
                <a:cs typeface="Calibri"/>
              </a:rPr>
              <a:t>7</a:t>
            </a:r>
            <a:endParaRPr sz="2000" kern="0" baseline="-8333">
              <a:solidFill>
                <a:sysClr val="windowText" lastClr="000000"/>
              </a:solidFill>
              <a:latin typeface="Calibri"/>
              <a:cs typeface="Calibri"/>
            </a:endParaRPr>
          </a:p>
        </p:txBody>
      </p:sp>
      <p:pic>
        <p:nvPicPr>
          <p:cNvPr id="9" name="object 9">
            <a:extLst>
              <a:ext uri="{C183D7F6-B498-43B3-948B-1728B52AA6E4}">
                <adec:decorative xmlns:adec="http://schemas.microsoft.com/office/drawing/2017/decorative" val="1"/>
              </a:ext>
            </a:extLst>
          </p:cNvPr>
          <p:cNvPicPr/>
          <p:nvPr/>
        </p:nvPicPr>
        <p:blipFill>
          <a:blip r:embed="rId4" cstate="print"/>
          <a:stretch>
            <a:fillRect/>
          </a:stretch>
        </p:blipFill>
        <p:spPr>
          <a:xfrm>
            <a:off x="6933434" y="0"/>
            <a:ext cx="5258565" cy="6858000"/>
          </a:xfrm>
          <a:prstGeom prst="rect">
            <a:avLst/>
          </a:prstGeom>
        </p:spPr>
      </p:pic>
    </p:spTree>
  </p:cSld>
  <p:clrMapOvr>
    <a:masterClrMapping/>
  </p:clrMapOvr>
</p:sld>
</file>

<file path=ppt/theme/theme1.xml><?xml version="1.0" encoding="utf-8"?>
<a:theme xmlns:a="http://schemas.openxmlformats.org/drawingml/2006/main" name="6_Tenable Ignite Theme">
  <a:themeElements>
    <a:clrScheme name="Tenable 1">
      <a:dk1>
        <a:srgbClr val="435363"/>
      </a:dk1>
      <a:lt1>
        <a:srgbClr val="FFFFFF"/>
      </a:lt1>
      <a:dk2>
        <a:srgbClr val="000000"/>
      </a:dk2>
      <a:lt2>
        <a:srgbClr val="DBD9D6"/>
      </a:lt2>
      <a:accent1>
        <a:srgbClr val="16A3B2"/>
      </a:accent1>
      <a:accent2>
        <a:srgbClr val="435363"/>
      </a:accent2>
      <a:accent3>
        <a:srgbClr val="246D89"/>
      </a:accent3>
      <a:accent4>
        <a:srgbClr val="6C7F8F"/>
      </a:accent4>
      <a:accent5>
        <a:srgbClr val="E24301"/>
      </a:accent5>
      <a:accent6>
        <a:srgbClr val="006FD5"/>
      </a:accent6>
      <a:hlink>
        <a:srgbClr val="00A5B5"/>
      </a:hlink>
      <a:folHlink>
        <a:srgbClr val="43536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1"/>
          </a:solidFill>
        </a:ln>
      </a:spPr>
      <a:bodyPr numCol="1"/>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enable Template" id="{EE626C9E-31ED-4A13-B9CF-69310A024F0D}" vid="{0C577D3A-D540-4F12-870B-88664108F33C}"/>
    </a:ext>
  </a:extLst>
</a:theme>
</file>

<file path=ppt/theme/theme10.xml><?xml version="1.0" encoding="utf-8"?>
<a:theme xmlns:a="http://schemas.openxmlformats.org/drawingml/2006/main" name="Light Background">
  <a:themeElements>
    <a:clrScheme name="SAIC 2025">
      <a:dk1>
        <a:sysClr val="windowText" lastClr="000000"/>
      </a:dk1>
      <a:lt1>
        <a:sysClr val="window" lastClr="FFFFFF"/>
      </a:lt1>
      <a:dk2>
        <a:srgbClr val="11294C"/>
      </a:dk2>
      <a:lt2>
        <a:srgbClr val="FFFFFF"/>
      </a:lt2>
      <a:accent1>
        <a:srgbClr val="F15F22"/>
      </a:accent1>
      <a:accent2>
        <a:srgbClr val="0053A5"/>
      </a:accent2>
      <a:accent3>
        <a:srgbClr val="0096D6"/>
      </a:accent3>
      <a:accent4>
        <a:srgbClr val="FDB913"/>
      </a:accent4>
      <a:accent5>
        <a:srgbClr val="00B192"/>
      </a:accent5>
      <a:accent6>
        <a:srgbClr val="4D5055"/>
      </a:accent6>
      <a:hlink>
        <a:srgbClr val="0053A5"/>
      </a:hlink>
      <a:folHlink>
        <a:srgbClr val="0096D6"/>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Template  -  Read-Only" id="{B4491C06-6A0C-498F-B5A5-C22EE3EBA503}" vid="{CA4D4AE3-C565-4E6D-97B8-21424487469E}"/>
    </a:ext>
  </a:extLst>
</a:theme>
</file>

<file path=ppt/theme/theme11.xml><?xml version="1.0" encoding="utf-8"?>
<a:theme xmlns:a="http://schemas.openxmlformats.org/drawingml/2006/main" name="Dark Background">
  <a:themeElements>
    <a:clrScheme name="SAIC 2025">
      <a:dk1>
        <a:sysClr val="windowText" lastClr="000000"/>
      </a:dk1>
      <a:lt1>
        <a:sysClr val="window" lastClr="FFFFFF"/>
      </a:lt1>
      <a:dk2>
        <a:srgbClr val="11294C"/>
      </a:dk2>
      <a:lt2>
        <a:srgbClr val="FFFFFF"/>
      </a:lt2>
      <a:accent1>
        <a:srgbClr val="F15F22"/>
      </a:accent1>
      <a:accent2>
        <a:srgbClr val="144EA2"/>
      </a:accent2>
      <a:accent3>
        <a:srgbClr val="1D93D3"/>
      </a:accent3>
      <a:accent4>
        <a:srgbClr val="FFBD35"/>
      </a:accent4>
      <a:accent5>
        <a:srgbClr val="27B697"/>
      </a:accent5>
      <a:accent6>
        <a:srgbClr val="4D5055"/>
      </a:accent6>
      <a:hlink>
        <a:srgbClr val="144EA2"/>
      </a:hlink>
      <a:folHlink>
        <a:srgbClr val="1D93D3"/>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Template  -  Read-Only" id="{B4491C06-6A0C-498F-B5A5-C22EE3EBA503}" vid="{2CAE14FB-AB6D-4420-BCC9-66B327EDF571}"/>
    </a:ext>
  </a:extLst>
</a:theme>
</file>

<file path=ppt/theme/theme12.xml><?xml version="1.0" encoding="utf-8"?>
<a:theme xmlns:a="http://schemas.openxmlformats.org/drawingml/2006/main" name="Cover and Divider">
  <a:themeElements>
    <a:clrScheme name="SAIC 2025">
      <a:dk1>
        <a:sysClr val="windowText" lastClr="000000"/>
      </a:dk1>
      <a:lt1>
        <a:sysClr val="window" lastClr="FFFFFF"/>
      </a:lt1>
      <a:dk2>
        <a:srgbClr val="11294C"/>
      </a:dk2>
      <a:lt2>
        <a:srgbClr val="FFFFFF"/>
      </a:lt2>
      <a:accent1>
        <a:srgbClr val="F15F22"/>
      </a:accent1>
      <a:accent2>
        <a:srgbClr val="0053A5"/>
      </a:accent2>
      <a:accent3>
        <a:srgbClr val="1D93D3"/>
      </a:accent3>
      <a:accent4>
        <a:srgbClr val="FFBD35"/>
      </a:accent4>
      <a:accent5>
        <a:srgbClr val="27B697"/>
      </a:accent5>
      <a:accent6>
        <a:srgbClr val="4D5055"/>
      </a:accent6>
      <a:hlink>
        <a:srgbClr val="0053A5"/>
      </a:hlink>
      <a:folHlink>
        <a:srgbClr val="1D93D3"/>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Template  -  Read-Only" id="{B4491C06-6A0C-498F-B5A5-C22EE3EBA503}" vid="{1FB5CFA6-FCA0-42A1-8225-062585835BAB}"/>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rowdStrike 2020 - Dark">
  <a:themeElements>
    <a:clrScheme name="Custom 5">
      <a:dk1>
        <a:srgbClr val="FFFFFF"/>
      </a:dk1>
      <a:lt1>
        <a:srgbClr val="FFFFFF"/>
      </a:lt1>
      <a:dk2>
        <a:srgbClr val="000000"/>
      </a:dk2>
      <a:lt2>
        <a:srgbClr val="FFFFFF"/>
      </a:lt2>
      <a:accent1>
        <a:srgbClr val="DA372A"/>
      </a:accent1>
      <a:accent2>
        <a:srgbClr val="348199"/>
      </a:accent2>
      <a:accent3>
        <a:srgbClr val="98C250"/>
      </a:accent3>
      <a:accent4>
        <a:srgbClr val="F98D2E"/>
      </a:accent4>
      <a:accent5>
        <a:srgbClr val="2DB5AE"/>
      </a:accent5>
      <a:accent6>
        <a:srgbClr val="3A3B3B"/>
      </a:accent6>
      <a:hlink>
        <a:srgbClr val="0000FF"/>
      </a:hlink>
      <a:folHlink>
        <a:srgbClr val="800080"/>
      </a:folHlink>
    </a:clrScheme>
    <a:fontScheme name="Office">
      <a:majorFont>
        <a:latin typeface="Karl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Karla"/>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w="12700">
          <a:no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gn="l">
          <a:defRPr sz="1400" dirty="0" err="1" smtClean="0">
            <a:solidFill>
              <a:schemeClr val="bg1"/>
            </a:solidFill>
            <a:latin typeface="Karla" charset="0"/>
            <a:ea typeface="Karla" charset="0"/>
            <a:cs typeface="Karla" charset="0"/>
          </a:defRPr>
        </a:defPPr>
      </a:lstStyle>
    </a:txDef>
  </a:objectDefaults>
  <a:extraClrSchemeLst/>
  <a:extLst>
    <a:ext uri="{05A4C25C-085E-4340-85A3-A5531E510DB2}">
      <thm15:themeFamily xmlns:thm15="http://schemas.microsoft.com/office/thememl/2012/main" name="CrowdStrike_Corporate_2020_NewLogo" id="{849FA410-8E34-884A-ABFA-4CBDFD6FC86C}" vid="{A175714B-6D42-464E-AC0D-3712435436D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VITA colors">
      <a:dk1>
        <a:srgbClr val="414041"/>
      </a:dk1>
      <a:lt1>
        <a:srgbClr val="FFFFFF"/>
      </a:lt1>
      <a:dk2>
        <a:srgbClr val="003E4C"/>
      </a:dk2>
      <a:lt2>
        <a:srgbClr val="F3F3F3"/>
      </a:lt2>
      <a:accent1>
        <a:srgbClr val="005E6E"/>
      </a:accent1>
      <a:accent2>
        <a:srgbClr val="91D8AE"/>
      </a:accent2>
      <a:accent3>
        <a:srgbClr val="920075"/>
      </a:accent3>
      <a:accent4>
        <a:srgbClr val="FCD350"/>
      </a:accent4>
      <a:accent5>
        <a:srgbClr val="B3E3C3"/>
      </a:accent5>
      <a:accent6>
        <a:srgbClr val="B5679B"/>
      </a:accent6>
      <a:hlink>
        <a:srgbClr val="28798E"/>
      </a:hlink>
      <a:folHlink>
        <a:srgbClr val="B3679B"/>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853fc23-683a-4e3a-9aad-db351676e340">
      <Terms xmlns="http://schemas.microsoft.com/office/infopath/2007/PartnerControls"/>
    </lcf76f155ced4ddcb4097134ff3c332f>
    <Assigned xmlns="6853fc23-683a-4e3a-9aad-db351676e340">
      <UserInfo>
        <DisplayName/>
        <AccountId xsi:nil="true"/>
        <AccountType/>
      </UserInfo>
    </Assigned>
    <TaxCatchAll xmlns="55189681-0511-4fd4-92c1-48b020ced7c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3E7E932FAA08A4B8F5C48ABB8BA4B3C" ma:contentTypeVersion="16" ma:contentTypeDescription="Create a new document." ma:contentTypeScope="" ma:versionID="aecb01048558af368c0d659a63e278b4">
  <xsd:schema xmlns:xsd="http://www.w3.org/2001/XMLSchema" xmlns:xs="http://www.w3.org/2001/XMLSchema" xmlns:p="http://schemas.microsoft.com/office/2006/metadata/properties" xmlns:ns2="6853fc23-683a-4e3a-9aad-db351676e340" xmlns:ns3="55189681-0511-4fd4-92c1-48b020ced7c2" targetNamespace="http://schemas.microsoft.com/office/2006/metadata/properties" ma:root="true" ma:fieldsID="0e9ed4a6398ed4527eb06ab5f114f68b" ns2:_="" ns3:_="">
    <xsd:import namespace="6853fc23-683a-4e3a-9aad-db351676e340"/>
    <xsd:import namespace="55189681-0511-4fd4-92c1-48b020ced7c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Assigned"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53fc23-683a-4e3a-9aad-db351676e3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Assigned" ma:index="15" nillable="true" ma:displayName="Assigned" ma:description="Name of Person who is working on the review" ma:format="Dropdown" ma:list="UserInfo" ma:SharePointGroup="0" ma:internalName="Assigne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0920e099-540f-4e49-b54d-0e500676ccf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189681-0511-4fd4-92c1-48b020ced7c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d7f862c-9a84-4340-840e-781e6a55163e}" ma:internalName="TaxCatchAll" ma:showField="CatchAllData" ma:web="55189681-0511-4fd4-92c1-48b020ced7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3180A3-8B3F-4013-938D-527AB89A3C9E}">
  <ds:schemaRefs>
    <ds:schemaRef ds:uri="http://purl.org/dc/dcmitype/"/>
    <ds:schemaRef ds:uri="http://schemas.microsoft.com/office/infopath/2007/PartnerControls"/>
    <ds:schemaRef ds:uri="http://www.w3.org/XML/1998/namespace"/>
    <ds:schemaRef ds:uri="http://schemas.openxmlformats.org/package/2006/metadata/core-properties"/>
    <ds:schemaRef ds:uri="http://schemas.microsoft.com/office/2006/documentManagement/types"/>
    <ds:schemaRef ds:uri="6853fc23-683a-4e3a-9aad-db351676e340"/>
    <ds:schemaRef ds:uri="55189681-0511-4fd4-92c1-48b020ced7c2"/>
    <ds:schemaRef ds:uri="http://schemas.microsoft.com/office/2006/metadata/properties"/>
    <ds:schemaRef ds:uri="http://purl.org/dc/terms/"/>
    <ds:schemaRef ds:uri="http://purl.org/dc/elements/1.1/"/>
  </ds:schemaRefs>
</ds:datastoreItem>
</file>

<file path=customXml/itemProps2.xml><?xml version="1.0" encoding="utf-8"?>
<ds:datastoreItem xmlns:ds="http://schemas.openxmlformats.org/officeDocument/2006/customXml" ds:itemID="{A0772BF9-D4C7-46D1-B283-FADFE28F3212}">
  <ds:schemaRefs>
    <ds:schemaRef ds:uri="55189681-0511-4fd4-92c1-48b020ced7c2"/>
    <ds:schemaRef ds:uri="6853fc23-683a-4e3a-9aad-db351676e34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78E282F-4777-4A2E-9407-A14F55647C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TotalTime>
  <Words>5791</Words>
  <Application>Microsoft Office PowerPoint</Application>
  <PresentationFormat>Widescreen</PresentationFormat>
  <Paragraphs>833</Paragraphs>
  <Slides>84</Slides>
  <Notes>15</Notes>
  <HiddenSlides>1</HiddenSlides>
  <MMClips>0</MMClips>
  <ScaleCrop>false</ScaleCrop>
  <HeadingPairs>
    <vt:vector size="6" baseType="variant">
      <vt:variant>
        <vt:lpstr>Fonts Used</vt:lpstr>
      </vt:variant>
      <vt:variant>
        <vt:i4>19</vt:i4>
      </vt:variant>
      <vt:variant>
        <vt:lpstr>Theme</vt:lpstr>
      </vt:variant>
      <vt:variant>
        <vt:i4>12</vt:i4>
      </vt:variant>
      <vt:variant>
        <vt:lpstr>Slide Titles</vt:lpstr>
      </vt:variant>
      <vt:variant>
        <vt:i4>84</vt:i4>
      </vt:variant>
    </vt:vector>
  </HeadingPairs>
  <TitlesOfParts>
    <vt:vector size="115" baseType="lpstr">
      <vt:lpstr>Aptos</vt:lpstr>
      <vt:lpstr>Aptos Display</vt:lpstr>
      <vt:lpstr>Arial</vt:lpstr>
      <vt:lpstr>Calibri</vt:lpstr>
      <vt:lpstr>Century Gothic</vt:lpstr>
      <vt:lpstr>Gill Sans MT</vt:lpstr>
      <vt:lpstr>Gill Sans Nova Book</vt:lpstr>
      <vt:lpstr>Haas Grot Disp 55 Roman</vt:lpstr>
      <vt:lpstr>Haas Grot Disp 75 Bold</vt:lpstr>
      <vt:lpstr>Helvetica</vt:lpstr>
      <vt:lpstr>Rajdhani</vt:lpstr>
      <vt:lpstr>Rajdhani SemiBold</vt:lpstr>
      <vt:lpstr>roboto</vt:lpstr>
      <vt:lpstr>roboto</vt:lpstr>
      <vt:lpstr>Roboto Light</vt:lpstr>
      <vt:lpstr>Roboto Medium</vt:lpstr>
      <vt:lpstr>Times New Roman</vt:lpstr>
      <vt:lpstr>Verdana</vt:lpstr>
      <vt:lpstr>Wingdings</vt:lpstr>
      <vt:lpstr>6_Tenable Ignite Theme</vt:lpstr>
      <vt:lpstr>CrowdStrike 2020 - Dark</vt:lpstr>
      <vt:lpstr>Office Theme</vt:lpstr>
      <vt:lpstr>Office Theme</vt:lpstr>
      <vt:lpstr>1_Office Theme</vt:lpstr>
      <vt:lpstr>2_Office Theme</vt:lpstr>
      <vt:lpstr>3_Office Theme</vt:lpstr>
      <vt:lpstr>5_Office Theme</vt:lpstr>
      <vt:lpstr>6_Office Theme</vt:lpstr>
      <vt:lpstr>Light Background</vt:lpstr>
      <vt:lpstr>Dark Background</vt:lpstr>
      <vt:lpstr>Cover and Divider</vt:lpstr>
      <vt:lpstr>Welcome to the January 7, 2026  ISOAG Meeting</vt:lpstr>
      <vt:lpstr>   Agenda                                            Presenter</vt:lpstr>
      <vt:lpstr>Virginia Information Technologies Agency Jan 2026 ISOAG Meeting</vt:lpstr>
      <vt:lpstr>Agenda</vt:lpstr>
      <vt:lpstr>Introductions Meet your KnowBe4 advisors</vt:lpstr>
      <vt:lpstr>Introductions</vt:lpstr>
      <vt:lpstr>Meet Your KnowBe4 Team</vt:lpstr>
      <vt:lpstr>KnowBe4 Partnership Overview</vt:lpstr>
      <vt:lpstr>We are in this together</vt:lpstr>
      <vt:lpstr>What your subscription offers</vt:lpstr>
      <vt:lpstr>Diamond Level</vt:lpstr>
      <vt:lpstr>Compliance Plus</vt:lpstr>
      <vt:lpstr>Newsletters</vt:lpstr>
      <vt:lpstr>Targeted Training</vt:lpstr>
      <vt:lpstr>Training in your Environment</vt:lpstr>
      <vt:lpstr>Strategic Outlook For Leadership</vt:lpstr>
      <vt:lpstr>Security Awareness Proﬁciency Assessment</vt:lpstr>
      <vt:lpstr>Assessment and Benchmarking</vt:lpstr>
      <vt:lpstr>Security Culture Survey</vt:lpstr>
      <vt:lpstr>Expansion</vt:lpstr>
      <vt:lpstr>One Platform for Human Risk Management</vt:lpstr>
      <vt:lpstr>Resources</vt:lpstr>
      <vt:lpstr>Universal Security Ecosystem</vt:lpstr>
      <vt:lpstr>What is The Inside Man?</vt:lpstr>
      <vt:lpstr>Program Maturity Assessment Tool Created by security culture expert Perry Carpenter, the PMA offers a structured, practical self-assessment framework focused on Human Risk Management (HRM).</vt:lpstr>
      <vt:lpstr>KnowBe4 Home Course</vt:lpstr>
      <vt:lpstr>KnowBe4 Academy!</vt:lpstr>
      <vt:lpstr>Knowbe4 Conference KB4-CON 2026</vt:lpstr>
      <vt:lpstr>Create a Cyber Champions Program</vt:lpstr>
      <vt:lpstr>Security Culture Maturity Model - What is it?</vt:lpstr>
      <vt:lpstr>Security Culture Maturity</vt:lpstr>
      <vt:lpstr>KnowBe4 Community The KnowBe4 Community is a private online user community designed for you to connect, share knowledge, and collaborate on new ideas.</vt:lpstr>
      <vt:lpstr>Gamiﬁcation</vt:lpstr>
      <vt:lpstr>Phishing by Industry Benchmarking 2025 The median time to click on a malicious link in a phishing email is just 21 seconds.</vt:lpstr>
      <vt:lpstr>Thank you for your partnership!</vt:lpstr>
      <vt:lpstr>2025 COV SIRT Tabletop Exercise</vt:lpstr>
      <vt:lpstr>Table of Contents/ Agenda</vt:lpstr>
      <vt:lpstr>Introduction</vt:lpstr>
      <vt:lpstr>MSI SIRT Overview</vt:lpstr>
      <vt:lpstr>2025 Exercise Overview</vt:lpstr>
      <vt:lpstr>2025 Exercise Summary</vt:lpstr>
      <vt:lpstr>2025 Exercise Summary</vt:lpstr>
      <vt:lpstr>2025 Exercise Summary</vt:lpstr>
      <vt:lpstr>2025 Exercise Summary</vt:lpstr>
      <vt:lpstr>Plans for 2026</vt:lpstr>
      <vt:lpstr>Plans for 2026</vt:lpstr>
      <vt:lpstr>2026 Server operating system (OS) refresh</vt:lpstr>
      <vt:lpstr>Discussion today</vt:lpstr>
      <vt:lpstr>COV server upgrade progress</vt:lpstr>
      <vt:lpstr>VITA Enterprise Architecture Roadmap Support Durations </vt:lpstr>
      <vt:lpstr>OS Upgrade “Gap Year” and Upgrade Relief Opportunity</vt:lpstr>
      <vt:lpstr>Upgrade choices for 2026</vt:lpstr>
      <vt:lpstr>Windows and Linux upgrade project in 2026</vt:lpstr>
      <vt:lpstr>Microsoft OS support</vt:lpstr>
      <vt:lpstr>Linux-based OS support</vt:lpstr>
      <vt:lpstr>Big News!  Microsoft Server 2025 &amp; RHEL/OL 10 Release </vt:lpstr>
      <vt:lpstr>Extended Security Updates</vt:lpstr>
      <vt:lpstr>Refresh project initiation</vt:lpstr>
      <vt:lpstr>Types of OS Upgrades</vt:lpstr>
      <vt:lpstr>Questions?</vt:lpstr>
      <vt:lpstr>VITA Enterprise Architecture Roadmap &amp; Linux Support Durations </vt:lpstr>
      <vt:lpstr>Oracle / Linux support policy</vt:lpstr>
      <vt:lpstr>VITA Enterprise Architecture Roadmap &amp; MS Support Durations </vt:lpstr>
      <vt:lpstr>Okta SMS (text) and voice disablement</vt:lpstr>
      <vt:lpstr>Agenda</vt:lpstr>
      <vt:lpstr>Status of disablement</vt:lpstr>
      <vt:lpstr>Scheduling agency disablement </vt:lpstr>
      <vt:lpstr>Available resources</vt:lpstr>
      <vt:lpstr>Next steps - External users </vt:lpstr>
      <vt:lpstr>Questions?</vt:lpstr>
      <vt:lpstr>NCSR</vt:lpstr>
      <vt:lpstr>NCSR Self-Assessment</vt:lpstr>
      <vt:lpstr>Screenshots, record creation</vt:lpstr>
      <vt:lpstr>Announcements</vt:lpstr>
      <vt:lpstr>Top 5 Vulnerabilities  </vt:lpstr>
      <vt:lpstr>Deliverables &amp; dates for audit and risk compliance</vt:lpstr>
      <vt:lpstr>Virginia Cyber Security Partnership (VCSP)</vt:lpstr>
      <vt:lpstr>Upcoming Events</vt:lpstr>
      <vt:lpstr>Upcoming Governance Office Hours</vt:lpstr>
      <vt:lpstr>CyberConVA – February 12, 2026</vt:lpstr>
      <vt:lpstr>IS Orientation</vt:lpstr>
      <vt:lpstr>Service Tower SOC Report Review Sessions</vt:lpstr>
      <vt:lpstr>Public Sector Network:  Government Innovation Showcase Virginia</vt:lpstr>
      <vt:lpstr>  MEETING     ADJOURNED</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June 1, 2022  ISOAG MEETING</dc:title>
  <dc:creator>Harris-Cunningham, Bertina (VITA)</dc:creator>
  <cp:lastModifiedBy>Opolski, Johanna (VITA)</cp:lastModifiedBy>
  <cp:revision>2</cp:revision>
  <dcterms:created xsi:type="dcterms:W3CDTF">2022-05-31T17:21:45Z</dcterms:created>
  <dcterms:modified xsi:type="dcterms:W3CDTF">2026-01-13T16:52:08Z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0x01010033E7E932FAA08A4B8F5C48ABB8BA4B3C</vt:lpwstr>
  </property>
  <property fmtid="{D5CDD505-2E9C-101B-9397-08002B2CF9AE}" pid="3" name="MediaServiceImageTags">
    <vt:lpwstr/>
  </property>
</Properties>
</file>