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  <p:sldMasterId id="2147483754" r:id="rId5"/>
    <p:sldMasterId id="2147483648" r:id="rId6"/>
    <p:sldMasterId id="2147483673" r:id="rId7"/>
    <p:sldMasterId id="2147483776" r:id="rId8"/>
    <p:sldMasterId id="2147483801" r:id="rId9"/>
    <p:sldMasterId id="2147483814" r:id="rId10"/>
    <p:sldMasterId id="2147483826" r:id="rId11"/>
  </p:sldMasterIdLst>
  <p:notesMasterIdLst>
    <p:notesMasterId r:id="rId57"/>
  </p:notesMasterIdLst>
  <p:sldIdLst>
    <p:sldId id="419" r:id="rId12"/>
    <p:sldId id="422" r:id="rId13"/>
    <p:sldId id="2147483457" r:id="rId14"/>
    <p:sldId id="2147483455" r:id="rId15"/>
    <p:sldId id="2147483456" r:id="rId16"/>
    <p:sldId id="2147483458" r:id="rId17"/>
    <p:sldId id="2147483459" r:id="rId18"/>
    <p:sldId id="2147483460" r:id="rId19"/>
    <p:sldId id="2147483461" r:id="rId20"/>
    <p:sldId id="2147483465" r:id="rId21"/>
    <p:sldId id="2147483424" r:id="rId22"/>
    <p:sldId id="2147483449" r:id="rId23"/>
    <p:sldId id="2147483453" r:id="rId24"/>
    <p:sldId id="2147483452" r:id="rId25"/>
    <p:sldId id="2147483464" r:id="rId26"/>
    <p:sldId id="2147483442" r:id="rId27"/>
    <p:sldId id="2147483463" r:id="rId28"/>
    <p:sldId id="260" r:id="rId29"/>
    <p:sldId id="314" r:id="rId30"/>
    <p:sldId id="313" r:id="rId31"/>
    <p:sldId id="285" r:id="rId32"/>
    <p:sldId id="296" r:id="rId33"/>
    <p:sldId id="2147483462" r:id="rId34"/>
    <p:sldId id="2147483404" r:id="rId35"/>
    <p:sldId id="2147483409" r:id="rId36"/>
    <p:sldId id="2147483407" r:id="rId37"/>
    <p:sldId id="2147483408" r:id="rId38"/>
    <p:sldId id="2147483406" r:id="rId39"/>
    <p:sldId id="2147483398" r:id="rId40"/>
    <p:sldId id="4159" r:id="rId41"/>
    <p:sldId id="2147483448" r:id="rId42"/>
    <p:sldId id="2147483444" r:id="rId43"/>
    <p:sldId id="257" r:id="rId44"/>
    <p:sldId id="2147483450" r:id="rId45"/>
    <p:sldId id="2147483421" r:id="rId46"/>
    <p:sldId id="2147483386" r:id="rId47"/>
    <p:sldId id="2147483422" r:id="rId48"/>
    <p:sldId id="266" r:id="rId49"/>
    <p:sldId id="2147483454" r:id="rId50"/>
    <p:sldId id="2147483402" r:id="rId51"/>
    <p:sldId id="426" r:id="rId52"/>
    <p:sldId id="513" r:id="rId53"/>
    <p:sldId id="2147483451" r:id="rId54"/>
    <p:sldId id="421" r:id="rId55"/>
    <p:sldId id="42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71BF0B-C2AB-FDA1-B3C3-1145AEFAFA7F}" name="Bland, Erica (VITA)" initials="BE(" userId="S::Erica.Bland@vita.virginia.gov::949b437b-b7d4-49e7-a48f-e3ad3af8dbf4" providerId="AD"/>
  <p188:author id="{16A0025C-D6F4-0FD8-C18B-007FC93272A9}" name="Gaines, Bertina (VITA)" initials="GB(" userId="S::Bertina.Gaines@vita.virginia.gov::dbafa76f-dca1-4cb2-8219-87c5ad7ed8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6E"/>
    <a:srgbClr val="E0E1DD"/>
    <a:srgbClr val="FCD450"/>
    <a:srgbClr val="920075"/>
    <a:srgbClr val="91D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449EB-AA41-4A1A-A8CF-188EC387D6A0}" v="30" dt="2026-04-01T20:10:38.894"/>
    <p1510:client id="{48A1A49A-00AA-4461-9ABA-A1F99139A05D}" v="1" dt="2026-04-01T12:48:27.589"/>
    <p1510:client id="{ECB46E02-4152-57C3-190B-84D8DEE91DB4}" v="1" dt="2026-04-01T14:24:50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polski, Johanna (VITA)" userId="S::johanna.opolski@vita.virginia.gov::d193368f-0db6-4ee9-844e-4a3185a057bb" providerId="AD" clId="Web-{3CF0FFC0-A2FE-4AC4-BE83-86F0E3F492C4}"/>
    <pc:docChg chg="modSld">
      <pc:chgData name="Opolski, Johanna (VITA)" userId="S::johanna.opolski@vita.virginia.gov::d193368f-0db6-4ee9-844e-4a3185a057bb" providerId="AD" clId="Web-{3CF0FFC0-A2FE-4AC4-BE83-86F0E3F492C4}" dt="2025-11-12T19:34:36" v="10"/>
      <pc:docMkLst>
        <pc:docMk/>
      </pc:docMkLst>
      <pc:sldChg chg="delSp modSp">
        <pc:chgData name="Opolski, Johanna (VITA)" userId="S::johanna.opolski@vita.virginia.gov::d193368f-0db6-4ee9-844e-4a3185a057bb" providerId="AD" clId="Web-{3CF0FFC0-A2FE-4AC4-BE83-86F0E3F492C4}" dt="2025-11-12T19:34:11" v="7" actId="1076"/>
        <pc:sldMkLst>
          <pc:docMk/>
          <pc:sldMk cId="505377817" sldId="419"/>
        </pc:sldMkLst>
      </pc:sldChg>
      <pc:sldChg chg="addSp delSp modSp">
        <pc:chgData name="Opolski, Johanna (VITA)" userId="S::johanna.opolski@vita.virginia.gov::d193368f-0db6-4ee9-844e-4a3185a057bb" providerId="AD" clId="Web-{3CF0FFC0-A2FE-4AC4-BE83-86F0E3F492C4}" dt="2025-11-12T19:34:36" v="10"/>
        <pc:sldMkLst>
          <pc:docMk/>
          <pc:sldMk cId="2159154844" sldId="423"/>
        </pc:sldMkLst>
      </pc:sldChg>
    </pc:docChg>
  </pc:docChgLst>
  <pc:docChgLst>
    <pc:chgData name="Stevens, Trey (VITA)" userId="S::trey.stevens@vita.virginia.gov::686a1123-80f2-427e-9f10-ba348afec3ee" providerId="AD" clId="Web-{3DA14977-4BB7-5264-F086-7E38A725BEBC}"/>
    <pc:docChg chg="addSld modSld">
      <pc:chgData name="Stevens, Trey (VITA)" userId="S::trey.stevens@vita.virginia.gov::686a1123-80f2-427e-9f10-ba348afec3ee" providerId="AD" clId="Web-{3DA14977-4BB7-5264-F086-7E38A725BEBC}" dt="2026-03-30T13:33:58.263" v="777" actId="20577"/>
      <pc:docMkLst>
        <pc:docMk/>
      </pc:docMkLst>
      <pc:sldChg chg="modSp">
        <pc:chgData name="Stevens, Trey (VITA)" userId="S::trey.stevens@vita.virginia.gov::686a1123-80f2-427e-9f10-ba348afec3ee" providerId="AD" clId="Web-{3DA14977-4BB7-5264-F086-7E38A725BEBC}" dt="2026-03-30T13:33:01.341" v="769" actId="20577"/>
        <pc:sldMkLst>
          <pc:docMk/>
          <pc:sldMk cId="2723717762" sldId="2147483455"/>
        </pc:sldMkLst>
        <pc:spChg chg="mod">
          <ac:chgData name="Stevens, Trey (VITA)" userId="S::trey.stevens@vita.virginia.gov::686a1123-80f2-427e-9f10-ba348afec3ee" providerId="AD" clId="Web-{3DA14977-4BB7-5264-F086-7E38A725BEBC}" dt="2026-03-30T12:31:46.058" v="35" actId="20577"/>
          <ac:spMkLst>
            <pc:docMk/>
            <pc:sldMk cId="2723717762" sldId="2147483455"/>
            <ac:spMk id="2" creationId="{E2E1CC21-0F3F-5C51-41BB-C9182478FC57}"/>
          </ac:spMkLst>
        </pc:spChg>
        <pc:spChg chg="mod">
          <ac:chgData name="Stevens, Trey (VITA)" userId="S::trey.stevens@vita.virginia.gov::686a1123-80f2-427e-9f10-ba348afec3ee" providerId="AD" clId="Web-{3DA14977-4BB7-5264-F086-7E38A725BEBC}" dt="2026-03-30T13:33:01.341" v="769" actId="20577"/>
          <ac:spMkLst>
            <pc:docMk/>
            <pc:sldMk cId="2723717762" sldId="2147483455"/>
            <ac:spMk id="4" creationId="{13988FA2-6049-0FDE-68E5-35DCA35D186A}"/>
          </ac:spMkLst>
        </pc:spChg>
      </pc:sldChg>
      <pc:sldChg chg="modSp">
        <pc:chgData name="Stevens, Trey (VITA)" userId="S::trey.stevens@vita.virginia.gov::686a1123-80f2-427e-9f10-ba348afec3ee" providerId="AD" clId="Web-{3DA14977-4BB7-5264-F086-7E38A725BEBC}" dt="2026-03-30T13:33:08.497" v="771" actId="20577"/>
        <pc:sldMkLst>
          <pc:docMk/>
          <pc:sldMk cId="4289845500" sldId="2147483456"/>
        </pc:sldMkLst>
        <pc:spChg chg="mod">
          <ac:chgData name="Stevens, Trey (VITA)" userId="S::trey.stevens@vita.virginia.gov::686a1123-80f2-427e-9f10-ba348afec3ee" providerId="AD" clId="Web-{3DA14977-4BB7-5264-F086-7E38A725BEBC}" dt="2026-03-30T12:35:41.356" v="111" actId="20577"/>
          <ac:spMkLst>
            <pc:docMk/>
            <pc:sldMk cId="4289845500" sldId="2147483456"/>
            <ac:spMk id="2" creationId="{D7B7AED7-7E08-D416-11E1-A63C7C96FD3D}"/>
          </ac:spMkLst>
        </pc:spChg>
        <pc:spChg chg="mod">
          <ac:chgData name="Stevens, Trey (VITA)" userId="S::trey.stevens@vita.virginia.gov::686a1123-80f2-427e-9f10-ba348afec3ee" providerId="AD" clId="Web-{3DA14977-4BB7-5264-F086-7E38A725BEBC}" dt="2026-03-30T13:33:08.497" v="771" actId="20577"/>
          <ac:spMkLst>
            <pc:docMk/>
            <pc:sldMk cId="4289845500" sldId="2147483456"/>
            <ac:spMk id="4" creationId="{7FC26662-EFA8-5800-5BC3-4CABD82AD636}"/>
          </ac:spMkLst>
        </pc:spChg>
      </pc:sldChg>
      <pc:sldChg chg="addSp delSp modSp">
        <pc:chgData name="Stevens, Trey (VITA)" userId="S::trey.stevens@vita.virginia.gov::686a1123-80f2-427e-9f10-ba348afec3ee" providerId="AD" clId="Web-{3DA14977-4BB7-5264-F086-7E38A725BEBC}" dt="2026-03-30T13:33:16.013" v="772" actId="20577"/>
        <pc:sldMkLst>
          <pc:docMk/>
          <pc:sldMk cId="1312338641" sldId="2147483458"/>
        </pc:sldMkLst>
        <pc:spChg chg="mod">
          <ac:chgData name="Stevens, Trey (VITA)" userId="S::trey.stevens@vita.virginia.gov::686a1123-80f2-427e-9f10-ba348afec3ee" providerId="AD" clId="Web-{3DA14977-4BB7-5264-F086-7E38A725BEBC}" dt="2026-03-30T12:43:32.171" v="188" actId="20577"/>
          <ac:spMkLst>
            <pc:docMk/>
            <pc:sldMk cId="1312338641" sldId="2147483458"/>
            <ac:spMk id="2" creationId="{F8BD2156-1800-56D9-5EAA-5CB91C482F87}"/>
          </ac:spMkLst>
        </pc:spChg>
        <pc:spChg chg="mod">
          <ac:chgData name="Stevens, Trey (VITA)" userId="S::trey.stevens@vita.virginia.gov::686a1123-80f2-427e-9f10-ba348afec3ee" providerId="AD" clId="Web-{3DA14977-4BB7-5264-F086-7E38A725BEBC}" dt="2026-03-30T13:33:16.013" v="772" actId="20577"/>
          <ac:spMkLst>
            <pc:docMk/>
            <pc:sldMk cId="1312338641" sldId="2147483458"/>
            <ac:spMk id="5" creationId="{863BF942-8E5A-5ED0-9257-AC387236F25F}"/>
          </ac:spMkLst>
        </pc:spChg>
      </pc:sldChg>
      <pc:sldChg chg="modSp">
        <pc:chgData name="Stevens, Trey (VITA)" userId="S::trey.stevens@vita.virginia.gov::686a1123-80f2-427e-9f10-ba348afec3ee" providerId="AD" clId="Web-{3DA14977-4BB7-5264-F086-7E38A725BEBC}" dt="2026-03-30T13:33:39.247" v="775" actId="20577"/>
        <pc:sldMkLst>
          <pc:docMk/>
          <pc:sldMk cId="1789411467" sldId="2147483459"/>
        </pc:sldMkLst>
        <pc:spChg chg="mod">
          <ac:chgData name="Stevens, Trey (VITA)" userId="S::trey.stevens@vita.virginia.gov::686a1123-80f2-427e-9f10-ba348afec3ee" providerId="AD" clId="Web-{3DA14977-4BB7-5264-F086-7E38A725BEBC}" dt="2026-03-30T12:46:59.656" v="242" actId="20577"/>
          <ac:spMkLst>
            <pc:docMk/>
            <pc:sldMk cId="1789411467" sldId="2147483459"/>
            <ac:spMk id="2" creationId="{80FA1109-A187-2CBE-2D89-F723C9E03764}"/>
          </ac:spMkLst>
        </pc:spChg>
        <pc:spChg chg="mod">
          <ac:chgData name="Stevens, Trey (VITA)" userId="S::trey.stevens@vita.virginia.gov::686a1123-80f2-427e-9f10-ba348afec3ee" providerId="AD" clId="Web-{3DA14977-4BB7-5264-F086-7E38A725BEBC}" dt="2026-03-30T13:33:39.247" v="775" actId="20577"/>
          <ac:spMkLst>
            <pc:docMk/>
            <pc:sldMk cId="1789411467" sldId="2147483459"/>
            <ac:spMk id="4" creationId="{36F55722-7E06-29AD-9324-4E8F69FE551B}"/>
          </ac:spMkLst>
        </pc:spChg>
      </pc:sldChg>
      <pc:sldChg chg="modSp">
        <pc:chgData name="Stevens, Trey (VITA)" userId="S::trey.stevens@vita.virginia.gov::686a1123-80f2-427e-9f10-ba348afec3ee" providerId="AD" clId="Web-{3DA14977-4BB7-5264-F086-7E38A725BEBC}" dt="2026-03-30T13:33:58.263" v="777" actId="20577"/>
        <pc:sldMkLst>
          <pc:docMk/>
          <pc:sldMk cId="3113879333" sldId="2147483460"/>
        </pc:sldMkLst>
        <pc:spChg chg="mod">
          <ac:chgData name="Stevens, Trey (VITA)" userId="S::trey.stevens@vita.virginia.gov::686a1123-80f2-427e-9f10-ba348afec3ee" providerId="AD" clId="Web-{3DA14977-4BB7-5264-F086-7E38A725BEBC}" dt="2026-03-30T12:48:52.266" v="252" actId="20577"/>
          <ac:spMkLst>
            <pc:docMk/>
            <pc:sldMk cId="3113879333" sldId="2147483460"/>
            <ac:spMk id="2" creationId="{F5681421-D51B-3FE3-0A03-52C5FDE407BD}"/>
          </ac:spMkLst>
        </pc:spChg>
        <pc:spChg chg="mod">
          <ac:chgData name="Stevens, Trey (VITA)" userId="S::trey.stevens@vita.virginia.gov::686a1123-80f2-427e-9f10-ba348afec3ee" providerId="AD" clId="Web-{3DA14977-4BB7-5264-F086-7E38A725BEBC}" dt="2026-03-30T13:33:58.263" v="777" actId="20577"/>
          <ac:spMkLst>
            <pc:docMk/>
            <pc:sldMk cId="3113879333" sldId="2147483460"/>
            <ac:spMk id="4" creationId="{A9433FB0-8123-32E2-87F2-699D23CF6612}"/>
          </ac:spMkLst>
        </pc:spChg>
      </pc:sldChg>
      <pc:sldChg chg="addSp modSp new">
        <pc:chgData name="Stevens, Trey (VITA)" userId="S::trey.stevens@vita.virginia.gov::686a1123-80f2-427e-9f10-ba348afec3ee" providerId="AD" clId="Web-{3DA14977-4BB7-5264-F086-7E38A725BEBC}" dt="2026-03-30T12:56:01.814" v="768" actId="20577"/>
        <pc:sldMkLst>
          <pc:docMk/>
          <pc:sldMk cId="2958377264" sldId="2147483461"/>
        </pc:sldMkLst>
        <pc:spChg chg="mod">
          <ac:chgData name="Stevens, Trey (VITA)" userId="S::trey.stevens@vita.virginia.gov::686a1123-80f2-427e-9f10-ba348afec3ee" providerId="AD" clId="Web-{3DA14977-4BB7-5264-F086-7E38A725BEBC}" dt="2026-03-30T12:51:09.860" v="301" actId="20577"/>
          <ac:spMkLst>
            <pc:docMk/>
            <pc:sldMk cId="2958377264" sldId="2147483461"/>
            <ac:spMk id="2" creationId="{47887EAD-A360-1397-5E16-BB7A1464BE6C}"/>
          </ac:spMkLst>
        </pc:spChg>
        <pc:spChg chg="add mod">
          <ac:chgData name="Stevens, Trey (VITA)" userId="S::trey.stevens@vita.virginia.gov::686a1123-80f2-427e-9f10-ba348afec3ee" providerId="AD" clId="Web-{3DA14977-4BB7-5264-F086-7E38A725BEBC}" dt="2026-03-30T12:56:01.814" v="768" actId="20577"/>
          <ac:spMkLst>
            <pc:docMk/>
            <pc:sldMk cId="2958377264" sldId="2147483461"/>
            <ac:spMk id="3" creationId="{0B216F39-F37C-7B27-19E8-1A3C8AACD117}"/>
          </ac:spMkLst>
        </pc:spChg>
      </pc:sldChg>
    </pc:docChg>
  </pc:docChgLst>
  <pc:docChgLst>
    <pc:chgData name="Seshakrishnan, Uma (VITA)" userId="S::uma.seshakrishnan@vita.virginia.gov::a20df29b-a66f-45a2-9991-1f48bb68e864" providerId="AD" clId="Web-{ECB46E02-4152-57C3-190B-84D8DEE91DB4}"/>
    <pc:docChg chg="addSld">
      <pc:chgData name="Seshakrishnan, Uma (VITA)" userId="S::uma.seshakrishnan@vita.virginia.gov::a20df29b-a66f-45a2-9991-1f48bb68e864" providerId="AD" clId="Web-{ECB46E02-4152-57C3-190B-84D8DEE91DB4}" dt="2026-04-01T14:24:50.317" v="0"/>
      <pc:docMkLst>
        <pc:docMk/>
      </pc:docMkLst>
      <pc:sldChg chg="add">
        <pc:chgData name="Seshakrishnan, Uma (VITA)" userId="S::uma.seshakrishnan@vita.virginia.gov::a20df29b-a66f-45a2-9991-1f48bb68e864" providerId="AD" clId="Web-{ECB46E02-4152-57C3-190B-84D8DEE91DB4}" dt="2026-04-01T14:24:50.317" v="0"/>
        <pc:sldMkLst>
          <pc:docMk/>
          <pc:sldMk cId="2359678120" sldId="2147483464"/>
        </pc:sldMkLst>
      </pc:sldChg>
      <pc:sldMasterChg chg="addSldLayout">
        <pc:chgData name="Seshakrishnan, Uma (VITA)" userId="S::uma.seshakrishnan@vita.virginia.gov::a20df29b-a66f-45a2-9991-1f48bb68e864" providerId="AD" clId="Web-{ECB46E02-4152-57C3-190B-84D8DEE91DB4}" dt="2026-04-01T14:24:50.317" v="0"/>
        <pc:sldMasterMkLst>
          <pc:docMk/>
          <pc:sldMasterMk cId="3005839602" sldId="2147483673"/>
        </pc:sldMasterMkLst>
        <pc:sldLayoutChg chg="add">
          <pc:chgData name="Seshakrishnan, Uma (VITA)" userId="S::uma.seshakrishnan@vita.virginia.gov::a20df29b-a66f-45a2-9991-1f48bb68e864" providerId="AD" clId="Web-{ECB46E02-4152-57C3-190B-84D8DEE91DB4}" dt="2026-04-01T14:24:50.317" v="0"/>
          <pc:sldLayoutMkLst>
            <pc:docMk/>
            <pc:sldMasterMk cId="3005839602" sldId="2147483673"/>
            <pc:sldLayoutMk cId="1109705613" sldId="2147483680"/>
          </pc:sldLayoutMkLst>
        </pc:sldLayoutChg>
      </pc:sldMasterChg>
    </pc:docChg>
  </pc:docChgLst>
  <pc:docChgLst>
    <pc:chgData name="Opolski, Johanna (VITA)" userId="S::johanna.opolski@vita.virginia.gov::d193368f-0db6-4ee9-844e-4a3185a057bb" providerId="AD" clId="Web-{5AB13C2B-F5AB-4CF0-8CD9-73733D4BF95A}"/>
    <pc:docChg chg="modSld">
      <pc:chgData name="Opolski, Johanna (VITA)" userId="S::johanna.opolski@vita.virginia.gov::d193368f-0db6-4ee9-844e-4a3185a057bb" providerId="AD" clId="Web-{5AB13C2B-F5AB-4CF0-8CD9-73733D4BF95A}" dt="2025-11-12T19:48:31.280" v="18" actId="1076"/>
      <pc:docMkLst>
        <pc:docMk/>
      </pc:docMkLst>
      <pc:sldChg chg="modSp">
        <pc:chgData name="Opolski, Johanna (VITA)" userId="S::johanna.opolski@vita.virginia.gov::d193368f-0db6-4ee9-844e-4a3185a057bb" providerId="AD" clId="Web-{5AB13C2B-F5AB-4CF0-8CD9-73733D4BF95A}" dt="2025-11-12T19:48:13.093" v="5" actId="20577"/>
        <pc:sldMkLst>
          <pc:docMk/>
          <pc:sldMk cId="505377817" sldId="419"/>
        </pc:sldMkLst>
      </pc:sldChg>
      <pc:sldChg chg="modSp">
        <pc:chgData name="Opolski, Johanna (VITA)" userId="S::johanna.opolski@vita.virginia.gov::d193368f-0db6-4ee9-844e-4a3185a057bb" providerId="AD" clId="Web-{5AB13C2B-F5AB-4CF0-8CD9-73733D4BF95A}" dt="2025-11-12T19:48:31.280" v="18" actId="1076"/>
        <pc:sldMkLst>
          <pc:docMk/>
          <pc:sldMk cId="2159154844" sldId="423"/>
        </pc:sldMkLst>
      </pc:sldChg>
    </pc:docChg>
  </pc:docChgLst>
  <pc:docChgLst>
    <pc:chgData name="Seshakrishnan, Uma (VITA)" userId="S::uma.seshakrishnan@vita.virginia.gov::a20df29b-a66f-45a2-9991-1f48bb68e864" providerId="AD" clId="Web-{C4657F63-ED19-C061-BEF8-3E4D7BEFE140}"/>
    <pc:docChg chg="addSld delSld modSld">
      <pc:chgData name="Seshakrishnan, Uma (VITA)" userId="S::uma.seshakrishnan@vita.virginia.gov::a20df29b-a66f-45a2-9991-1f48bb68e864" providerId="AD" clId="Web-{C4657F63-ED19-C061-BEF8-3E4D7BEFE140}" dt="2026-03-26T17:09:40.100" v="177" actId="20577"/>
      <pc:docMkLst>
        <pc:docMk/>
      </pc:docMkLst>
      <pc:sldChg chg="modSp add">
        <pc:chgData name="Seshakrishnan, Uma (VITA)" userId="S::uma.seshakrishnan@vita.virginia.gov::a20df29b-a66f-45a2-9991-1f48bb68e864" providerId="AD" clId="Web-{C4657F63-ED19-C061-BEF8-3E4D7BEFE140}" dt="2026-03-26T14:03:31.477" v="70" actId="20577"/>
        <pc:sldMkLst>
          <pc:docMk/>
          <pc:sldMk cId="1393577349" sldId="2147483424"/>
        </pc:sldMkLst>
        <pc:spChg chg="mod">
          <ac:chgData name="Seshakrishnan, Uma (VITA)" userId="S::uma.seshakrishnan@vita.virginia.gov::a20df29b-a66f-45a2-9991-1f48bb68e864" providerId="AD" clId="Web-{C4657F63-ED19-C061-BEF8-3E4D7BEFE140}" dt="2026-03-26T14:01:54.495" v="10" actId="20577"/>
          <ac:spMkLst>
            <pc:docMk/>
            <pc:sldMk cId="1393577349" sldId="2147483424"/>
            <ac:spMk id="2" creationId="{E9737CD9-943D-FB2C-931B-BC4447E057E3}"/>
          </ac:spMkLst>
        </pc:spChg>
        <pc:spChg chg="mod">
          <ac:chgData name="Seshakrishnan, Uma (VITA)" userId="S::uma.seshakrishnan@vita.virginia.gov::a20df29b-a66f-45a2-9991-1f48bb68e864" providerId="AD" clId="Web-{C4657F63-ED19-C061-BEF8-3E4D7BEFE140}" dt="2026-03-26T14:02:08.229" v="37" actId="20577"/>
          <ac:spMkLst>
            <pc:docMk/>
            <pc:sldMk cId="1393577349" sldId="2147483424"/>
            <ac:spMk id="3" creationId="{506A0198-3F35-7DAA-6267-0A936DFC5B6F}"/>
          </ac:spMkLst>
        </pc:spChg>
        <pc:spChg chg="mod">
          <ac:chgData name="Seshakrishnan, Uma (VITA)" userId="S::uma.seshakrishnan@vita.virginia.gov::a20df29b-a66f-45a2-9991-1f48bb68e864" providerId="AD" clId="Web-{C4657F63-ED19-C061-BEF8-3E4D7BEFE140}" dt="2026-03-26T14:02:24.323" v="53" actId="20577"/>
          <ac:spMkLst>
            <pc:docMk/>
            <pc:sldMk cId="1393577349" sldId="2147483424"/>
            <ac:spMk id="4" creationId="{DD8D9321-EF74-E703-3972-CB40A0552F59}"/>
          </ac:spMkLst>
        </pc:spChg>
        <pc:spChg chg="mod">
          <ac:chgData name="Seshakrishnan, Uma (VITA)" userId="S::uma.seshakrishnan@vita.virginia.gov::a20df29b-a66f-45a2-9991-1f48bb68e864" providerId="AD" clId="Web-{C4657F63-ED19-C061-BEF8-3E4D7BEFE140}" dt="2026-03-26T14:03:31.477" v="70" actId="20577"/>
          <ac:spMkLst>
            <pc:docMk/>
            <pc:sldMk cId="1393577349" sldId="2147483424"/>
            <ac:spMk id="5" creationId="{BB4B3402-9C74-448B-6DAF-865915AEB392}"/>
          </ac:spMkLst>
        </pc:spChg>
      </pc:sldChg>
      <pc:sldChg chg="addSp delSp modSp">
        <pc:chgData name="Seshakrishnan, Uma (VITA)" userId="S::uma.seshakrishnan@vita.virginia.gov::a20df29b-a66f-45a2-9991-1f48bb68e864" providerId="AD" clId="Web-{C4657F63-ED19-C061-BEF8-3E4D7BEFE140}" dt="2026-03-26T15:09:38.924" v="175" actId="1076"/>
        <pc:sldMkLst>
          <pc:docMk/>
          <pc:sldMk cId="906144985" sldId="2147483449"/>
        </pc:sldMkLst>
        <pc:spChg chg="mod">
          <ac:chgData name="Seshakrishnan, Uma (VITA)" userId="S::uma.seshakrishnan@vita.virginia.gov::a20df29b-a66f-45a2-9991-1f48bb68e864" providerId="AD" clId="Web-{C4657F63-ED19-C061-BEF8-3E4D7BEFE140}" dt="2026-03-26T15:04:06.084" v="89" actId="20577"/>
          <ac:spMkLst>
            <pc:docMk/>
            <pc:sldMk cId="906144985" sldId="2147483449"/>
            <ac:spMk id="2" creationId="{A6A4A149-FE3C-E4E4-06E9-394792E53A45}"/>
          </ac:spMkLst>
        </pc:spChg>
        <pc:spChg chg="add mod">
          <ac:chgData name="Seshakrishnan, Uma (VITA)" userId="S::uma.seshakrishnan@vita.virginia.gov::a20df29b-a66f-45a2-9991-1f48bb68e864" providerId="AD" clId="Web-{C4657F63-ED19-C061-BEF8-3E4D7BEFE140}" dt="2026-03-26T15:09:38.924" v="175" actId="1076"/>
          <ac:spMkLst>
            <pc:docMk/>
            <pc:sldMk cId="906144985" sldId="2147483449"/>
            <ac:spMk id="3" creationId="{CC4F1941-6157-6F43-A01E-111C53E5E057}"/>
          </ac:spMkLst>
        </pc:spChg>
      </pc:sldChg>
      <pc:sldChg chg="modSp add replId">
        <pc:chgData name="Seshakrishnan, Uma (VITA)" userId="S::uma.seshakrishnan@vita.virginia.gov::a20df29b-a66f-45a2-9991-1f48bb68e864" providerId="AD" clId="Web-{C4657F63-ED19-C061-BEF8-3E4D7BEFE140}" dt="2026-03-26T17:09:40.100" v="177" actId="20577"/>
        <pc:sldMkLst>
          <pc:docMk/>
          <pc:sldMk cId="851989678" sldId="2147483452"/>
        </pc:sldMkLst>
        <pc:spChg chg="mod">
          <ac:chgData name="Seshakrishnan, Uma (VITA)" userId="S::uma.seshakrishnan@vita.virginia.gov::a20df29b-a66f-45a2-9991-1f48bb68e864" providerId="AD" clId="Web-{C4657F63-ED19-C061-BEF8-3E4D7BEFE140}" dt="2026-03-26T17:09:40.100" v="177" actId="20577"/>
          <ac:spMkLst>
            <pc:docMk/>
            <pc:sldMk cId="851989678" sldId="2147483452"/>
            <ac:spMk id="4" creationId="{DA5985A8-8F14-1B74-A2E4-40FD6CE5AE65}"/>
          </ac:spMkLst>
        </pc:spChg>
      </pc:sldChg>
      <pc:sldChg chg="new del">
        <pc:chgData name="Seshakrishnan, Uma (VITA)" userId="S::uma.seshakrishnan@vita.virginia.gov::a20df29b-a66f-45a2-9991-1f48bb68e864" providerId="AD" clId="Web-{C4657F63-ED19-C061-BEF8-3E4D7BEFE140}" dt="2026-03-26T14:04:41.850" v="72"/>
        <pc:sldMkLst>
          <pc:docMk/>
          <pc:sldMk cId="1510939725" sldId="2147483452"/>
        </pc:sldMkLst>
      </pc:sldChg>
      <pc:sldChg chg="modSp add replId">
        <pc:chgData name="Seshakrishnan, Uma (VITA)" userId="S::uma.seshakrishnan@vita.virginia.gov::a20df29b-a66f-45a2-9991-1f48bb68e864" providerId="AD" clId="Web-{C4657F63-ED19-C061-BEF8-3E4D7BEFE140}" dt="2026-03-26T15:09:02.612" v="143" actId="1076"/>
        <pc:sldMkLst>
          <pc:docMk/>
          <pc:sldMk cId="1814183884" sldId="2147483453"/>
        </pc:sldMkLst>
        <pc:spChg chg="mod">
          <ac:chgData name="Seshakrishnan, Uma (VITA)" userId="S::uma.seshakrishnan@vita.virginia.gov::a20df29b-a66f-45a2-9991-1f48bb68e864" providerId="AD" clId="Web-{C4657F63-ED19-C061-BEF8-3E4D7BEFE140}" dt="2026-03-26T15:08:09.097" v="125" actId="20577"/>
          <ac:spMkLst>
            <pc:docMk/>
            <pc:sldMk cId="1814183884" sldId="2147483453"/>
            <ac:spMk id="2" creationId="{D4B46CEC-4C4B-79E0-36D2-7C4312010725}"/>
          </ac:spMkLst>
        </pc:spChg>
        <pc:spChg chg="mod">
          <ac:chgData name="Seshakrishnan, Uma (VITA)" userId="S::uma.seshakrishnan@vita.virginia.gov::a20df29b-a66f-45a2-9991-1f48bb68e864" providerId="AD" clId="Web-{C4657F63-ED19-C061-BEF8-3E4D7BEFE140}" dt="2026-03-26T15:09:02.612" v="143" actId="1076"/>
          <ac:spMkLst>
            <pc:docMk/>
            <pc:sldMk cId="1814183884" sldId="2147483453"/>
            <ac:spMk id="3" creationId="{48C5C6EB-7E9E-4A90-14D8-C7F06DA41800}"/>
          </ac:spMkLst>
        </pc:spChg>
      </pc:sldChg>
      <pc:sldMasterChg chg="addSldLayout">
        <pc:chgData name="Seshakrishnan, Uma (VITA)" userId="S::uma.seshakrishnan@vita.virginia.gov::a20df29b-a66f-45a2-9991-1f48bb68e864" providerId="AD" clId="Web-{C4657F63-ED19-C061-BEF8-3E4D7BEFE140}" dt="2026-03-26T14:01:17.745" v="0"/>
        <pc:sldMasterMkLst>
          <pc:docMk/>
          <pc:sldMasterMk cId="3693717608" sldId="2147483648"/>
        </pc:sldMasterMkLst>
        <pc:sldLayoutChg chg="add">
          <pc:chgData name="Seshakrishnan, Uma (VITA)" userId="S::uma.seshakrishnan@vita.virginia.gov::a20df29b-a66f-45a2-9991-1f48bb68e864" providerId="AD" clId="Web-{C4657F63-ED19-C061-BEF8-3E4D7BEFE140}" dt="2026-03-26T14:01:17.745" v="0"/>
          <pc:sldLayoutMkLst>
            <pc:docMk/>
            <pc:sldMasterMk cId="3693717608" sldId="2147483648"/>
            <pc:sldLayoutMk cId="2110025742" sldId="2147483800"/>
          </pc:sldLayoutMkLst>
        </pc:sldLayoutChg>
      </pc:sldMasterChg>
    </pc:docChg>
  </pc:docChgLst>
  <pc:docChgLst>
    <pc:chgData name="Opolski, Johanna (VITA)" userId="d193368f-0db6-4ee9-844e-4a3185a057bb" providerId="ADAL" clId="{2C6449EB-AA41-4A1A-A8CF-188EC387D6A0}"/>
    <pc:docChg chg="undo custSel addSld delSld modSld sldOrd">
      <pc:chgData name="Opolski, Johanna (VITA)" userId="d193368f-0db6-4ee9-844e-4a3185a057bb" providerId="ADAL" clId="{2C6449EB-AA41-4A1A-A8CF-188EC387D6A0}" dt="2026-04-01T20:10:38.894" v="5488" actId="21"/>
      <pc:docMkLst>
        <pc:docMk/>
      </pc:docMkLst>
      <pc:sldChg chg="modSp add mod">
        <pc:chgData name="Opolski, Johanna (VITA)" userId="d193368f-0db6-4ee9-844e-4a3185a057bb" providerId="ADAL" clId="{2C6449EB-AA41-4A1A-A8CF-188EC387D6A0}" dt="2026-03-26T19:36:45.550" v="4930" actId="255"/>
        <pc:sldMkLst>
          <pc:docMk/>
          <pc:sldMk cId="3846033242" sldId="257"/>
        </pc:sldMkLst>
        <pc:spChg chg="mod">
          <ac:chgData name="Opolski, Johanna (VITA)" userId="d193368f-0db6-4ee9-844e-4a3185a057bb" providerId="ADAL" clId="{2C6449EB-AA41-4A1A-A8CF-188EC387D6A0}" dt="2026-03-26T19:35:55.716" v="4920" actId="1076"/>
          <ac:spMkLst>
            <pc:docMk/>
            <pc:sldMk cId="3846033242" sldId="257"/>
            <ac:spMk id="2" creationId="{C9C4BF3F-551D-6284-C54F-5F2C2B780326}"/>
          </ac:spMkLst>
        </pc:spChg>
        <pc:spChg chg="mod">
          <ac:chgData name="Opolski, Johanna (VITA)" userId="d193368f-0db6-4ee9-844e-4a3185a057bb" providerId="ADAL" clId="{2C6449EB-AA41-4A1A-A8CF-188EC387D6A0}" dt="2026-03-26T19:35:59.042" v="4921" actId="1076"/>
          <ac:spMkLst>
            <pc:docMk/>
            <pc:sldMk cId="3846033242" sldId="257"/>
            <ac:spMk id="4" creationId="{F74C7C34-A8AA-4680-BDF8-72A8222C590A}"/>
          </ac:spMkLst>
        </pc:spChg>
        <pc:spChg chg="mod">
          <ac:chgData name="Opolski, Johanna (VITA)" userId="d193368f-0db6-4ee9-844e-4a3185a057bb" providerId="ADAL" clId="{2C6449EB-AA41-4A1A-A8CF-188EC387D6A0}" dt="2026-03-26T19:36:45.550" v="4930" actId="255"/>
          <ac:spMkLst>
            <pc:docMk/>
            <pc:sldMk cId="3846033242" sldId="257"/>
            <ac:spMk id="13" creationId="{2A1C4EEC-EA67-DA4C-A4C9-E6569A5E5FA4}"/>
          </ac:spMkLst>
        </pc:spChg>
      </pc:sldChg>
      <pc:sldChg chg="add">
        <pc:chgData name="Opolski, Johanna (VITA)" userId="d193368f-0db6-4ee9-844e-4a3185a057bb" providerId="ADAL" clId="{2C6449EB-AA41-4A1A-A8CF-188EC387D6A0}" dt="2026-03-30T17:07:31.782" v="5027"/>
        <pc:sldMkLst>
          <pc:docMk/>
          <pc:sldMk cId="1235776076" sldId="260"/>
        </pc:sldMkLst>
      </pc:sldChg>
      <pc:sldChg chg="modSp add mod ord">
        <pc:chgData name="Opolski, Johanna (VITA)" userId="d193368f-0db6-4ee9-844e-4a3185a057bb" providerId="ADAL" clId="{2C6449EB-AA41-4A1A-A8CF-188EC387D6A0}" dt="2026-03-18T13:09:00.551" v="824"/>
        <pc:sldMkLst>
          <pc:docMk/>
          <pc:sldMk cId="1244179800" sldId="266"/>
        </pc:sldMkLst>
        <pc:spChg chg="mod">
          <ac:chgData name="Opolski, Johanna (VITA)" userId="d193368f-0db6-4ee9-844e-4a3185a057bb" providerId="ADAL" clId="{2C6449EB-AA41-4A1A-A8CF-188EC387D6A0}" dt="2026-03-09T19:37:27.134" v="44" actId="20577"/>
          <ac:spMkLst>
            <pc:docMk/>
            <pc:sldMk cId="1244179800" sldId="266"/>
            <ac:spMk id="3" creationId="{4AC39012-484F-5E0B-8495-6D31A08F3623}"/>
          </ac:spMkLst>
        </pc:spChg>
      </pc:sldChg>
      <pc:sldChg chg="add">
        <pc:chgData name="Opolski, Johanna (VITA)" userId="d193368f-0db6-4ee9-844e-4a3185a057bb" providerId="ADAL" clId="{2C6449EB-AA41-4A1A-A8CF-188EC387D6A0}" dt="2026-03-30T17:07:31.782" v="5027"/>
        <pc:sldMkLst>
          <pc:docMk/>
          <pc:sldMk cId="4125153031" sldId="285"/>
        </pc:sldMkLst>
      </pc:sldChg>
      <pc:sldChg chg="add">
        <pc:chgData name="Opolski, Johanna (VITA)" userId="d193368f-0db6-4ee9-844e-4a3185a057bb" providerId="ADAL" clId="{2C6449EB-AA41-4A1A-A8CF-188EC387D6A0}" dt="2026-03-30T17:05:49.776" v="5026"/>
        <pc:sldMkLst>
          <pc:docMk/>
          <pc:sldMk cId="2420161515" sldId="296"/>
        </pc:sldMkLst>
      </pc:sldChg>
      <pc:sldChg chg="add">
        <pc:chgData name="Opolski, Johanna (VITA)" userId="d193368f-0db6-4ee9-844e-4a3185a057bb" providerId="ADAL" clId="{2C6449EB-AA41-4A1A-A8CF-188EC387D6A0}" dt="2026-03-30T17:07:31.782" v="5027"/>
        <pc:sldMkLst>
          <pc:docMk/>
          <pc:sldMk cId="1824349539" sldId="313"/>
        </pc:sldMkLst>
      </pc:sldChg>
      <pc:sldChg chg="modSp add mod">
        <pc:chgData name="Opolski, Johanna (VITA)" userId="d193368f-0db6-4ee9-844e-4a3185a057bb" providerId="ADAL" clId="{2C6449EB-AA41-4A1A-A8CF-188EC387D6A0}" dt="2026-04-01T20:08:30.211" v="5481" actId="13244"/>
        <pc:sldMkLst>
          <pc:docMk/>
          <pc:sldMk cId="3755237360" sldId="314"/>
        </pc:sldMkLst>
        <pc:spChg chg="ord">
          <ac:chgData name="Opolski, Johanna (VITA)" userId="d193368f-0db6-4ee9-844e-4a3185a057bb" providerId="ADAL" clId="{2C6449EB-AA41-4A1A-A8CF-188EC387D6A0}" dt="2026-04-01T20:08:30.211" v="5481" actId="13244"/>
          <ac:spMkLst>
            <pc:docMk/>
            <pc:sldMk cId="3755237360" sldId="314"/>
            <ac:spMk id="4" creationId="{1EB65E11-B4BA-0AF5-F36C-D53BA5EC1D45}"/>
          </ac:spMkLst>
        </pc:spChg>
        <pc:picChg chg="mod">
          <ac:chgData name="Opolski, Johanna (VITA)" userId="d193368f-0db6-4ee9-844e-4a3185a057bb" providerId="ADAL" clId="{2C6449EB-AA41-4A1A-A8CF-188EC387D6A0}" dt="2026-04-01T20:01:41.216" v="5451" actId="962"/>
          <ac:picMkLst>
            <pc:docMk/>
            <pc:sldMk cId="3755237360" sldId="314"/>
            <ac:picMk id="5" creationId="{AD0C0540-C211-CC13-8997-A91CFD34E3DD}"/>
          </ac:picMkLst>
        </pc:picChg>
      </pc:sldChg>
      <pc:sldChg chg="delSp modSp mod">
        <pc:chgData name="Opolski, Johanna (VITA)" userId="d193368f-0db6-4ee9-844e-4a3185a057bb" providerId="ADAL" clId="{2C6449EB-AA41-4A1A-A8CF-188EC387D6A0}" dt="2026-04-01T20:06:21.396" v="5473" actId="13244"/>
        <pc:sldMkLst>
          <pc:docMk/>
          <pc:sldMk cId="505377817" sldId="419"/>
        </pc:sldMkLst>
        <pc:spChg chg="del">
          <ac:chgData name="Opolski, Johanna (VITA)" userId="d193368f-0db6-4ee9-844e-4a3185a057bb" providerId="ADAL" clId="{2C6449EB-AA41-4A1A-A8CF-188EC387D6A0}" dt="2026-04-01T19:55:02.825" v="5430" actId="21"/>
          <ac:spMkLst>
            <pc:docMk/>
            <pc:sldMk cId="505377817" sldId="419"/>
            <ac:spMk id="2" creationId="{F0A432CA-B8AD-562D-7E9F-4D15061C672A}"/>
          </ac:spMkLst>
        </pc:spChg>
        <pc:spChg chg="mod">
          <ac:chgData name="Opolski, Johanna (VITA)" userId="d193368f-0db6-4ee9-844e-4a3185a057bb" providerId="ADAL" clId="{2C6449EB-AA41-4A1A-A8CF-188EC387D6A0}" dt="2026-04-01T20:04:59.882" v="5459" actId="33553"/>
          <ac:spMkLst>
            <pc:docMk/>
            <pc:sldMk cId="505377817" sldId="419"/>
            <ac:spMk id="4" creationId="{C9C71B94-CB61-9BA6-57BD-370A570B23E4}"/>
          </ac:spMkLst>
        </pc:spChg>
        <pc:spChg chg="mod">
          <ac:chgData name="Opolski, Johanna (VITA)" userId="d193368f-0db6-4ee9-844e-4a3185a057bb" providerId="ADAL" clId="{2C6449EB-AA41-4A1A-A8CF-188EC387D6A0}" dt="2026-04-01T19:56:17.460" v="5434" actId="962"/>
          <ac:spMkLst>
            <pc:docMk/>
            <pc:sldMk cId="505377817" sldId="419"/>
            <ac:spMk id="5" creationId="{6DCABEB7-601D-5175-558C-8FB690CCA07D}"/>
          </ac:spMkLst>
        </pc:spChg>
        <pc:spChg chg="ord">
          <ac:chgData name="Opolski, Johanna (VITA)" userId="d193368f-0db6-4ee9-844e-4a3185a057bb" providerId="ADAL" clId="{2C6449EB-AA41-4A1A-A8CF-188EC387D6A0}" dt="2026-04-01T20:06:21.396" v="5473" actId="13244"/>
          <ac:spMkLst>
            <pc:docMk/>
            <pc:sldMk cId="505377817" sldId="419"/>
            <ac:spMk id="8" creationId="{80B8F47D-265C-FE4C-5E7E-9CC627CDF1B4}"/>
          </ac:spMkLst>
        </pc:spChg>
        <pc:spChg chg="del">
          <ac:chgData name="Opolski, Johanna (VITA)" userId="d193368f-0db6-4ee9-844e-4a3185a057bb" providerId="ADAL" clId="{2C6449EB-AA41-4A1A-A8CF-188EC387D6A0}" dt="2026-04-01T19:54:57.073" v="5429" actId="21"/>
          <ac:spMkLst>
            <pc:docMk/>
            <pc:sldMk cId="505377817" sldId="419"/>
            <ac:spMk id="11" creationId="{DA1DB219-AAA5-C821-7D0A-BF546B7D5D12}"/>
          </ac:spMkLst>
        </pc:spChg>
        <pc:picChg chg="mod">
          <ac:chgData name="Opolski, Johanna (VITA)" userId="d193368f-0db6-4ee9-844e-4a3185a057bb" providerId="ADAL" clId="{2C6449EB-AA41-4A1A-A8CF-188EC387D6A0}" dt="2026-04-01T19:57:00.848" v="5442" actId="962"/>
          <ac:picMkLst>
            <pc:docMk/>
            <pc:sldMk cId="505377817" sldId="419"/>
            <ac:picMk id="7" creationId="{6B0A2A24-66E4-E4F1-882B-E03FB8273E45}"/>
          </ac:picMkLst>
        </pc:picChg>
      </pc:sldChg>
      <pc:sldChg chg="del">
        <pc:chgData name="Opolski, Johanna (VITA)" userId="d193368f-0db6-4ee9-844e-4a3185a057bb" providerId="ADAL" clId="{2C6449EB-AA41-4A1A-A8CF-188EC387D6A0}" dt="2026-03-09T19:31:02.988" v="2" actId="2696"/>
        <pc:sldMkLst>
          <pc:docMk/>
          <pc:sldMk cId="3570213951" sldId="420"/>
        </pc:sldMkLst>
      </pc:sldChg>
      <pc:sldChg chg="delSp modSp mod">
        <pc:chgData name="Opolski, Johanna (VITA)" userId="d193368f-0db6-4ee9-844e-4a3185a057bb" providerId="ADAL" clId="{2C6449EB-AA41-4A1A-A8CF-188EC387D6A0}" dt="2026-04-01T20:05:41.620" v="5467" actId="33553"/>
        <pc:sldMkLst>
          <pc:docMk/>
          <pc:sldMk cId="3067314871" sldId="421"/>
        </pc:sldMkLst>
        <pc:spChg chg="del">
          <ac:chgData name="Opolski, Johanna (VITA)" userId="d193368f-0db6-4ee9-844e-4a3185a057bb" providerId="ADAL" clId="{2C6449EB-AA41-4A1A-A8CF-188EC387D6A0}" dt="2026-04-01T19:56:25.567" v="5440" actId="21"/>
          <ac:spMkLst>
            <pc:docMk/>
            <pc:sldMk cId="3067314871" sldId="421"/>
            <ac:spMk id="2" creationId="{F0A432CA-B8AD-562D-7E9F-4D15061C672A}"/>
          </ac:spMkLst>
        </pc:spChg>
        <pc:spChg chg="del">
          <ac:chgData name="Opolski, Johanna (VITA)" userId="d193368f-0db6-4ee9-844e-4a3185a057bb" providerId="ADAL" clId="{2C6449EB-AA41-4A1A-A8CF-188EC387D6A0}" dt="2026-04-01T19:55:53.268" v="5433" actId="21"/>
          <ac:spMkLst>
            <pc:docMk/>
            <pc:sldMk cId="3067314871" sldId="421"/>
            <ac:spMk id="4" creationId="{C9C71B94-CB61-9BA6-57BD-370A570B23E4}"/>
          </ac:spMkLst>
        </pc:spChg>
        <pc:spChg chg="mod">
          <ac:chgData name="Opolski, Johanna (VITA)" userId="d193368f-0db6-4ee9-844e-4a3185a057bb" providerId="ADAL" clId="{2C6449EB-AA41-4A1A-A8CF-188EC387D6A0}" dt="2026-04-01T19:56:17.523" v="5438" actId="962"/>
          <ac:spMkLst>
            <pc:docMk/>
            <pc:sldMk cId="3067314871" sldId="421"/>
            <ac:spMk id="5" creationId="{6DCABEB7-601D-5175-558C-8FB690CCA07D}"/>
          </ac:spMkLst>
        </pc:spChg>
        <pc:spChg chg="mod">
          <ac:chgData name="Opolski, Johanna (VITA)" userId="d193368f-0db6-4ee9-844e-4a3185a057bb" providerId="ADAL" clId="{2C6449EB-AA41-4A1A-A8CF-188EC387D6A0}" dt="2026-04-01T20:05:41.620" v="5467" actId="33553"/>
          <ac:spMkLst>
            <pc:docMk/>
            <pc:sldMk cId="3067314871" sldId="421"/>
            <ac:spMk id="8" creationId="{80B8F47D-265C-FE4C-5E7E-9CC627CDF1B4}"/>
          </ac:spMkLst>
        </pc:spChg>
        <pc:spChg chg="del">
          <ac:chgData name="Opolski, Johanna (VITA)" userId="d193368f-0db6-4ee9-844e-4a3185a057bb" providerId="ADAL" clId="{2C6449EB-AA41-4A1A-A8CF-188EC387D6A0}" dt="2026-04-01T19:56:22.820" v="5439" actId="21"/>
          <ac:spMkLst>
            <pc:docMk/>
            <pc:sldMk cId="3067314871" sldId="421"/>
            <ac:spMk id="11" creationId="{DA1DB219-AAA5-C821-7D0A-BF546B7D5D12}"/>
          </ac:spMkLst>
        </pc:spChg>
        <pc:picChg chg="mod">
          <ac:chgData name="Opolski, Johanna (VITA)" userId="d193368f-0db6-4ee9-844e-4a3185a057bb" providerId="ADAL" clId="{2C6449EB-AA41-4A1A-A8CF-188EC387D6A0}" dt="2026-04-01T20:04:35.929" v="5458" actId="962"/>
          <ac:picMkLst>
            <pc:docMk/>
            <pc:sldMk cId="3067314871" sldId="421"/>
            <ac:picMk id="7" creationId="{6B0A2A24-66E4-E4F1-882B-E03FB8273E45}"/>
          </ac:picMkLst>
        </pc:picChg>
      </pc:sldChg>
      <pc:sldChg chg="addSp delSp modSp mod">
        <pc:chgData name="Opolski, Johanna (VITA)" userId="d193368f-0db6-4ee9-844e-4a3185a057bb" providerId="ADAL" clId="{2C6449EB-AA41-4A1A-A8CF-188EC387D6A0}" dt="2026-04-01T20:06:43.533" v="5476" actId="13244"/>
        <pc:sldMkLst>
          <pc:docMk/>
          <pc:sldMk cId="4100398212" sldId="422"/>
        </pc:sldMkLst>
        <pc:spChg chg="del">
          <ac:chgData name="Opolski, Johanna (VITA)" userId="d193368f-0db6-4ee9-844e-4a3185a057bb" providerId="ADAL" clId="{2C6449EB-AA41-4A1A-A8CF-188EC387D6A0}" dt="2026-04-01T19:55:21.278" v="5432" actId="21"/>
          <ac:spMkLst>
            <pc:docMk/>
            <pc:sldMk cId="4100398212" sldId="422"/>
            <ac:spMk id="4" creationId="{F74C7C34-A8AA-4680-BDF8-72A8222C590A}"/>
          </ac:spMkLst>
        </pc:spChg>
        <pc:spChg chg="del">
          <ac:chgData name="Opolski, Johanna (VITA)" userId="d193368f-0db6-4ee9-844e-4a3185a057bb" providerId="ADAL" clId="{2C6449EB-AA41-4A1A-A8CF-188EC387D6A0}" dt="2026-04-01T19:55:12.562" v="5431" actId="21"/>
          <ac:spMkLst>
            <pc:docMk/>
            <pc:sldMk cId="4100398212" sldId="422"/>
            <ac:spMk id="5" creationId="{CA688261-911D-072F-9BF8-77CF5D88FA64}"/>
          </ac:spMkLst>
        </pc:spChg>
        <pc:spChg chg="mod ord">
          <ac:chgData name="Opolski, Johanna (VITA)" userId="d193368f-0db6-4ee9-844e-4a3185a057bb" providerId="ADAL" clId="{2C6449EB-AA41-4A1A-A8CF-188EC387D6A0}" dt="2026-04-01T20:06:41.338" v="5475" actId="13244"/>
          <ac:spMkLst>
            <pc:docMk/>
            <pc:sldMk cId="4100398212" sldId="422"/>
            <ac:spMk id="25" creationId="{E431C65D-8BBA-0959-DA30-01E754958044}"/>
          </ac:spMkLst>
        </pc:spChg>
        <pc:spChg chg="mod">
          <ac:chgData name="Opolski, Johanna (VITA)" userId="d193368f-0db6-4ee9-844e-4a3185a057bb" providerId="ADAL" clId="{2C6449EB-AA41-4A1A-A8CF-188EC387D6A0}" dt="2026-04-01T19:56:17.499" v="5436" actId="962"/>
          <ac:spMkLst>
            <pc:docMk/>
            <pc:sldMk cId="4100398212" sldId="422"/>
            <ac:spMk id="27" creationId="{B4E6071B-5BB7-DD6E-B9D3-4A9332EA6980}"/>
          </ac:spMkLst>
        </pc:spChg>
        <pc:spChg chg="ord">
          <ac:chgData name="Opolski, Johanna (VITA)" userId="d193368f-0db6-4ee9-844e-4a3185a057bb" providerId="ADAL" clId="{2C6449EB-AA41-4A1A-A8CF-188EC387D6A0}" dt="2026-04-01T20:06:34.547" v="5474" actId="13244"/>
          <ac:spMkLst>
            <pc:docMk/>
            <pc:sldMk cId="4100398212" sldId="422"/>
            <ac:spMk id="29" creationId="{0F545453-724D-EC62-FECF-BB726EC34D18}"/>
          </ac:spMkLst>
        </pc:spChg>
        <pc:graphicFrameChg chg="add del mod modGraphic">
          <ac:chgData name="Opolski, Johanna (VITA)" userId="d193368f-0db6-4ee9-844e-4a3185a057bb" providerId="ADAL" clId="{2C6449EB-AA41-4A1A-A8CF-188EC387D6A0}" dt="2026-03-30T17:12:50.097" v="5287" actId="20577"/>
          <ac:graphicFrameMkLst>
            <pc:docMk/>
            <pc:sldMk cId="4100398212" sldId="422"/>
            <ac:graphicFrameMk id="6" creationId="{8B17F0F3-691F-F800-9D15-F5D3D114F801}"/>
          </ac:graphicFrameMkLst>
        </pc:graphicFrameChg>
        <pc:picChg chg="mod ord">
          <ac:chgData name="Opolski, Johanna (VITA)" userId="d193368f-0db6-4ee9-844e-4a3185a057bb" providerId="ADAL" clId="{2C6449EB-AA41-4A1A-A8CF-188EC387D6A0}" dt="2026-04-01T20:06:43.533" v="5476" actId="13244"/>
          <ac:picMkLst>
            <pc:docMk/>
            <pc:sldMk cId="4100398212" sldId="422"/>
            <ac:picMk id="3" creationId="{CD4795E9-7766-AD4F-8518-13706C569B24}"/>
          </ac:picMkLst>
        </pc:picChg>
        <pc:picChg chg="mod">
          <ac:chgData name="Opolski, Johanna (VITA)" userId="d193368f-0db6-4ee9-844e-4a3185a057bb" providerId="ADAL" clId="{2C6449EB-AA41-4A1A-A8CF-188EC387D6A0}" dt="2026-04-01T19:57:04.419" v="5443" actId="962"/>
          <ac:picMkLst>
            <pc:docMk/>
            <pc:sldMk cId="4100398212" sldId="422"/>
            <ac:picMk id="28" creationId="{37D4BAFB-60BE-096A-BFBB-8F244CE8616A}"/>
          </ac:picMkLst>
        </pc:picChg>
        <pc:cxnChg chg="mod">
          <ac:chgData name="Opolski, Johanna (VITA)" userId="d193368f-0db6-4ee9-844e-4a3185a057bb" providerId="ADAL" clId="{2C6449EB-AA41-4A1A-A8CF-188EC387D6A0}" dt="2026-04-01T19:56:17.491" v="5435" actId="962"/>
          <ac:cxnSpMkLst>
            <pc:docMk/>
            <pc:sldMk cId="4100398212" sldId="422"/>
            <ac:cxnSpMk id="26" creationId="{50784CBF-F71B-11BB-07A7-A24D095704B7}"/>
          </ac:cxnSpMkLst>
        </pc:cxnChg>
      </pc:sldChg>
      <pc:sldChg chg="delSp modSp mod modShow">
        <pc:chgData name="Opolski, Johanna (VITA)" userId="d193368f-0db6-4ee9-844e-4a3185a057bb" providerId="ADAL" clId="{2C6449EB-AA41-4A1A-A8CF-188EC387D6A0}" dt="2026-04-01T20:05:48.958" v="5470" actId="27636"/>
        <pc:sldMkLst>
          <pc:docMk/>
          <pc:sldMk cId="2159154844" sldId="423"/>
        </pc:sldMkLst>
        <pc:spChg chg="del">
          <ac:chgData name="Opolski, Johanna (VITA)" userId="d193368f-0db6-4ee9-844e-4a3185a057bb" providerId="ADAL" clId="{2C6449EB-AA41-4A1A-A8CF-188EC387D6A0}" dt="2026-04-01T20:05:46.752" v="5468" actId="21"/>
          <ac:spMkLst>
            <pc:docMk/>
            <pc:sldMk cId="2159154844" sldId="423"/>
            <ac:spMk id="8" creationId="{80B8F47D-265C-FE4C-5E7E-9CC627CDF1B4}"/>
          </ac:spMkLst>
        </pc:spChg>
        <pc:spChg chg="mod">
          <ac:chgData name="Opolski, Johanna (VITA)" userId="d193368f-0db6-4ee9-844e-4a3185a057bb" providerId="ADAL" clId="{2C6449EB-AA41-4A1A-A8CF-188EC387D6A0}" dt="2026-04-01T20:05:48.958" v="5470" actId="27636"/>
          <ac:spMkLst>
            <pc:docMk/>
            <pc:sldMk cId="2159154844" sldId="423"/>
            <ac:spMk id="9" creationId="{7399B764-445D-B882-5C59-0BB35D0677B3}"/>
          </ac:spMkLst>
        </pc:spChg>
      </pc:sldChg>
      <pc:sldChg chg="modSp add mod">
        <pc:chgData name="Opolski, Johanna (VITA)" userId="d193368f-0db6-4ee9-844e-4a3185a057bb" providerId="ADAL" clId="{2C6449EB-AA41-4A1A-A8CF-188EC387D6A0}" dt="2026-04-01T17:52:01.665" v="5416" actId="20577"/>
        <pc:sldMkLst>
          <pc:docMk/>
          <pc:sldMk cId="493909176" sldId="426"/>
        </pc:sldMkLst>
        <pc:spChg chg="mod">
          <ac:chgData name="Opolski, Johanna (VITA)" userId="d193368f-0db6-4ee9-844e-4a3185a057bb" providerId="ADAL" clId="{2C6449EB-AA41-4A1A-A8CF-188EC387D6A0}" dt="2026-04-01T17:52:01.665" v="5416" actId="20577"/>
          <ac:spMkLst>
            <pc:docMk/>
            <pc:sldMk cId="493909176" sldId="426"/>
            <ac:spMk id="5" creationId="{C89AABD8-BBC2-8181-EBF7-7ACADED79305}"/>
          </ac:spMkLst>
        </pc:spChg>
      </pc:sldChg>
      <pc:sldChg chg="modSp add mod">
        <pc:chgData name="Opolski, Johanna (VITA)" userId="d193368f-0db6-4ee9-844e-4a3185a057bb" providerId="ADAL" clId="{2C6449EB-AA41-4A1A-A8CF-188EC387D6A0}" dt="2026-03-09T19:38:45.392" v="50" actId="20577"/>
        <pc:sldMkLst>
          <pc:docMk/>
          <pc:sldMk cId="1026044947" sldId="513"/>
        </pc:sldMkLst>
        <pc:spChg chg="mod">
          <ac:chgData name="Opolski, Johanna (VITA)" userId="d193368f-0db6-4ee9-844e-4a3185a057bb" providerId="ADAL" clId="{2C6449EB-AA41-4A1A-A8CF-188EC387D6A0}" dt="2026-03-09T19:38:30.256" v="48" actId="20577"/>
          <ac:spMkLst>
            <pc:docMk/>
            <pc:sldMk cId="1026044947" sldId="513"/>
            <ac:spMk id="9" creationId="{D032D2B4-E221-0F23-2782-C248D04BCAAF}"/>
          </ac:spMkLst>
        </pc:spChg>
        <pc:spChg chg="mod">
          <ac:chgData name="Opolski, Johanna (VITA)" userId="d193368f-0db6-4ee9-844e-4a3185a057bb" providerId="ADAL" clId="{2C6449EB-AA41-4A1A-A8CF-188EC387D6A0}" dt="2026-03-09T19:38:45.392" v="50" actId="20577"/>
          <ac:spMkLst>
            <pc:docMk/>
            <pc:sldMk cId="1026044947" sldId="513"/>
            <ac:spMk id="11" creationId="{170CA0AD-3A83-7EC2-3400-C9F9DEFDBC91}"/>
          </ac:spMkLst>
        </pc:spChg>
      </pc:sldChg>
      <pc:sldChg chg="modSp mod">
        <pc:chgData name="Opolski, Johanna (VITA)" userId="d193368f-0db6-4ee9-844e-4a3185a057bb" providerId="ADAL" clId="{2C6449EB-AA41-4A1A-A8CF-188EC387D6A0}" dt="2026-04-01T20:05:39.069" v="5466" actId="33553"/>
        <pc:sldMkLst>
          <pc:docMk/>
          <pc:sldMk cId="3654051267" sldId="4159"/>
        </pc:sldMkLst>
        <pc:spChg chg="mod">
          <ac:chgData name="Opolski, Johanna (VITA)" userId="d193368f-0db6-4ee9-844e-4a3185a057bb" providerId="ADAL" clId="{2C6449EB-AA41-4A1A-A8CF-188EC387D6A0}" dt="2026-04-01T20:05:39.069" v="5466" actId="33553"/>
          <ac:spMkLst>
            <pc:docMk/>
            <pc:sldMk cId="3654051267" sldId="4159"/>
            <ac:spMk id="2" creationId="{55DE4932-EA81-92F0-3DBA-CA6251E0B3F0}"/>
          </ac:spMkLst>
        </pc:spChg>
        <pc:spChg chg="mod">
          <ac:chgData name="Opolski, Johanna (VITA)" userId="d193368f-0db6-4ee9-844e-4a3185a057bb" providerId="ADAL" clId="{2C6449EB-AA41-4A1A-A8CF-188EC387D6A0}" dt="2026-04-01T19:56:17.513" v="5437" actId="962"/>
          <ac:spMkLst>
            <pc:docMk/>
            <pc:sldMk cId="3654051267" sldId="4159"/>
            <ac:spMk id="11" creationId="{170CA0AD-3A83-7EC2-3400-C9F9DEFDBC91}"/>
          </ac:spMkLst>
        </pc:spChg>
        <pc:picChg chg="mod">
          <ac:chgData name="Opolski, Johanna (VITA)" userId="d193368f-0db6-4ee9-844e-4a3185a057bb" providerId="ADAL" clId="{2C6449EB-AA41-4A1A-A8CF-188EC387D6A0}" dt="2026-04-01T20:01:47.368" v="5452" actId="962"/>
          <ac:picMkLst>
            <pc:docMk/>
            <pc:sldMk cId="3654051267" sldId="4159"/>
            <ac:picMk id="3" creationId="{9E3D674F-EA15-3E40-E302-1F76B708770D}"/>
          </ac:picMkLst>
        </pc:picChg>
      </pc:sldChg>
      <pc:sldChg chg="addSp modSp add mod">
        <pc:chgData name="Opolski, Johanna (VITA)" userId="d193368f-0db6-4ee9-844e-4a3185a057bb" providerId="ADAL" clId="{2C6449EB-AA41-4A1A-A8CF-188EC387D6A0}" dt="2026-04-01T20:09:57.402" v="5487" actId="13244"/>
        <pc:sldMkLst>
          <pc:docMk/>
          <pc:sldMk cId="2787056356" sldId="2147483386"/>
        </pc:sldMkLst>
        <pc:spChg chg="add mod">
          <ac:chgData name="Opolski, Johanna (VITA)" userId="d193368f-0db6-4ee9-844e-4a3185a057bb" providerId="ADAL" clId="{2C6449EB-AA41-4A1A-A8CF-188EC387D6A0}" dt="2026-03-31T12:49:41.168" v="5377" actId="1076"/>
          <ac:spMkLst>
            <pc:docMk/>
            <pc:sldMk cId="2787056356" sldId="2147483386"/>
            <ac:spMk id="2" creationId="{3BDFC3ED-D455-D09D-8B39-97A9F3D8BA2D}"/>
          </ac:spMkLst>
        </pc:spChg>
        <pc:spChg chg="add mod">
          <ac:chgData name="Opolski, Johanna (VITA)" userId="d193368f-0db6-4ee9-844e-4a3185a057bb" providerId="ADAL" clId="{2C6449EB-AA41-4A1A-A8CF-188EC387D6A0}" dt="2026-04-01T14:27:10.512" v="5409" actId="20577"/>
          <ac:spMkLst>
            <pc:docMk/>
            <pc:sldMk cId="2787056356" sldId="2147483386"/>
            <ac:spMk id="3" creationId="{7CAC1248-67E0-2855-0997-2B9CF901CB4B}"/>
          </ac:spMkLst>
        </pc:spChg>
        <pc:spChg chg="mod">
          <ac:chgData name="Opolski, Johanna (VITA)" userId="d193368f-0db6-4ee9-844e-4a3185a057bb" providerId="ADAL" clId="{2C6449EB-AA41-4A1A-A8CF-188EC387D6A0}" dt="2026-03-31T12:41:59.286" v="5298" actId="255"/>
          <ac:spMkLst>
            <pc:docMk/>
            <pc:sldMk cId="2787056356" sldId="2147483386"/>
            <ac:spMk id="27655" creationId="{ADB084B8-B679-5FA5-1768-0340C5A217AB}"/>
          </ac:spMkLst>
        </pc:spChg>
        <pc:picChg chg="mod">
          <ac:chgData name="Opolski, Johanna (VITA)" userId="d193368f-0db6-4ee9-844e-4a3185a057bb" providerId="ADAL" clId="{2C6449EB-AA41-4A1A-A8CF-188EC387D6A0}" dt="2026-04-01T20:09:57.402" v="5487" actId="13244"/>
          <ac:picMkLst>
            <pc:docMk/>
            <pc:sldMk cId="2787056356" sldId="2147483386"/>
            <ac:picMk id="1026" creationId="{A52CCCF6-4E8F-F7D1-3738-667AE9E93926}"/>
          </ac:picMkLst>
        </pc:picChg>
      </pc:sldChg>
      <pc:sldChg chg="add">
        <pc:chgData name="Opolski, Johanna (VITA)" userId="d193368f-0db6-4ee9-844e-4a3185a057bb" providerId="ADAL" clId="{2C6449EB-AA41-4A1A-A8CF-188EC387D6A0}" dt="2026-03-30T17:05:49.776" v="5026"/>
        <pc:sldMkLst>
          <pc:docMk/>
          <pc:sldMk cId="4200230749" sldId="2147483398"/>
        </pc:sldMkLst>
      </pc:sldChg>
      <pc:sldChg chg="add ord">
        <pc:chgData name="Opolski, Johanna (VITA)" userId="d193368f-0db6-4ee9-844e-4a3185a057bb" providerId="ADAL" clId="{2C6449EB-AA41-4A1A-A8CF-188EC387D6A0}" dt="2026-03-18T13:09:15.591" v="826"/>
        <pc:sldMkLst>
          <pc:docMk/>
          <pc:sldMk cId="2131392712" sldId="2147483402"/>
        </pc:sldMkLst>
      </pc:sldChg>
      <pc:sldChg chg="add">
        <pc:chgData name="Opolski, Johanna (VITA)" userId="d193368f-0db6-4ee9-844e-4a3185a057bb" providerId="ADAL" clId="{2C6449EB-AA41-4A1A-A8CF-188EC387D6A0}" dt="2026-03-30T17:05:49.776" v="5026"/>
        <pc:sldMkLst>
          <pc:docMk/>
          <pc:sldMk cId="3482242578" sldId="2147483404"/>
        </pc:sldMkLst>
      </pc:sldChg>
      <pc:sldChg chg="modSp add mod">
        <pc:chgData name="Opolski, Johanna (VITA)" userId="d193368f-0db6-4ee9-844e-4a3185a057bb" providerId="ADAL" clId="{2C6449EB-AA41-4A1A-A8CF-188EC387D6A0}" dt="2026-04-01T20:09:11.553" v="5485"/>
        <pc:sldMkLst>
          <pc:docMk/>
          <pc:sldMk cId="189793108" sldId="2147483406"/>
        </pc:sldMkLst>
        <pc:spChg chg="ord">
          <ac:chgData name="Opolski, Johanna (VITA)" userId="d193368f-0db6-4ee9-844e-4a3185a057bb" providerId="ADAL" clId="{2C6449EB-AA41-4A1A-A8CF-188EC387D6A0}" dt="2026-04-01T20:09:11.553" v="5485"/>
          <ac:spMkLst>
            <pc:docMk/>
            <pc:sldMk cId="189793108" sldId="2147483406"/>
            <ac:spMk id="4" creationId="{F8DDBAB4-6518-2ADD-F877-A97A8761F780}"/>
          </ac:spMkLst>
        </pc:spChg>
      </pc:sldChg>
      <pc:sldChg chg="modSp add mod">
        <pc:chgData name="Opolski, Johanna (VITA)" userId="d193368f-0db6-4ee9-844e-4a3185a057bb" providerId="ADAL" clId="{2C6449EB-AA41-4A1A-A8CF-188EC387D6A0}" dt="2026-04-01T20:08:57.314" v="5483" actId="13244"/>
        <pc:sldMkLst>
          <pc:docMk/>
          <pc:sldMk cId="1303327840" sldId="2147483407"/>
        </pc:sldMkLst>
        <pc:spChg chg="ord">
          <ac:chgData name="Opolski, Johanna (VITA)" userId="d193368f-0db6-4ee9-844e-4a3185a057bb" providerId="ADAL" clId="{2C6449EB-AA41-4A1A-A8CF-188EC387D6A0}" dt="2026-04-01T20:08:57.314" v="5483" actId="13244"/>
          <ac:spMkLst>
            <pc:docMk/>
            <pc:sldMk cId="1303327840" sldId="2147483407"/>
            <ac:spMk id="4" creationId="{54A1473A-034C-2719-1056-EDCB1343C825}"/>
          </ac:spMkLst>
        </pc:spChg>
      </pc:sldChg>
      <pc:sldChg chg="modSp add mod">
        <pc:chgData name="Opolski, Johanna (VITA)" userId="d193368f-0db6-4ee9-844e-4a3185a057bb" providerId="ADAL" clId="{2C6449EB-AA41-4A1A-A8CF-188EC387D6A0}" dt="2026-04-01T20:09:04.516" v="5484" actId="13244"/>
        <pc:sldMkLst>
          <pc:docMk/>
          <pc:sldMk cId="3995866234" sldId="2147483408"/>
        </pc:sldMkLst>
        <pc:spChg chg="ord">
          <ac:chgData name="Opolski, Johanna (VITA)" userId="d193368f-0db6-4ee9-844e-4a3185a057bb" providerId="ADAL" clId="{2C6449EB-AA41-4A1A-A8CF-188EC387D6A0}" dt="2026-04-01T20:09:04.516" v="5484" actId="13244"/>
          <ac:spMkLst>
            <pc:docMk/>
            <pc:sldMk cId="3995866234" sldId="2147483408"/>
            <ac:spMk id="4" creationId="{A8C99166-B063-DC49-B41A-ABE5E298E8AC}"/>
          </ac:spMkLst>
        </pc:spChg>
      </pc:sldChg>
      <pc:sldChg chg="add">
        <pc:chgData name="Opolski, Johanna (VITA)" userId="d193368f-0db6-4ee9-844e-4a3185a057bb" providerId="ADAL" clId="{2C6449EB-AA41-4A1A-A8CF-188EC387D6A0}" dt="2026-03-30T17:05:49.776" v="5026"/>
        <pc:sldMkLst>
          <pc:docMk/>
          <pc:sldMk cId="3237448378" sldId="2147483409"/>
        </pc:sldMkLst>
      </pc:sldChg>
      <pc:sldChg chg="add">
        <pc:chgData name="Opolski, Johanna (VITA)" userId="d193368f-0db6-4ee9-844e-4a3185a057bb" providerId="ADAL" clId="{2C6449EB-AA41-4A1A-A8CF-188EC387D6A0}" dt="2026-03-09T19:30:53.831" v="0"/>
        <pc:sldMkLst>
          <pc:docMk/>
          <pc:sldMk cId="2624242316" sldId="2147483421"/>
        </pc:sldMkLst>
      </pc:sldChg>
      <pc:sldChg chg="add">
        <pc:chgData name="Opolski, Johanna (VITA)" userId="d193368f-0db6-4ee9-844e-4a3185a057bb" providerId="ADAL" clId="{2C6449EB-AA41-4A1A-A8CF-188EC387D6A0}" dt="2026-03-09T19:30:53.831" v="0"/>
        <pc:sldMkLst>
          <pc:docMk/>
          <pc:sldMk cId="340374067" sldId="2147483422"/>
        </pc:sldMkLst>
      </pc:sldChg>
      <pc:sldChg chg="addSp modSp add mod ord modShow">
        <pc:chgData name="Opolski, Johanna (VITA)" userId="d193368f-0db6-4ee9-844e-4a3185a057bb" providerId="ADAL" clId="{2C6449EB-AA41-4A1A-A8CF-188EC387D6A0}" dt="2026-03-31T16:00:20.630" v="5381" actId="729"/>
        <pc:sldMkLst>
          <pc:docMk/>
          <pc:sldMk cId="3697610295" sldId="2147483442"/>
        </pc:sldMkLst>
        <pc:spChg chg="add mod">
          <ac:chgData name="Opolski, Johanna (VITA)" userId="d193368f-0db6-4ee9-844e-4a3185a057bb" providerId="ADAL" clId="{2C6449EB-AA41-4A1A-A8CF-188EC387D6A0}" dt="2026-03-26T14:17:25.309" v="1322" actId="1076"/>
          <ac:spMkLst>
            <pc:docMk/>
            <pc:sldMk cId="3697610295" sldId="2147483442"/>
            <ac:spMk id="4" creationId="{0B65153D-31F7-BFBC-72FB-032CF21D8ED4}"/>
          </ac:spMkLst>
        </pc:spChg>
        <pc:picChg chg="mod">
          <ac:chgData name="Opolski, Johanna (VITA)" userId="d193368f-0db6-4ee9-844e-4a3185a057bb" providerId="ADAL" clId="{2C6449EB-AA41-4A1A-A8CF-188EC387D6A0}" dt="2026-03-26T14:17:05.124" v="1320" actId="1076"/>
          <ac:picMkLst>
            <pc:docMk/>
            <pc:sldMk cId="3697610295" sldId="2147483442"/>
            <ac:picMk id="3" creationId="{E327806C-6BC7-E224-AAC1-8315A702463F}"/>
          </ac:picMkLst>
        </pc:picChg>
        <pc:picChg chg="mod">
          <ac:chgData name="Opolski, Johanna (VITA)" userId="d193368f-0db6-4ee9-844e-4a3185a057bb" providerId="ADAL" clId="{2C6449EB-AA41-4A1A-A8CF-188EC387D6A0}" dt="2026-03-26T14:17:01.137" v="1319" actId="1076"/>
          <ac:picMkLst>
            <pc:docMk/>
            <pc:sldMk cId="3697610295" sldId="2147483442"/>
            <ac:picMk id="7" creationId="{F3C20DE0-FA21-BB37-C9DC-7A0204604989}"/>
          </ac:picMkLst>
        </pc:picChg>
      </pc:sldChg>
      <pc:sldChg chg="add">
        <pc:chgData name="Opolski, Johanna (VITA)" userId="d193368f-0db6-4ee9-844e-4a3185a057bb" providerId="ADAL" clId="{2C6449EB-AA41-4A1A-A8CF-188EC387D6A0}" dt="2026-03-09T19:30:53.831" v="0"/>
        <pc:sldMkLst>
          <pc:docMk/>
          <pc:sldMk cId="3870396705" sldId="2147483444"/>
        </pc:sldMkLst>
      </pc:sldChg>
      <pc:sldChg chg="modSp add del mod">
        <pc:chgData name="Opolski, Johanna (VITA)" userId="d193368f-0db6-4ee9-844e-4a3185a057bb" providerId="ADAL" clId="{2C6449EB-AA41-4A1A-A8CF-188EC387D6A0}" dt="2026-03-26T15:24:15.557" v="1323" actId="2696"/>
        <pc:sldMkLst>
          <pc:docMk/>
          <pc:sldMk cId="4225244606" sldId="2147483445"/>
        </pc:sldMkLst>
      </pc:sldChg>
      <pc:sldChg chg="add del mod modShow">
        <pc:chgData name="Opolski, Johanna (VITA)" userId="d193368f-0db6-4ee9-844e-4a3185a057bb" providerId="ADAL" clId="{2C6449EB-AA41-4A1A-A8CF-188EC387D6A0}" dt="2026-03-26T15:24:25.503" v="1324" actId="2696"/>
        <pc:sldMkLst>
          <pc:docMk/>
          <pc:sldMk cId="301579544" sldId="2147483446"/>
        </pc:sldMkLst>
      </pc:sldChg>
      <pc:sldChg chg="add mod modShow">
        <pc:chgData name="Opolski, Johanna (VITA)" userId="d193368f-0db6-4ee9-844e-4a3185a057bb" providerId="ADAL" clId="{2C6449EB-AA41-4A1A-A8CF-188EC387D6A0}" dt="2026-03-18T15:01:16.178" v="1226" actId="729"/>
        <pc:sldMkLst>
          <pc:docMk/>
          <pc:sldMk cId="865371354" sldId="2147483448"/>
        </pc:sldMkLst>
      </pc:sldChg>
      <pc:sldChg chg="addSp delSp modSp add mod ord modNotesTx">
        <pc:chgData name="Opolski, Johanna (VITA)" userId="d193368f-0db6-4ee9-844e-4a3185a057bb" providerId="ADAL" clId="{2C6449EB-AA41-4A1A-A8CF-188EC387D6A0}" dt="2026-03-26T14:03:23.724" v="1316"/>
        <pc:sldMkLst>
          <pc:docMk/>
          <pc:sldMk cId="906144985" sldId="2147483449"/>
        </pc:sldMkLst>
        <pc:spChg chg="mod">
          <ac:chgData name="Opolski, Johanna (VITA)" userId="d193368f-0db6-4ee9-844e-4a3185a057bb" providerId="ADAL" clId="{2C6449EB-AA41-4A1A-A8CF-188EC387D6A0}" dt="2026-03-19T14:52:11.217" v="1289" actId="20577"/>
          <ac:spMkLst>
            <pc:docMk/>
            <pc:sldMk cId="906144985" sldId="2147483449"/>
            <ac:spMk id="2" creationId="{A6A4A149-FE3C-E4E4-06E9-394792E53A45}"/>
          </ac:spMkLst>
        </pc:spChg>
      </pc:sldChg>
      <pc:sldChg chg="modSp add mod">
        <pc:chgData name="Opolski, Johanna (VITA)" userId="d193368f-0db6-4ee9-844e-4a3185a057bb" providerId="ADAL" clId="{2C6449EB-AA41-4A1A-A8CF-188EC387D6A0}" dt="2026-04-01T20:09:41.181" v="5486" actId="13244"/>
        <pc:sldMkLst>
          <pc:docMk/>
          <pc:sldMk cId="4073212846" sldId="2147483450"/>
        </pc:sldMkLst>
        <pc:spChg chg="mod">
          <ac:chgData name="Opolski, Johanna (VITA)" userId="d193368f-0db6-4ee9-844e-4a3185a057bb" providerId="ADAL" clId="{2C6449EB-AA41-4A1A-A8CF-188EC387D6A0}" dt="2026-03-19T19:53:19.117" v="1313" actId="14100"/>
          <ac:spMkLst>
            <pc:docMk/>
            <pc:sldMk cId="4073212846" sldId="2147483450"/>
            <ac:spMk id="2" creationId="{BADAC8FE-E110-B1DF-4D74-D06E80A70446}"/>
          </ac:spMkLst>
        </pc:spChg>
        <pc:spChg chg="ord">
          <ac:chgData name="Opolski, Johanna (VITA)" userId="d193368f-0db6-4ee9-844e-4a3185a057bb" providerId="ADAL" clId="{2C6449EB-AA41-4A1A-A8CF-188EC387D6A0}" dt="2026-04-01T20:09:41.181" v="5486" actId="13244"/>
          <ac:spMkLst>
            <pc:docMk/>
            <pc:sldMk cId="4073212846" sldId="2147483450"/>
            <ac:spMk id="4" creationId="{9FC6C975-8160-E647-79F8-3562741F0E32}"/>
          </ac:spMkLst>
        </pc:spChg>
        <pc:spChg chg="mod">
          <ac:chgData name="Opolski, Johanna (VITA)" userId="d193368f-0db6-4ee9-844e-4a3185a057bb" providerId="ADAL" clId="{2C6449EB-AA41-4A1A-A8CF-188EC387D6A0}" dt="2026-03-19T19:50:59.205" v="1310" actId="6549"/>
          <ac:spMkLst>
            <pc:docMk/>
            <pc:sldMk cId="4073212846" sldId="2147483450"/>
            <ac:spMk id="12" creationId="{683BF801-611C-4B8A-09A6-A89D7BE0C248}"/>
          </ac:spMkLst>
        </pc:spChg>
      </pc:sldChg>
      <pc:sldChg chg="addSp delSp modSp add mod modShow">
        <pc:chgData name="Opolski, Johanna (VITA)" userId="d193368f-0db6-4ee9-844e-4a3185a057bb" providerId="ADAL" clId="{2C6449EB-AA41-4A1A-A8CF-188EC387D6A0}" dt="2026-04-01T20:02:26.066" v="5456" actId="962"/>
        <pc:sldMkLst>
          <pc:docMk/>
          <pc:sldMk cId="2076930667" sldId="2147483451"/>
        </pc:sldMkLst>
        <pc:spChg chg="mod">
          <ac:chgData name="Opolski, Johanna (VITA)" userId="d193368f-0db6-4ee9-844e-4a3185a057bb" providerId="ADAL" clId="{2C6449EB-AA41-4A1A-A8CF-188EC387D6A0}" dt="2026-03-18T13:09:55.140" v="850" actId="20577"/>
          <ac:spMkLst>
            <pc:docMk/>
            <pc:sldMk cId="2076930667" sldId="2147483451"/>
            <ac:spMk id="2" creationId="{37F607DC-9849-E057-A50E-73F45F0020ED}"/>
          </ac:spMkLst>
        </pc:spChg>
        <pc:spChg chg="mod">
          <ac:chgData name="Opolski, Johanna (VITA)" userId="d193368f-0db6-4ee9-844e-4a3185a057bb" providerId="ADAL" clId="{2C6449EB-AA41-4A1A-A8CF-188EC387D6A0}" dt="2026-03-18T15:00:24.962" v="1225" actId="20577"/>
          <ac:spMkLst>
            <pc:docMk/>
            <pc:sldMk cId="2076930667" sldId="2147483451"/>
            <ac:spMk id="4" creationId="{79244AC3-1260-455A-508B-6C263C0FF1EB}"/>
          </ac:spMkLst>
        </pc:spChg>
        <pc:picChg chg="add mod">
          <ac:chgData name="Opolski, Johanna (VITA)" userId="d193368f-0db6-4ee9-844e-4a3185a057bb" providerId="ADAL" clId="{2C6449EB-AA41-4A1A-A8CF-188EC387D6A0}" dt="2026-04-01T20:02:26.066" v="5456" actId="962"/>
          <ac:picMkLst>
            <pc:docMk/>
            <pc:sldMk cId="2076930667" sldId="2147483451"/>
            <ac:picMk id="3" creationId="{EFB242FC-A1D2-127E-86CA-BB39BF28424C}"/>
          </ac:picMkLst>
        </pc:picChg>
      </pc:sldChg>
      <pc:sldChg chg="modSp mod">
        <pc:chgData name="Opolski, Johanna (VITA)" userId="d193368f-0db6-4ee9-844e-4a3185a057bb" providerId="ADAL" clId="{2C6449EB-AA41-4A1A-A8CF-188EC387D6A0}" dt="2026-04-01T19:58:08.285" v="5449" actId="962"/>
        <pc:sldMkLst>
          <pc:docMk/>
          <pc:sldMk cId="851989678" sldId="2147483452"/>
        </pc:sldMkLst>
        <pc:spChg chg="mod">
          <ac:chgData name="Opolski, Johanna (VITA)" userId="d193368f-0db6-4ee9-844e-4a3185a057bb" providerId="ADAL" clId="{2C6449EB-AA41-4A1A-A8CF-188EC387D6A0}" dt="2026-03-31T16:09:32.900" v="5401" actId="20577"/>
          <ac:spMkLst>
            <pc:docMk/>
            <pc:sldMk cId="851989678" sldId="2147483452"/>
            <ac:spMk id="4" creationId="{DA5985A8-8F14-1B74-A2E4-40FD6CE5AE65}"/>
          </ac:spMkLst>
        </pc:spChg>
        <pc:picChg chg="mod">
          <ac:chgData name="Opolski, Johanna (VITA)" userId="d193368f-0db6-4ee9-844e-4a3185a057bb" providerId="ADAL" clId="{2C6449EB-AA41-4A1A-A8CF-188EC387D6A0}" dt="2026-04-01T19:57:34.401" v="5447" actId="962"/>
          <ac:picMkLst>
            <pc:docMk/>
            <pc:sldMk cId="851989678" sldId="2147483452"/>
            <ac:picMk id="5" creationId="{E1E30BCE-E902-54CD-8AFA-2E6760FAC817}"/>
          </ac:picMkLst>
        </pc:picChg>
        <pc:picChg chg="mod">
          <ac:chgData name="Opolski, Johanna (VITA)" userId="d193368f-0db6-4ee9-844e-4a3185a057bb" providerId="ADAL" clId="{2C6449EB-AA41-4A1A-A8CF-188EC387D6A0}" dt="2026-04-01T19:58:08.285" v="5449" actId="962"/>
          <ac:picMkLst>
            <pc:docMk/>
            <pc:sldMk cId="851989678" sldId="2147483452"/>
            <ac:picMk id="6" creationId="{50FDAF3A-4D2B-C388-A167-718717C063A8}"/>
          </ac:picMkLst>
        </pc:picChg>
      </pc:sldChg>
      <pc:sldChg chg="addSp delSp modSp add mod modShow">
        <pc:chgData name="Opolski, Johanna (VITA)" userId="d193368f-0db6-4ee9-844e-4a3185a057bb" providerId="ADAL" clId="{2C6449EB-AA41-4A1A-A8CF-188EC387D6A0}" dt="2026-04-01T20:10:38.894" v="5488" actId="21"/>
        <pc:sldMkLst>
          <pc:docMk/>
          <pc:sldMk cId="440705685" sldId="2147483454"/>
        </pc:sldMkLst>
        <pc:spChg chg="mod">
          <ac:chgData name="Opolski, Johanna (VITA)" userId="d193368f-0db6-4ee9-844e-4a3185a057bb" providerId="ADAL" clId="{2C6449EB-AA41-4A1A-A8CF-188EC387D6A0}" dt="2026-03-26T15:33:04.152" v="1412" actId="14100"/>
          <ac:spMkLst>
            <pc:docMk/>
            <pc:sldMk cId="440705685" sldId="2147483454"/>
            <ac:spMk id="2" creationId="{D0889C70-3A18-C2A0-A889-C6415D7DB50A}"/>
          </ac:spMkLst>
        </pc:spChg>
        <pc:spChg chg="mod">
          <ac:chgData name="Opolski, Johanna (VITA)" userId="d193368f-0db6-4ee9-844e-4a3185a057bb" providerId="ADAL" clId="{2C6449EB-AA41-4A1A-A8CF-188EC387D6A0}" dt="2026-03-26T19:21:23.407" v="4904" actId="20577"/>
          <ac:spMkLst>
            <pc:docMk/>
            <pc:sldMk cId="440705685" sldId="2147483454"/>
            <ac:spMk id="4" creationId="{657D67A9-86B7-AE8B-A3A9-8CB4C659BD13}"/>
          </ac:spMkLst>
        </pc:spChg>
        <pc:spChg chg="add del mod">
          <ac:chgData name="Opolski, Johanna (VITA)" userId="d193368f-0db6-4ee9-844e-4a3185a057bb" providerId="ADAL" clId="{2C6449EB-AA41-4A1A-A8CF-188EC387D6A0}" dt="2026-04-01T20:10:38.894" v="5488" actId="21"/>
          <ac:spMkLst>
            <pc:docMk/>
            <pc:sldMk cId="440705685" sldId="2147483454"/>
            <ac:spMk id="5" creationId="{2BDFCB04-209E-412E-E4DA-4091A11DDD53}"/>
          </ac:spMkLst>
        </pc:spChg>
        <pc:picChg chg="mod">
          <ac:chgData name="Opolski, Johanna (VITA)" userId="d193368f-0db6-4ee9-844e-4a3185a057bb" providerId="ADAL" clId="{2C6449EB-AA41-4A1A-A8CF-188EC387D6A0}" dt="2026-04-01T20:02:07.759" v="5454" actId="962"/>
          <ac:picMkLst>
            <pc:docMk/>
            <pc:sldMk cId="440705685" sldId="2147483454"/>
            <ac:picMk id="3" creationId="{480B4D3E-5CBA-D513-A085-3ADCE49BE031}"/>
          </ac:picMkLst>
        </pc:picChg>
      </pc:sldChg>
      <pc:sldChg chg="addSp delSp modSp add mod">
        <pc:chgData name="Opolski, Johanna (VITA)" userId="d193368f-0db6-4ee9-844e-4a3185a057bb" providerId="ADAL" clId="{2C6449EB-AA41-4A1A-A8CF-188EC387D6A0}" dt="2026-03-26T20:10:06.589" v="5013" actId="20577"/>
        <pc:sldMkLst>
          <pc:docMk/>
          <pc:sldMk cId="2723717762" sldId="2147483455"/>
        </pc:sldMkLst>
        <pc:spChg chg="mod">
          <ac:chgData name="Opolski, Johanna (VITA)" userId="d193368f-0db6-4ee9-844e-4a3185a057bb" providerId="ADAL" clId="{2C6449EB-AA41-4A1A-A8CF-188EC387D6A0}" dt="2026-03-26T20:10:06.589" v="5013" actId="20577"/>
          <ac:spMkLst>
            <pc:docMk/>
            <pc:sldMk cId="2723717762" sldId="2147483455"/>
            <ac:spMk id="2" creationId="{E2E1CC21-0F3F-5C51-41BB-C9182478FC57}"/>
          </ac:spMkLst>
        </pc:spChg>
        <pc:spChg chg="mod">
          <ac:chgData name="Opolski, Johanna (VITA)" userId="d193368f-0db6-4ee9-844e-4a3185a057bb" providerId="ADAL" clId="{2C6449EB-AA41-4A1A-A8CF-188EC387D6A0}" dt="2026-03-26T19:04:32.021" v="4744" actId="1076"/>
          <ac:spMkLst>
            <pc:docMk/>
            <pc:sldMk cId="2723717762" sldId="2147483455"/>
            <ac:spMk id="4" creationId="{13988FA2-6049-0FDE-68E5-35DCA35D186A}"/>
          </ac:spMkLst>
        </pc:spChg>
      </pc:sldChg>
      <pc:sldChg chg="modSp add mod">
        <pc:chgData name="Opolski, Johanna (VITA)" userId="d193368f-0db6-4ee9-844e-4a3185a057bb" providerId="ADAL" clId="{2C6449EB-AA41-4A1A-A8CF-188EC387D6A0}" dt="2026-03-26T18:55:02.519" v="4714" actId="20577"/>
        <pc:sldMkLst>
          <pc:docMk/>
          <pc:sldMk cId="4289845500" sldId="2147483456"/>
        </pc:sldMkLst>
        <pc:spChg chg="mod">
          <ac:chgData name="Opolski, Johanna (VITA)" userId="d193368f-0db6-4ee9-844e-4a3185a057bb" providerId="ADAL" clId="{2C6449EB-AA41-4A1A-A8CF-188EC387D6A0}" dt="2026-03-26T17:45:55.212" v="2014" actId="1076"/>
          <ac:spMkLst>
            <pc:docMk/>
            <pc:sldMk cId="4289845500" sldId="2147483456"/>
            <ac:spMk id="2" creationId="{D7B7AED7-7E08-D416-11E1-A63C7C96FD3D}"/>
          </ac:spMkLst>
        </pc:spChg>
        <pc:spChg chg="mod">
          <ac:chgData name="Opolski, Johanna (VITA)" userId="d193368f-0db6-4ee9-844e-4a3185a057bb" providerId="ADAL" clId="{2C6449EB-AA41-4A1A-A8CF-188EC387D6A0}" dt="2026-03-26T18:55:02.519" v="4714" actId="20577"/>
          <ac:spMkLst>
            <pc:docMk/>
            <pc:sldMk cId="4289845500" sldId="2147483456"/>
            <ac:spMk id="4" creationId="{7FC26662-EFA8-5800-5BC3-4CABD82AD636}"/>
          </ac:spMkLst>
        </pc:spChg>
      </pc:sldChg>
      <pc:sldChg chg="delSp modSp add mod modShow">
        <pc:chgData name="Opolski, Johanna (VITA)" userId="d193368f-0db6-4ee9-844e-4a3185a057bb" providerId="ADAL" clId="{2C6449EB-AA41-4A1A-A8CF-188EC387D6A0}" dt="2026-04-01T20:05:29.608" v="5462" actId="33553"/>
        <pc:sldMkLst>
          <pc:docMk/>
          <pc:sldMk cId="2404578072" sldId="2147483457"/>
        </pc:sldMkLst>
        <pc:spChg chg="del">
          <ac:chgData name="Opolski, Johanna (VITA)" userId="d193368f-0db6-4ee9-844e-4a3185a057bb" providerId="ADAL" clId="{2C6449EB-AA41-4A1A-A8CF-188EC387D6A0}" dt="2026-04-01T20:05:26.541" v="5461" actId="21"/>
          <ac:spMkLst>
            <pc:docMk/>
            <pc:sldMk cId="2404578072" sldId="2147483457"/>
            <ac:spMk id="8" creationId="{3DEC90AD-7D92-A52C-44AD-1E0901D7394A}"/>
          </ac:spMkLst>
        </pc:spChg>
        <pc:spChg chg="mod">
          <ac:chgData name="Opolski, Johanna (VITA)" userId="d193368f-0db6-4ee9-844e-4a3185a057bb" providerId="ADAL" clId="{2C6449EB-AA41-4A1A-A8CF-188EC387D6A0}" dt="2026-04-01T20:05:29.608" v="5462" actId="33553"/>
          <ac:spMkLst>
            <pc:docMk/>
            <pc:sldMk cId="2404578072" sldId="2147483457"/>
            <ac:spMk id="9" creationId="{A6270627-D78B-6D22-1836-F1FCE00C493A}"/>
          </ac:spMkLst>
        </pc:spChg>
        <pc:spChg chg="mod">
          <ac:chgData name="Opolski, Johanna (VITA)" userId="d193368f-0db6-4ee9-844e-4a3185a057bb" providerId="ADAL" clId="{2C6449EB-AA41-4A1A-A8CF-188EC387D6A0}" dt="2026-03-26T18:34:02.767" v="4450" actId="207"/>
          <ac:spMkLst>
            <pc:docMk/>
            <pc:sldMk cId="2404578072" sldId="2147483457"/>
            <ac:spMk id="10" creationId="{47236ED6-EDD1-4E9F-4C75-F5015648E214}"/>
          </ac:spMkLst>
        </pc:spChg>
      </pc:sldChg>
      <pc:sldChg chg="addSp modSp add mod">
        <pc:chgData name="Opolski, Johanna (VITA)" userId="d193368f-0db6-4ee9-844e-4a3185a057bb" providerId="ADAL" clId="{2C6449EB-AA41-4A1A-A8CF-188EC387D6A0}" dt="2026-03-26T19:13:12.969" v="4897" actId="20577"/>
        <pc:sldMkLst>
          <pc:docMk/>
          <pc:sldMk cId="1312338641" sldId="2147483458"/>
        </pc:sldMkLst>
        <pc:spChg chg="mod">
          <ac:chgData name="Opolski, Johanna (VITA)" userId="d193368f-0db6-4ee9-844e-4a3185a057bb" providerId="ADAL" clId="{2C6449EB-AA41-4A1A-A8CF-188EC387D6A0}" dt="2026-03-26T19:05:37.344" v="4749" actId="20577"/>
          <ac:spMkLst>
            <pc:docMk/>
            <pc:sldMk cId="1312338641" sldId="2147483458"/>
            <ac:spMk id="2" creationId="{F8BD2156-1800-56D9-5EAA-5CB91C482F87}"/>
          </ac:spMkLst>
        </pc:spChg>
        <pc:spChg chg="add mod">
          <ac:chgData name="Opolski, Johanna (VITA)" userId="d193368f-0db6-4ee9-844e-4a3185a057bb" providerId="ADAL" clId="{2C6449EB-AA41-4A1A-A8CF-188EC387D6A0}" dt="2026-03-26T19:13:12.969" v="4897" actId="20577"/>
          <ac:spMkLst>
            <pc:docMk/>
            <pc:sldMk cId="1312338641" sldId="2147483458"/>
            <ac:spMk id="5" creationId="{863BF942-8E5A-5ED0-9257-AC387236F25F}"/>
          </ac:spMkLst>
        </pc:spChg>
      </pc:sldChg>
      <pc:sldChg chg="modSp add mod">
        <pc:chgData name="Opolski, Johanna (VITA)" userId="d193368f-0db6-4ee9-844e-4a3185a057bb" providerId="ADAL" clId="{2C6449EB-AA41-4A1A-A8CF-188EC387D6A0}" dt="2026-03-26T18:36:43.567" v="4562" actId="1076"/>
        <pc:sldMkLst>
          <pc:docMk/>
          <pc:sldMk cId="1789411467" sldId="2147483459"/>
        </pc:sldMkLst>
        <pc:spChg chg="mod">
          <ac:chgData name="Opolski, Johanna (VITA)" userId="d193368f-0db6-4ee9-844e-4a3185a057bb" providerId="ADAL" clId="{2C6449EB-AA41-4A1A-A8CF-188EC387D6A0}" dt="2026-03-26T18:34:51.318" v="4460" actId="20577"/>
          <ac:spMkLst>
            <pc:docMk/>
            <pc:sldMk cId="1789411467" sldId="2147483459"/>
            <ac:spMk id="2" creationId="{80FA1109-A187-2CBE-2D89-F723C9E03764}"/>
          </ac:spMkLst>
        </pc:spChg>
        <pc:spChg chg="mod">
          <ac:chgData name="Opolski, Johanna (VITA)" userId="d193368f-0db6-4ee9-844e-4a3185a057bb" providerId="ADAL" clId="{2C6449EB-AA41-4A1A-A8CF-188EC387D6A0}" dt="2026-03-26T18:36:43.567" v="4562" actId="1076"/>
          <ac:spMkLst>
            <pc:docMk/>
            <pc:sldMk cId="1789411467" sldId="2147483459"/>
            <ac:spMk id="4" creationId="{36F55722-7E06-29AD-9324-4E8F69FE551B}"/>
          </ac:spMkLst>
        </pc:spChg>
      </pc:sldChg>
      <pc:sldChg chg="modSp add mod modShow">
        <pc:chgData name="Opolski, Johanna (VITA)" userId="d193368f-0db6-4ee9-844e-4a3185a057bb" providerId="ADAL" clId="{2C6449EB-AA41-4A1A-A8CF-188EC387D6A0}" dt="2026-04-01T17:15:22.176" v="5411" actId="729"/>
        <pc:sldMkLst>
          <pc:docMk/>
          <pc:sldMk cId="3113879333" sldId="2147483460"/>
        </pc:sldMkLst>
        <pc:spChg chg="mod">
          <ac:chgData name="Opolski, Johanna (VITA)" userId="d193368f-0db6-4ee9-844e-4a3185a057bb" providerId="ADAL" clId="{2C6449EB-AA41-4A1A-A8CF-188EC387D6A0}" dt="2026-03-26T18:50:53.728" v="4589" actId="20577"/>
          <ac:spMkLst>
            <pc:docMk/>
            <pc:sldMk cId="3113879333" sldId="2147483460"/>
            <ac:spMk id="2" creationId="{F5681421-D51B-3FE3-0A03-52C5FDE407BD}"/>
          </ac:spMkLst>
        </pc:spChg>
        <pc:spChg chg="mod">
          <ac:chgData name="Opolski, Johanna (VITA)" userId="d193368f-0db6-4ee9-844e-4a3185a057bb" providerId="ADAL" clId="{2C6449EB-AA41-4A1A-A8CF-188EC387D6A0}" dt="2026-03-26T18:56:34.930" v="4718" actId="20577"/>
          <ac:spMkLst>
            <pc:docMk/>
            <pc:sldMk cId="3113879333" sldId="2147483460"/>
            <ac:spMk id="4" creationId="{A9433FB0-8123-32E2-87F2-699D23CF6612}"/>
          </ac:spMkLst>
        </pc:spChg>
      </pc:sldChg>
      <pc:sldChg chg="modSp mod">
        <pc:chgData name="Opolski, Johanna (VITA)" userId="d193368f-0db6-4ee9-844e-4a3185a057bb" providerId="ADAL" clId="{2C6449EB-AA41-4A1A-A8CF-188EC387D6A0}" dt="2026-04-01T20:05:33.282" v="5463" actId="33553"/>
        <pc:sldMkLst>
          <pc:docMk/>
          <pc:sldMk cId="2958377264" sldId="2147483461"/>
        </pc:sldMkLst>
        <pc:spChg chg="mod">
          <ac:chgData name="Opolski, Johanna (VITA)" userId="d193368f-0db6-4ee9-844e-4a3185a057bb" providerId="ADAL" clId="{2C6449EB-AA41-4A1A-A8CF-188EC387D6A0}" dt="2026-04-01T20:05:33.282" v="5463" actId="33553"/>
          <ac:spMkLst>
            <pc:docMk/>
            <pc:sldMk cId="2958377264" sldId="2147483461"/>
            <ac:spMk id="2" creationId="{47887EAD-A360-1397-5E16-BB7A1464BE6C}"/>
          </ac:spMkLst>
        </pc:spChg>
      </pc:sldChg>
      <pc:sldChg chg="add">
        <pc:chgData name="Opolski, Johanna (VITA)" userId="d193368f-0db6-4ee9-844e-4a3185a057bb" providerId="ADAL" clId="{2C6449EB-AA41-4A1A-A8CF-188EC387D6A0}" dt="2026-03-30T17:05:49.776" v="5026"/>
        <pc:sldMkLst>
          <pc:docMk/>
          <pc:sldMk cId="1787713023" sldId="2147483462"/>
        </pc:sldMkLst>
      </pc:sldChg>
      <pc:sldChg chg="add">
        <pc:chgData name="Opolski, Johanna (VITA)" userId="d193368f-0db6-4ee9-844e-4a3185a057bb" providerId="ADAL" clId="{2C6449EB-AA41-4A1A-A8CF-188EC387D6A0}" dt="2026-03-30T17:07:31.782" v="5027"/>
        <pc:sldMkLst>
          <pc:docMk/>
          <pc:sldMk cId="3679465063" sldId="2147483463"/>
        </pc:sldMkLst>
      </pc:sldChg>
      <pc:sldChg chg="delSp modSp add mod">
        <pc:chgData name="Opolski, Johanna (VITA)" userId="d193368f-0db6-4ee9-844e-4a3185a057bb" providerId="ADAL" clId="{2C6449EB-AA41-4A1A-A8CF-188EC387D6A0}" dt="2026-04-01T20:07:39.385" v="5480" actId="13244"/>
        <pc:sldMkLst>
          <pc:docMk/>
          <pc:sldMk cId="534834220" sldId="2147483465"/>
        </pc:sldMkLst>
        <pc:spChg chg="mod">
          <ac:chgData name="Opolski, Johanna (VITA)" userId="d193368f-0db6-4ee9-844e-4a3185a057bb" providerId="ADAL" clId="{2C6449EB-AA41-4A1A-A8CF-188EC387D6A0}" dt="2026-04-01T20:05:36.333" v="5465" actId="27636"/>
          <ac:spMkLst>
            <pc:docMk/>
            <pc:sldMk cId="534834220" sldId="2147483465"/>
            <ac:spMk id="2" creationId="{4BB14A4C-37CA-3927-C7B0-A5505CB29E7B}"/>
          </ac:spMkLst>
        </pc:spChg>
        <pc:spChg chg="del">
          <ac:chgData name="Opolski, Johanna (VITA)" userId="d193368f-0db6-4ee9-844e-4a3185a057bb" providerId="ADAL" clId="{2C6449EB-AA41-4A1A-A8CF-188EC387D6A0}" dt="2026-04-01T20:07:28.916" v="5477" actId="21"/>
          <ac:spMkLst>
            <pc:docMk/>
            <pc:sldMk cId="534834220" sldId="2147483465"/>
            <ac:spMk id="3" creationId="{171B6CB1-1DD6-5148-7DAE-3C7D9957D18B}"/>
          </ac:spMkLst>
        </pc:spChg>
        <pc:spChg chg="mod">
          <ac:chgData name="Opolski, Johanna (VITA)" userId="d193368f-0db6-4ee9-844e-4a3185a057bb" providerId="ADAL" clId="{2C6449EB-AA41-4A1A-A8CF-188EC387D6A0}" dt="2026-04-01T20:07:35.586" v="5479" actId="1076"/>
          <ac:spMkLst>
            <pc:docMk/>
            <pc:sldMk cId="534834220" sldId="2147483465"/>
            <ac:spMk id="4" creationId="{F4A8657B-EB15-B9B8-F80E-4FB9F859F70F}"/>
          </ac:spMkLst>
        </pc:spChg>
        <pc:spChg chg="ord">
          <ac:chgData name="Opolski, Johanna (VITA)" userId="d193368f-0db6-4ee9-844e-4a3185a057bb" providerId="ADAL" clId="{2C6449EB-AA41-4A1A-A8CF-188EC387D6A0}" dt="2026-04-01T20:07:39.385" v="5480" actId="13244"/>
          <ac:spMkLst>
            <pc:docMk/>
            <pc:sldMk cId="534834220" sldId="2147483465"/>
            <ac:spMk id="5" creationId="{0652C257-85B2-F9D3-41F7-246286C5D274}"/>
          </ac:spMkLst>
        </pc:spChg>
      </pc:sldChg>
    </pc:docChg>
  </pc:docChgLst>
  <pc:docChgLst>
    <pc:chgData name="Opolski, Johanna (VITA)" userId="S::johanna.opolski@vita.virginia.gov::d193368f-0db6-4ee9-844e-4a3185a057bb" providerId="AD" clId="Web-{0997C67A-8B2B-4108-BA7C-3AD347C378C9}"/>
    <pc:docChg chg="modSld">
      <pc:chgData name="Opolski, Johanna (VITA)" userId="S::johanna.opolski@vita.virginia.gov::d193368f-0db6-4ee9-844e-4a3185a057bb" providerId="AD" clId="Web-{0997C67A-8B2B-4108-BA7C-3AD347C378C9}" dt="2025-11-13T20:21:19.272" v="1" actId="20577"/>
      <pc:docMkLst>
        <pc:docMk/>
      </pc:docMkLst>
      <pc:sldChg chg="modSp">
        <pc:chgData name="Opolski, Johanna (VITA)" userId="S::johanna.opolski@vita.virginia.gov::d193368f-0db6-4ee9-844e-4a3185a057bb" providerId="AD" clId="Web-{0997C67A-8B2B-4108-BA7C-3AD347C378C9}" dt="2025-11-13T20:21:19.272" v="1" actId="20577"/>
        <pc:sldMkLst>
          <pc:docMk/>
          <pc:sldMk cId="3654051267" sldId="4159"/>
        </pc:sldMkLst>
      </pc:sldChg>
    </pc:docChg>
  </pc:docChgLst>
  <pc:docChgLst>
    <pc:chgData name="Stevens, Trey (VITA)" userId="686a1123-80f2-427e-9f10-ba348afec3ee" providerId="ADAL" clId="{91EF990A-9396-4E5D-B5D3-38C5556B1C1E}"/>
    <pc:docChg chg="modSld sldOrd">
      <pc:chgData name="Stevens, Trey (VITA)" userId="686a1123-80f2-427e-9f10-ba348afec3ee" providerId="ADAL" clId="{91EF990A-9396-4E5D-B5D3-38C5556B1C1E}" dt="2026-04-01T12:48:27.589" v="1"/>
      <pc:docMkLst>
        <pc:docMk/>
      </pc:docMkLst>
      <pc:sldChg chg="ord">
        <pc:chgData name="Stevens, Trey (VITA)" userId="686a1123-80f2-427e-9f10-ba348afec3ee" providerId="ADAL" clId="{91EF990A-9396-4E5D-B5D3-38C5556B1C1E}" dt="2026-04-01T12:48:27.589" v="1"/>
        <pc:sldMkLst>
          <pc:docMk/>
          <pc:sldMk cId="2723717762" sldId="2147483455"/>
        </pc:sldMkLst>
      </pc:sldChg>
    </pc:docChg>
  </pc:docChgLst>
  <pc:docChgLst>
    <pc:chgData name="Burgess, Kendra (VITA)" userId="S::kendra.burgess@vita.virginia.gov::b01f9ed5-21e6-480c-bbf0-087a56c9f874" providerId="AD" clId="Web-{69ABC716-B64D-454A-B739-74500F8D11C1}"/>
    <pc:docChg chg="modSld">
      <pc:chgData name="Burgess, Kendra (VITA)" userId="S::kendra.burgess@vita.virginia.gov::b01f9ed5-21e6-480c-bbf0-087a56c9f874" providerId="AD" clId="Web-{69ABC716-B64D-454A-B739-74500F8D11C1}" dt="2025-11-03T16:02:32.768" v="65"/>
      <pc:docMkLst>
        <pc:docMk/>
      </pc:docMkLst>
      <pc:sldChg chg="modSp">
        <pc:chgData name="Burgess, Kendra (VITA)" userId="S::kendra.burgess@vita.virginia.gov::b01f9ed5-21e6-480c-bbf0-087a56c9f874" providerId="AD" clId="Web-{69ABC716-B64D-454A-B739-74500F8D11C1}" dt="2025-11-03T16:02:32.768" v="65"/>
        <pc:sldMkLst>
          <pc:docMk/>
          <pc:sldMk cId="4100398212" sldId="4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367FB-385C-403C-89E0-17A6CAAC1420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9CC2A-93B9-44AE-8A84-66432E78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 - Any text that looks black is HEX code </a:t>
            </a:r>
            <a:r>
              <a:rPr lang="en-US">
                <a:effectLst/>
                <a:latin typeface="Helvetica" pitchFamily="2" charset="0"/>
              </a:rPr>
              <a:t>414042. If you have an idea for an image, let me know and I can provide you with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192CE-45DB-B442-A270-E30110EEE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D37D-BFAF-2F85-D0F4-0600EA54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31CBF-FB4B-CC3B-0A7D-24D27CD8B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87B17-140F-B6BE-AD7C-1395DF962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83782-B147-1972-12E0-87C26AC33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2FE7-B674-6794-3F21-6AE9E62C2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FC1FC-11C8-7AAF-409F-2B246FC19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5EDDF-E24B-C10F-D7E5-283A30650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F2759-AA91-7813-E250-02C901AD5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50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AFF2-59D0-16F3-882E-8D6786C1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97E12-BBF8-1F3A-CCFC-37A0114C2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A0535-2A24-DCA3-A570-7011EFB1D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FBF13-74AD-72BB-A2B2-4A29EB2C7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87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2CCB-6325-84E9-FA18-B234C8093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0BD12-1F06-8FDF-4331-A0B0B41C9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9DE29-1800-C7AA-602A-B057FCDEC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 - Any text that looks black is HEX code </a:t>
            </a:r>
            <a:r>
              <a:rPr lang="en-US">
                <a:effectLst/>
                <a:latin typeface="Helvetica" pitchFamily="2" charset="0"/>
              </a:rPr>
              <a:t>414042. If you have an idea for an image, let me know and I can provide you with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48573-05F7-8A2F-369D-9F49B77F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69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 when to use this slide background for a call out section and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EEDE6-A92A-0644-99D9-F2E3FD0A4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96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looking for the best place to house and share the advisories that will come out of the cyber threat intelligence program.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9CC2A-93B9-44AE-8A84-66432E78D4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67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r>
              <a:rPr lang="en-US"/>
              <a:t>Speaking of website updates, the Top 5 is posted on the CSRM Connections site. </a:t>
            </a:r>
          </a:p>
          <a:p>
            <a:pPr defTabSz="1275947">
              <a:defRPr/>
            </a:pPr>
            <a:endParaRPr lang="en-US"/>
          </a:p>
          <a:p>
            <a:pPr defTabSz="1275947">
              <a:defRPr/>
            </a:pPr>
            <a:r>
              <a:rPr lang="en-US"/>
              <a:t>There have also been additional updates posted to the external website in the last month that aren’t listed on this slide. They are:</a:t>
            </a:r>
          </a:p>
          <a:p>
            <a:pPr defTabSz="1275947">
              <a:defRPr/>
            </a:pPr>
            <a:endParaRPr lang="en-US"/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Risk Register Workbook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Risk Treatment Plan Template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Initial Corrective Action Plan Template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Quarterly Audit Remediation Plan Template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KB4 FAQ and Crosswalk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SEC514 update</a:t>
            </a:r>
          </a:p>
          <a:p>
            <a:pPr marL="171450" indent="-171450" defTabSz="1275947">
              <a:buFontTx/>
              <a:buChar char="-"/>
              <a:defRPr/>
            </a:pPr>
            <a:r>
              <a:rPr lang="en-US"/>
              <a:t>Continuity of Operations Plan Template</a:t>
            </a:r>
          </a:p>
          <a:p>
            <a:pPr marL="171450" indent="-171450" defTabSz="1275947">
              <a:buFontTx/>
              <a:buChar char="-"/>
              <a:defRPr/>
            </a:pPr>
            <a:endParaRPr lang="en-US"/>
          </a:p>
          <a:p>
            <a:pPr marL="0" indent="0" defTabSz="1275947">
              <a:buFontTx/>
              <a:buNone/>
              <a:defRPr/>
            </a:pPr>
            <a:r>
              <a:rPr lang="en-US"/>
              <a:t>Tenable User Guide on Connections under ISO Resources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52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DDB05-C782-3105-1CC0-9DB6FDD8E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E03C0-7374-ECC6-102C-AC0306F4E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E809D-6B03-314D-0A8B-344E58CCE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r>
              <a:rPr lang="en-US"/>
              <a:t>Quick reminder—when a COV AD account is disabled, M365 resources like mailbox and OneDrive are soft-deleted and must be restored within 30 days. After that, they’re permanently deleted, so please ensure users log in monthly or submit a temporary disable request to avoid data loss.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1F1A-A833-F71D-E824-379F33E62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88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VCSP held </a:t>
            </a:r>
            <a:r>
              <a:rPr lang="en-US" err="1"/>
              <a:t>CyberConVA</a:t>
            </a:r>
            <a:r>
              <a:rPr lang="en-US"/>
              <a:t> a few weeks ago. This is just a little more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9CC2A-93B9-44AE-8A84-66432E78D4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48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5BB48991-E7D5-FCA1-108F-BF51F6CE3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85D0939C-2854-BC17-B3EF-0F45B07D6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2571C722-9B42-A44F-942D-D942A388E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6CBDF6-F43C-4133-9463-E29D0D55912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9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slide background works best with text heavy sections, with no imagery OR when an Icon is used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192CE-45DB-B442-A270-E30110EEE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52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This slide is used as a transition title slide for a new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63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D9A5F-9DCD-D601-D35A-250FB7F2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E9409-7AD9-AE4A-C2B6-72CC83382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730D6-3031-EB81-F6AB-30AC05EFA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4E8F6-91F1-719A-AC2E-3B9A3B4D1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01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works best with photos and graphs/charts. Image and text can be reversed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4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4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95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 when to use this slide background for a call out section and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4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EEDE6-A92A-0644-99D9-F2E3FD0A4DB3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4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96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BD0F-AED9-7D32-0718-97D14A96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CF707-0982-DF98-1243-F283B4C4B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DB74D-8E5E-7168-7E2A-170A6074C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DDC24-06EC-A5AB-41CA-71CA2AB28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96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 - Any text that looks black is HEX code </a:t>
            </a:r>
            <a:r>
              <a:rPr lang="en-US">
                <a:effectLst/>
                <a:latin typeface="Helvetica" pitchFamily="2" charset="0"/>
              </a:rPr>
              <a:t>414042. If you have an idea for an image, let me know and I can provide you with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192CE-45DB-B442-A270-E30110EEEBD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5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 image title slide  - Any text that looks black is HEX code </a:t>
            </a:r>
            <a:r>
              <a:rPr lang="en-US">
                <a:effectLst/>
                <a:latin typeface="Helvetica" pitchFamily="2" charset="0"/>
              </a:rPr>
              <a:t>414042.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0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9467A-500D-CF1E-0900-4A0C15B1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659B6-BF9D-9BCC-7416-CB2EBA44D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F368F-96AD-E1B7-B924-4814F6239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 image title slide  - Any text that looks black is HEX code </a:t>
            </a:r>
            <a:r>
              <a:rPr lang="en-US">
                <a:effectLst/>
                <a:latin typeface="Helvetica" pitchFamily="2" charset="0"/>
              </a:rPr>
              <a:t>414042.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8A6C1-5F66-35C0-6515-5F74E742D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11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CE8E3-3244-374A-641D-DE402669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E4AF1-1770-9F80-B1BC-C737AC157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851041-BF98-7942-A719-D896A0E42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3717E-F71C-5EC6-4823-CF74A2B2D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42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B35A4-A7A0-C264-AE7B-70F8A94F9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ED0B4-02F6-2CC2-90EE-6084FEF76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89C4E-659D-1343-743E-A4075F4B8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4EA70-73FC-9820-F039-F6E1EB2DC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7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ED136-7122-C4EC-DD1B-CED5D788E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68F3C-B4A0-2701-ACA4-1CCBF4710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5D8EE-C4A5-A029-74A9-D8ADB12C1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661C-A2E0-5C34-2EA8-53977E767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0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89A94-FE41-59D5-54AD-923CCD513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3FF55-41AF-A49A-4C2D-EBBF8D45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6089F-7153-C625-A8F1-A1D1E0A9E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AB7C1-99AF-C9D8-F70B-4CF54622A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0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24111-DFA9-482A-D37E-E175504D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654E2-43A2-D6DA-E81B-5F7C008CF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FC21E-BCDC-CAA3-1E5D-F7E231DC9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75947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AD953-0484-1D6E-5CE1-690E36003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75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192CE-45DB-B442-A270-E30110EEEBD8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759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9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4763-1A84-8C4E-9459-B3AF6CE0D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30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AB90-0EDF-AECC-64DA-2C897FBB3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819ED-61DA-12B6-EC42-B8ADC418A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41FDB-D346-A266-339A-6F856D724B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EDD1C-0EF8-4B1A-B820-5E6CBEB03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6163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85BC-B444-27AF-9695-3F10AAC4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F435-C137-A411-064D-1B684C85F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B5AC4-3D40-9180-314E-DD5A3C2AF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F023F-A0A4-B2F3-960D-6DC0902E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A24CD-5F08-3135-DC25-F721F3BC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CD0C8-ADD9-90D2-7119-E4BEA2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4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E8FC-5734-DD99-8446-76B33081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64F2D-0CF2-D369-02F0-2D347BF9F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F4686-A6E7-7C86-1F2F-CE809AF44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E9792-A593-2C2A-8105-29CCD601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D7330-35BE-D683-25FC-B1CC9AA9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C1FA6-FB2E-38A3-201F-EECD0ADA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26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FF5A-884F-966C-4496-84BEDA07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045E5-BB2F-5F40-A8EE-C86155217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769F-2C88-0226-FA0C-6DF044BD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C3ED2-36AA-59BA-B823-73A32324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499DB-0415-97B9-E3EF-88D3255A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98ADBE-3C51-BFCB-3060-B68C5445D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FB5AB-DBD8-D3EC-6516-1062FA657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89ABB-D36B-AFF4-8286-A2EDB616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F3B97-AE7E-CDAF-7F21-C6D9F2F5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06B6-A24B-6A1F-9DC7-18FC8766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l">
              <a:defRPr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6083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293F0D-1365-B6DA-7695-693977AB9AF8}"/>
              </a:ext>
            </a:extLst>
          </p:cNvPr>
          <p:cNvSpPr/>
          <p:nvPr userDrawn="1"/>
        </p:nvSpPr>
        <p:spPr>
          <a:xfrm>
            <a:off x="11277524" y="230083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F1D88A22-2044-F4FD-8192-9F884EAFBD76}"/>
              </a:ext>
            </a:extLst>
          </p:cNvPr>
          <p:cNvSpPr txBox="1">
            <a:spLocks/>
          </p:cNvSpPr>
          <p:nvPr userDrawn="1"/>
        </p:nvSpPr>
        <p:spPr>
          <a:xfrm>
            <a:off x="11277524" y="302273"/>
            <a:ext cx="501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9D1-7798-C740-9359-56265B0CF7E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6D4C0A-18B5-F947-6855-19296F08283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82696"/>
            <a:ext cx="0" cy="475307"/>
          </a:xfrm>
          <a:prstGeom prst="line">
            <a:avLst/>
          </a:prstGeom>
          <a:ln w="57150">
            <a:solidFill>
              <a:srgbClr val="287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912442-51C8-57D1-295D-DC05303CC1AF}"/>
              </a:ext>
            </a:extLst>
          </p:cNvPr>
          <p:cNvSpPr/>
          <p:nvPr userDrawn="1"/>
        </p:nvSpPr>
        <p:spPr>
          <a:xfrm>
            <a:off x="6023540" y="6310232"/>
            <a:ext cx="144925" cy="144925"/>
          </a:xfrm>
          <a:prstGeom prst="ellipse">
            <a:avLst/>
          </a:prstGeom>
          <a:solidFill>
            <a:srgbClr val="28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C287E82-8360-73BA-D5D8-A9183CEE3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344" y="6387902"/>
            <a:ext cx="1321480" cy="382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53EF7-32CA-79CB-911B-27E9E64C5B7A}"/>
              </a:ext>
            </a:extLst>
          </p:cNvPr>
          <p:cNvSpPr txBox="1"/>
          <p:nvPr userDrawn="1"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040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3EFF7-D240-103B-8739-5DB0FA04E56F}"/>
              </a:ext>
            </a:extLst>
          </p:cNvPr>
          <p:cNvGrpSpPr/>
          <p:nvPr userDrawn="1"/>
        </p:nvGrpSpPr>
        <p:grpSpPr>
          <a:xfrm>
            <a:off x="193575" y="551543"/>
            <a:ext cx="11800030" cy="6066971"/>
            <a:chOff x="193575" y="551543"/>
            <a:chExt cx="11800030" cy="606697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9468A9-5793-C68A-AF8F-B1347DB90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551543"/>
              <a:ext cx="227339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22424D-8900-DE69-70CF-C0CED7B7E224}"/>
                </a:ext>
              </a:extLst>
            </p:cNvPr>
            <p:cNvCxnSpPr/>
            <p:nvPr/>
          </p:nvCxnSpPr>
          <p:spPr>
            <a:xfrm>
              <a:off x="203200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4A2EA7-A09C-2E0E-2576-57E6FF34A3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6618514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ACE37A-D4B9-5C5F-43B7-6AB9C809E4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8713" y="6613242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3982C1-93DD-DF02-8359-956D15224C7F}"/>
                </a:ext>
              </a:extLst>
            </p:cNvPr>
            <p:cNvCxnSpPr/>
            <p:nvPr/>
          </p:nvCxnSpPr>
          <p:spPr>
            <a:xfrm>
              <a:off x="11980715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4C86FB-1E94-3AED-0C74-E2309559B4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4023" y="551543"/>
              <a:ext cx="16958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CC791E5-B9E2-CB6D-36B8-9D321D297C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134" y="384446"/>
            <a:ext cx="7786687" cy="52322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05A7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Title (Roboto bold 28pt)</a:t>
            </a:r>
          </a:p>
        </p:txBody>
      </p:sp>
    </p:spTree>
    <p:extLst>
      <p:ext uri="{BB962C8B-B14F-4D97-AF65-F5344CB8AC3E}">
        <p14:creationId xmlns:p14="http://schemas.microsoft.com/office/powerpoint/2010/main" val="171016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15" y="620795"/>
            <a:ext cx="4121426" cy="119471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CC0A256-75AA-81AF-FC0E-C782DE2B9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210" y="5661565"/>
            <a:ext cx="5989637" cy="56515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 – Roboto bold 20pt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F1FB95-50F4-E75A-7501-CE15651E2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13" y="4780410"/>
            <a:ext cx="5989637" cy="731837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– Roboto regular 18pt</a:t>
            </a:r>
          </a:p>
          <a:p>
            <a:pPr lvl="0"/>
            <a:r>
              <a:rPr lang="en-US"/>
              <a:t>Job title – Roboto regular 18pt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1213" y="3703833"/>
            <a:ext cx="5989984" cy="971977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 b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(Roboto regular 32pt)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214" y="2118140"/>
            <a:ext cx="5989983" cy="1310860"/>
          </a:xfrm>
        </p:spPr>
        <p:txBody>
          <a:bodyPr anchor="ctr" anchorCtr="0">
            <a:no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 (Roboto bold 40pt)</a:t>
            </a:r>
          </a:p>
        </p:txBody>
      </p:sp>
    </p:spTree>
    <p:extLst>
      <p:ext uri="{BB962C8B-B14F-4D97-AF65-F5344CB8AC3E}">
        <p14:creationId xmlns:p14="http://schemas.microsoft.com/office/powerpoint/2010/main" val="2110025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973E5-DA11-519C-A96F-D1A7C91D5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768" y="-49377"/>
            <a:ext cx="12289536" cy="69567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31B16-8ACC-F81D-8E60-EA17D8E2B2CD}"/>
              </a:ext>
            </a:extLst>
          </p:cNvPr>
          <p:cNvSpPr/>
          <p:nvPr userDrawn="1"/>
        </p:nvSpPr>
        <p:spPr>
          <a:xfrm>
            <a:off x="421806" y="402843"/>
            <a:ext cx="11366989" cy="590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E178E94-0E16-821E-E8D7-191D25AC0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6063" y="463545"/>
            <a:ext cx="5054686" cy="191404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582C8F-A152-A5C7-47A8-86E0C884D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38" y="609600"/>
            <a:ext cx="5162550" cy="554196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E87545-7814-655B-85C7-CA91BEC737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5647" y="2438288"/>
            <a:ext cx="5118100" cy="593726"/>
          </a:xfrm>
        </p:spPr>
        <p:txBody>
          <a:bodyPr/>
          <a:lstStyle>
            <a:lvl1pPr>
              <a:defRPr sz="3600" b="1" i="0"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Title -  Rajdhani bold 36pt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A83C6D8-6811-D0F2-9388-4BDA078A5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5646" y="4139966"/>
            <a:ext cx="5492052" cy="446087"/>
          </a:xfrm>
        </p:spPr>
        <p:txBody>
          <a:bodyPr/>
          <a:lstStyle>
            <a:lvl1pPr>
              <a:defRPr sz="3200">
                <a:solidFill>
                  <a:srgbClr val="105A7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Subtitle – Rajdhani regular 32pt</a:t>
            </a:r>
          </a:p>
          <a:p>
            <a:pPr lvl="1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15CAEFC-42AF-93B2-94C7-93553C3D72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5646" y="4827563"/>
            <a:ext cx="4052888" cy="776986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Name -  Roboto regular 20pt</a:t>
            </a:r>
          </a:p>
          <a:p>
            <a:pPr lvl="0"/>
            <a:r>
              <a:rPr lang="en-US"/>
              <a:t>Job title – Roboto regular 20pt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FAC794C-4FE0-5437-5013-DC165D14C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646" y="5822386"/>
            <a:ext cx="4052888" cy="32236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17825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51D420-3C59-0BDA-A7DE-CF5DF409D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8069" y="-49377"/>
            <a:ext cx="12289536" cy="6956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D50CF7-9777-C149-D97A-123AD8CF4C98}"/>
              </a:ext>
            </a:extLst>
          </p:cNvPr>
          <p:cNvSpPr/>
          <p:nvPr userDrawn="1"/>
        </p:nvSpPr>
        <p:spPr>
          <a:xfrm>
            <a:off x="412505" y="402843"/>
            <a:ext cx="11366989" cy="590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E178E94-0E16-821E-E8D7-191D25AC0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188" y="366479"/>
            <a:ext cx="7158145" cy="271055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E87545-7814-655B-85C7-CA91BEC737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771" y="2925456"/>
            <a:ext cx="5118100" cy="593726"/>
          </a:xfrm>
        </p:spPr>
        <p:txBody>
          <a:bodyPr/>
          <a:lstStyle>
            <a:lvl1pPr>
              <a:defRPr sz="3600" b="1" i="0"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Title -  Rajdhani bold 36pt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A83C6D8-6811-D0F2-9388-4BDA078A5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029" y="4067738"/>
            <a:ext cx="5492052" cy="446087"/>
          </a:xfrm>
        </p:spPr>
        <p:txBody>
          <a:bodyPr/>
          <a:lstStyle>
            <a:lvl1pPr>
              <a:defRPr sz="3200">
                <a:solidFill>
                  <a:srgbClr val="105A7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Subtitle – Rajdhani regular 32pt</a:t>
            </a:r>
          </a:p>
          <a:p>
            <a:pPr lvl="1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15CAEFC-42AF-93B2-94C7-93553C3D72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029" y="4755335"/>
            <a:ext cx="4052888" cy="77698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Name -  Roboto regular 20pt</a:t>
            </a:r>
          </a:p>
          <a:p>
            <a:pPr lvl="0"/>
            <a:r>
              <a:rPr lang="en-US"/>
              <a:t>Job title – Roboto regular 20pt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FAC794C-4FE0-5437-5013-DC165D14C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029" y="5750158"/>
            <a:ext cx="4052888" cy="32236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 descr="A logo with lines and dots&#10;&#10;Description automatically generated">
            <a:extLst>
              <a:ext uri="{FF2B5EF4-FFF2-40B4-BE49-F238E27FC236}">
                <a16:creationId xmlns:a16="http://schemas.microsoft.com/office/drawing/2014/main" id="{C71B7AFF-7F85-2F1A-1AF5-194FA2E0A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5000"/>
          </a:blip>
          <a:srcRect l="10315" t="21080" r="45673" b="27533"/>
          <a:stretch/>
        </p:blipFill>
        <p:spPr>
          <a:xfrm>
            <a:off x="7597745" y="402842"/>
            <a:ext cx="4181749" cy="59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3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CD53FE-C189-4D65-297F-1BE50C022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768" y="-49377"/>
            <a:ext cx="12289536" cy="69567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9B324-8C02-0363-F2A7-7E8473D7759E}"/>
              </a:ext>
            </a:extLst>
          </p:cNvPr>
          <p:cNvSpPr/>
          <p:nvPr userDrawn="1"/>
        </p:nvSpPr>
        <p:spPr>
          <a:xfrm>
            <a:off x="412505" y="402843"/>
            <a:ext cx="11366989" cy="581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686F9-D7B8-EF45-BFE4-780B08F7E9B7}"/>
              </a:ext>
            </a:extLst>
          </p:cNvPr>
          <p:cNvSpPr/>
          <p:nvPr userDrawn="1"/>
        </p:nvSpPr>
        <p:spPr>
          <a:xfrm>
            <a:off x="11277524" y="230083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363E5F84-0B8D-05B4-F367-2004E46752D0}"/>
              </a:ext>
            </a:extLst>
          </p:cNvPr>
          <p:cNvSpPr txBox="1">
            <a:spLocks/>
          </p:cNvSpPr>
          <p:nvPr userDrawn="1"/>
        </p:nvSpPr>
        <p:spPr>
          <a:xfrm>
            <a:off x="11277524" y="302273"/>
            <a:ext cx="501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CF36D5-2EC5-C8F6-EFEF-DB24CA3A8CE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97210"/>
            <a:ext cx="0" cy="6131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0CE9F3E-7185-9BA0-2813-1F400A3E3856}"/>
              </a:ext>
            </a:extLst>
          </p:cNvPr>
          <p:cNvSpPr/>
          <p:nvPr userDrawn="1"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E5B10-F23E-FF10-A77D-D114BF73B0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AAFC26-9EC9-5D04-55A0-1E61D964EFC5}"/>
              </a:ext>
            </a:extLst>
          </p:cNvPr>
          <p:cNvSpPr txBox="1"/>
          <p:nvPr userDrawn="1"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A9D2-5D31-A98F-B3D2-DE64B6FBC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695980"/>
            <a:ext cx="7786687" cy="52322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05A7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Title (Roboto bold 28pt)</a:t>
            </a:r>
          </a:p>
        </p:txBody>
      </p:sp>
    </p:spTree>
    <p:extLst>
      <p:ext uri="{BB962C8B-B14F-4D97-AF65-F5344CB8AC3E}">
        <p14:creationId xmlns:p14="http://schemas.microsoft.com/office/powerpoint/2010/main" val="986649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DFE3-ABBC-20D7-A929-63028C0EA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E29C2-CA60-10BA-9872-8462E8610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72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293F0D-1365-B6DA-7695-693977AB9AF8}"/>
              </a:ext>
            </a:extLst>
          </p:cNvPr>
          <p:cNvSpPr/>
          <p:nvPr userDrawn="1"/>
        </p:nvSpPr>
        <p:spPr>
          <a:xfrm>
            <a:off x="11277524" y="230083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F1D88A22-2044-F4FD-8192-9F884EAFBD76}"/>
              </a:ext>
            </a:extLst>
          </p:cNvPr>
          <p:cNvSpPr txBox="1">
            <a:spLocks/>
          </p:cNvSpPr>
          <p:nvPr userDrawn="1"/>
        </p:nvSpPr>
        <p:spPr>
          <a:xfrm>
            <a:off x="11277524" y="302273"/>
            <a:ext cx="501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6D4C0A-18B5-F947-6855-19296F08283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82696"/>
            <a:ext cx="0" cy="475307"/>
          </a:xfrm>
          <a:prstGeom prst="line">
            <a:avLst/>
          </a:prstGeom>
          <a:ln w="57150">
            <a:solidFill>
              <a:srgbClr val="287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912442-51C8-57D1-295D-DC05303CC1AF}"/>
              </a:ext>
            </a:extLst>
          </p:cNvPr>
          <p:cNvSpPr/>
          <p:nvPr userDrawn="1"/>
        </p:nvSpPr>
        <p:spPr>
          <a:xfrm>
            <a:off x="6023540" y="6310232"/>
            <a:ext cx="144925" cy="144925"/>
          </a:xfrm>
          <a:prstGeom prst="ellipse">
            <a:avLst/>
          </a:prstGeom>
          <a:solidFill>
            <a:srgbClr val="28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C287E82-8360-73BA-D5D8-A9183CEE3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344" y="6387902"/>
            <a:ext cx="1321480" cy="382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53EF7-32CA-79CB-911B-27E9E64C5B7A}"/>
              </a:ext>
            </a:extLst>
          </p:cNvPr>
          <p:cNvSpPr txBox="1"/>
          <p:nvPr userDrawn="1"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1200">
              <a:solidFill>
                <a:srgbClr val="40404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3EFF7-D240-103B-8739-5DB0FA04E56F}"/>
              </a:ext>
            </a:extLst>
          </p:cNvPr>
          <p:cNvGrpSpPr/>
          <p:nvPr userDrawn="1"/>
        </p:nvGrpSpPr>
        <p:grpSpPr>
          <a:xfrm>
            <a:off x="193575" y="551543"/>
            <a:ext cx="11800030" cy="6066971"/>
            <a:chOff x="193575" y="551543"/>
            <a:chExt cx="11800030" cy="606697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9468A9-5793-C68A-AF8F-B1347DB90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551543"/>
              <a:ext cx="227339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22424D-8900-DE69-70CF-C0CED7B7E224}"/>
                </a:ext>
              </a:extLst>
            </p:cNvPr>
            <p:cNvCxnSpPr/>
            <p:nvPr/>
          </p:nvCxnSpPr>
          <p:spPr>
            <a:xfrm>
              <a:off x="203200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4A2EA7-A09C-2E0E-2576-57E6FF34A3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6618514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ACE37A-D4B9-5C5F-43B7-6AB9C809E4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8713" y="6613242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3982C1-93DD-DF02-8359-956D15224C7F}"/>
                </a:ext>
              </a:extLst>
            </p:cNvPr>
            <p:cNvCxnSpPr/>
            <p:nvPr/>
          </p:nvCxnSpPr>
          <p:spPr>
            <a:xfrm>
              <a:off x="11980715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4C86FB-1E94-3AED-0C74-E2309559B4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4023" y="551543"/>
              <a:ext cx="16958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CC791E5-B9E2-CB6D-36B8-9D321D297C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134" y="384446"/>
            <a:ext cx="7786687" cy="52322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05A7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Title (Roboto bold 28pt)</a:t>
            </a:r>
          </a:p>
        </p:txBody>
      </p:sp>
    </p:spTree>
    <p:extLst>
      <p:ext uri="{BB962C8B-B14F-4D97-AF65-F5344CB8AC3E}">
        <p14:creationId xmlns:p14="http://schemas.microsoft.com/office/powerpoint/2010/main" val="2669153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4FFE4-6E9D-0215-09CA-B5D697620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7954" y="-131988"/>
            <a:ext cx="6798250" cy="7121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06E4-507A-5984-E70B-ADFB4BC017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contrast="20000"/>
          </a:blip>
          <a:stretch>
            <a:fillRect/>
          </a:stretch>
        </p:blipFill>
        <p:spPr>
          <a:xfrm flipH="1">
            <a:off x="-188884" y="-85725"/>
            <a:ext cx="10281883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95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303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30190"/>
            <a:ext cx="12192000" cy="1325563"/>
          </a:xfrm>
        </p:spPr>
        <p:txBody>
          <a:bodyPr/>
          <a:lstStyle>
            <a:lvl1pPr algn="ctr">
              <a:defRPr sz="7200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09705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6EA2C-AE92-FE1E-FE4C-2A72280F01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8869" y="636255"/>
            <a:ext cx="4532243" cy="535179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7E765D-DCD3-8A9E-38D1-1DA33734A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2760" y="5572218"/>
            <a:ext cx="5989637" cy="56515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 – Roboto bold 20pt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DCBBD-56A8-2486-E433-03EFB62C2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63" y="4691063"/>
            <a:ext cx="5989637" cy="731837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– Roboto regular 18pt</a:t>
            </a:r>
          </a:p>
          <a:p>
            <a:pPr lvl="0"/>
            <a:r>
              <a:rPr lang="en-US"/>
              <a:t>Job title – Roboto regular 18pt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2413" y="3719293"/>
            <a:ext cx="5989984" cy="97197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(Roboto regular 32pt)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92414" y="2133600"/>
            <a:ext cx="5989983" cy="131086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 (Roboto bold 40pt)</a:t>
            </a:r>
          </a:p>
        </p:txBody>
      </p:sp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2415" y="636255"/>
            <a:ext cx="4121426" cy="11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9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15" y="620795"/>
            <a:ext cx="4121426" cy="119471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CC0A256-75AA-81AF-FC0E-C782DE2B9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210" y="5661565"/>
            <a:ext cx="5989637" cy="56515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 – Roboto bold 20pt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F1FB95-50F4-E75A-7501-CE15651E2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13" y="4780410"/>
            <a:ext cx="5989637" cy="731837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– Roboto regular 18pt</a:t>
            </a:r>
          </a:p>
          <a:p>
            <a:pPr lvl="0"/>
            <a:r>
              <a:rPr lang="en-US"/>
              <a:t>Job title – Roboto regular 18pt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1213" y="3703833"/>
            <a:ext cx="5989984" cy="971977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 b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(Roboto regular 32pt)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214" y="2118140"/>
            <a:ext cx="5989983" cy="1310860"/>
          </a:xfrm>
        </p:spPr>
        <p:txBody>
          <a:bodyPr anchor="ctr" anchorCtr="0">
            <a:no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 (Roboto bold 40pt)</a:t>
            </a:r>
          </a:p>
        </p:txBody>
      </p:sp>
    </p:spTree>
    <p:extLst>
      <p:ext uri="{BB962C8B-B14F-4D97-AF65-F5344CB8AC3E}">
        <p14:creationId xmlns:p14="http://schemas.microsoft.com/office/powerpoint/2010/main" val="2759408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31D4F-CF53-CD4B-B7F2-E7F0327AAA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0F593B3-72B4-6B3C-A3D8-107A005BAC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95309" y="4057650"/>
            <a:ext cx="3073400" cy="1447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en-US" sz="2400" b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Name of the person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37DF41BE-DE19-21FF-277A-6EDA88EAA1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0609" y="4058284"/>
            <a:ext cx="1828800" cy="1447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D4AFA6-427B-2C82-F64C-7B1A3367E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7200" y="4057650"/>
            <a:ext cx="3073400" cy="1447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en-US" sz="2400" b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Name of the person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020673F-58FA-1CD0-5208-F81897EB9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500" y="4058284"/>
            <a:ext cx="1828800" cy="1447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9378005C-8F58-078A-00B5-4A706F0E96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5309" y="1981200"/>
            <a:ext cx="3073400" cy="1447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en-US" sz="2400" b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Name of the person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BD390FA-E09D-71DC-5B3F-63C33C6FD2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50609" y="1943100"/>
            <a:ext cx="1828800" cy="15240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E81352B-6A65-D93D-5216-736E5D913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97200" y="1981200"/>
            <a:ext cx="3073400" cy="1447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en-US" sz="2400" b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Name of the person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131B1B-41AA-0C3A-0ACF-6B5DF4085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2500" y="1943100"/>
            <a:ext cx="1828800" cy="1524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Presenter contact information slide</a:t>
            </a:r>
          </a:p>
        </p:txBody>
      </p:sp>
    </p:spTree>
    <p:extLst>
      <p:ext uri="{BB962C8B-B14F-4D97-AF65-F5344CB8AC3E}">
        <p14:creationId xmlns:p14="http://schemas.microsoft.com/office/powerpoint/2010/main" val="861230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7C263-5987-A441-9674-73EB487B9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01800" y="1825625"/>
            <a:ext cx="96520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Welcome</a:t>
            </a:r>
          </a:p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BREAK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 slide option 1</a:t>
            </a:r>
          </a:p>
        </p:txBody>
      </p:sp>
    </p:spTree>
    <p:extLst>
      <p:ext uri="{BB962C8B-B14F-4D97-AF65-F5344CB8AC3E}">
        <p14:creationId xmlns:p14="http://schemas.microsoft.com/office/powerpoint/2010/main" val="2290033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7400" y="649012"/>
            <a:ext cx="4216400" cy="4351338"/>
          </a:xfrm>
        </p:spPr>
        <p:txBody>
          <a:bodyPr/>
          <a:lstStyle>
            <a:lvl1pPr>
              <a:lnSpc>
                <a:spcPct val="150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Welcome</a:t>
            </a:r>
          </a:p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Break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2730500" cy="1325563"/>
          </a:xfrm>
        </p:spPr>
        <p:txBody>
          <a:bodyPr/>
          <a:lstStyle>
            <a:lvl1pPr>
              <a:defRPr sz="3200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Agenda slide option 2</a:t>
            </a:r>
          </a:p>
        </p:txBody>
      </p:sp>
    </p:spTree>
    <p:extLst>
      <p:ext uri="{BB962C8B-B14F-4D97-AF65-F5344CB8AC3E}">
        <p14:creationId xmlns:p14="http://schemas.microsoft.com/office/powerpoint/2010/main" val="2352188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88560E-99A3-F73B-7E7B-BA2E0C89F7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8300" y="2070100"/>
            <a:ext cx="4775200" cy="35433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524500" cy="4351338"/>
          </a:xfrm>
        </p:spPr>
        <p:txBody>
          <a:bodyPr/>
          <a:lstStyle/>
          <a:p>
            <a:pPr lvl="0"/>
            <a:r>
              <a:rPr lang="en-US"/>
              <a:t>Click to edit text (Roboto bold 20pt)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(Roboto bold 32pt)</a:t>
            </a:r>
          </a:p>
        </p:txBody>
      </p:sp>
    </p:spTree>
    <p:extLst>
      <p:ext uri="{BB962C8B-B14F-4D97-AF65-F5344CB8AC3E}">
        <p14:creationId xmlns:p14="http://schemas.microsoft.com/office/powerpoint/2010/main" val="261936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51D420-3C59-0BDA-A7DE-CF5DF409D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768" y="-49377"/>
            <a:ext cx="12289536" cy="6956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A7186-6AA2-85AA-788C-FDD3EF319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A87F7-B7EF-DA53-45E8-5CD94D39D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D50CF7-9777-C149-D97A-123AD8CF4C98}"/>
              </a:ext>
            </a:extLst>
          </p:cNvPr>
          <p:cNvSpPr/>
          <p:nvPr userDrawn="1"/>
        </p:nvSpPr>
        <p:spPr>
          <a:xfrm>
            <a:off x="412505" y="402843"/>
            <a:ext cx="11366989" cy="590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6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FB644-43A6-A573-36CC-9410FE51C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4542A-3BF9-BFED-A197-FB1AC1035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52F67-0920-82FA-69C8-E3F91BD62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10A83-E15E-BBB5-4FB7-388E82C7D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(Roboto bold 32pt)</a:t>
            </a:r>
          </a:p>
        </p:txBody>
      </p:sp>
    </p:spTree>
    <p:extLst>
      <p:ext uri="{BB962C8B-B14F-4D97-AF65-F5344CB8AC3E}">
        <p14:creationId xmlns:p14="http://schemas.microsoft.com/office/powerpoint/2010/main" val="3201355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151B5-5A05-B5FF-1565-8C299B84D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FE2B45-7BD3-67EE-B450-19D3B3A4F1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313"/>
          <a:stretch/>
        </p:blipFill>
        <p:spPr>
          <a:xfrm>
            <a:off x="407645" y="2586868"/>
            <a:ext cx="5757341" cy="1870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E9DCA-926A-E0E2-B1FE-074B388E0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612" y="2266535"/>
            <a:ext cx="4354696" cy="283201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B66F132-9159-1D2D-5AF9-82DA8A9ED2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4590" y="2451940"/>
            <a:ext cx="3099661" cy="17035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r>
              <a:rPr lang="en-US"/>
              <a:t>Click to add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70294-3AE7-A8DA-89DA-0BAC43BA7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200" y="1371600"/>
            <a:ext cx="5183188" cy="4818063"/>
          </a:xfr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4467-A43E-2A64-6932-7F5D98F44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90525"/>
            <a:ext cx="10515600" cy="676275"/>
          </a:xfrm>
        </p:spPr>
        <p:txBody>
          <a:bodyPr/>
          <a:lstStyle/>
          <a:p>
            <a:r>
              <a:rPr lang="en-US"/>
              <a:t>Click to edit title (Roboto bold 32pt)</a:t>
            </a:r>
          </a:p>
        </p:txBody>
      </p:sp>
    </p:spTree>
    <p:extLst>
      <p:ext uri="{BB962C8B-B14F-4D97-AF65-F5344CB8AC3E}">
        <p14:creationId xmlns:p14="http://schemas.microsoft.com/office/powerpoint/2010/main" val="2007212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CDC81-48DC-F07A-5913-D00B99806E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246" y="3293144"/>
            <a:ext cx="6430341" cy="76666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FA0A6-8FED-CD4D-EA53-3C2F410DB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46" y="1713340"/>
            <a:ext cx="6430341" cy="130244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81470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37DE3B-B838-449A-DF0E-770C6DF8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192" y="1430963"/>
            <a:ext cx="5538953" cy="3602175"/>
          </a:xfrm>
          <a:prstGeom prst="rect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D00FA05A-DE68-6FD2-B587-66AD6E7FB0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864" y="1653701"/>
            <a:ext cx="3942613" cy="217899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r>
              <a:rPr lang="en-US"/>
              <a:t>Click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CDC81-48DC-F07A-5913-D00B99806E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48098" y="3832698"/>
            <a:ext cx="5538952" cy="76666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FA0A6-8FED-CD4D-EA53-3C2F410DB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8097" y="2530258"/>
            <a:ext cx="5743903" cy="130244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57061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graphic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409" y="6356350"/>
            <a:ext cx="20678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F0CCF6-7F1D-1243-94FE-BC32E4D38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E1826-FAC0-99BA-7B94-F70B55D1BB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2900" y="990600"/>
            <a:ext cx="4902200" cy="51863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5524500" cy="5186363"/>
          </a:xfrm>
        </p:spPr>
        <p:txBody>
          <a:bodyPr/>
          <a:lstStyle/>
          <a:p>
            <a:pPr lvl="0"/>
            <a:r>
              <a:rPr lang="en-US"/>
              <a:t>Click to edit text (Roboto bold 20pt)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2601"/>
            <a:ext cx="10515600" cy="543200"/>
          </a:xfrm>
        </p:spPr>
        <p:txBody>
          <a:bodyPr/>
          <a:lstStyle/>
          <a:p>
            <a:r>
              <a:rPr lang="en-US"/>
              <a:t>Click to edit title (Roboto bold 32pt)</a:t>
            </a:r>
          </a:p>
        </p:txBody>
      </p:sp>
    </p:spTree>
    <p:extLst>
      <p:ext uri="{BB962C8B-B14F-4D97-AF65-F5344CB8AC3E}">
        <p14:creationId xmlns:p14="http://schemas.microsoft.com/office/powerpoint/2010/main" val="77634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409" y="6356350"/>
            <a:ext cx="20678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F0CCF6-7F1D-1243-94FE-BC32E4D38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8350" y="4927599"/>
            <a:ext cx="10655300" cy="123666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 (Roboto bold 20pt)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2783DDD-4449-2A5D-39B9-46DFF59A18D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79450" y="927100"/>
            <a:ext cx="10744200" cy="38084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add graph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801"/>
            <a:ext cx="10515600" cy="644800"/>
          </a:xfrm>
        </p:spPr>
        <p:txBody>
          <a:bodyPr/>
          <a:lstStyle/>
          <a:p>
            <a:r>
              <a:rPr lang="en-US"/>
              <a:t>Click to edit title (Roboto bold 32 pt)</a:t>
            </a:r>
          </a:p>
        </p:txBody>
      </p:sp>
    </p:spTree>
    <p:extLst>
      <p:ext uri="{BB962C8B-B14F-4D97-AF65-F5344CB8AC3E}">
        <p14:creationId xmlns:p14="http://schemas.microsoft.com/office/powerpoint/2010/main" val="3809282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409" y="6356350"/>
            <a:ext cx="20678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F0CCF6-7F1D-1243-94FE-BC32E4D38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8350" y="4927599"/>
            <a:ext cx="10655300" cy="123666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 (Roboto bold 20pt)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FE5FEA26-BB9C-4F4A-9654-401BF8D5820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46100" y="838200"/>
            <a:ext cx="11036300" cy="383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801"/>
            <a:ext cx="10515600" cy="644800"/>
          </a:xfrm>
        </p:spPr>
        <p:txBody>
          <a:bodyPr/>
          <a:lstStyle/>
          <a:p>
            <a:r>
              <a:rPr lang="en-US"/>
              <a:t>Click to edit title (Roboto bold 32 pt)</a:t>
            </a:r>
          </a:p>
        </p:txBody>
      </p:sp>
    </p:spTree>
    <p:extLst>
      <p:ext uri="{BB962C8B-B14F-4D97-AF65-F5344CB8AC3E}">
        <p14:creationId xmlns:p14="http://schemas.microsoft.com/office/powerpoint/2010/main" val="3350881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A7E382E3-FC83-56A5-549F-6FA1D850464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533697" y="961697"/>
            <a:ext cx="6340803" cy="5007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add graph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916E3E-2ACD-1A3D-3513-17225574D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500" y="1784350"/>
            <a:ext cx="4826000" cy="3505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982738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A7E382E3-FC83-56A5-549F-6FA1D850464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17871" y="2391323"/>
            <a:ext cx="11680058" cy="362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graph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916E3E-2ACD-1A3D-3513-17225574D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871" y="983060"/>
            <a:ext cx="11680059" cy="119817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1602871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87C06896-3A17-3D8B-AE77-DFA4C31BD22F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266700" y="1016000"/>
            <a:ext cx="11444288" cy="4876800"/>
          </a:xfrm>
        </p:spPr>
        <p:txBody>
          <a:bodyPr/>
          <a:lstStyle/>
          <a:p>
            <a:r>
              <a:rPr lang="en-US"/>
              <a:t>Click to add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330982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CD53FE-C189-4D65-297F-1BE50C022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768" y="-49377"/>
            <a:ext cx="12289536" cy="69567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9B324-8C02-0363-F2A7-7E8473D7759E}"/>
              </a:ext>
            </a:extLst>
          </p:cNvPr>
          <p:cNvSpPr/>
          <p:nvPr userDrawn="1"/>
        </p:nvSpPr>
        <p:spPr>
          <a:xfrm>
            <a:off x="412505" y="402843"/>
            <a:ext cx="11366989" cy="581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686F9-D7B8-EF45-BFE4-780B08F7E9B7}"/>
              </a:ext>
            </a:extLst>
          </p:cNvPr>
          <p:cNvSpPr/>
          <p:nvPr userDrawn="1"/>
        </p:nvSpPr>
        <p:spPr>
          <a:xfrm>
            <a:off x="11277524" y="230083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363E5F84-0B8D-05B4-F367-2004E46752D0}"/>
              </a:ext>
            </a:extLst>
          </p:cNvPr>
          <p:cNvSpPr txBox="1">
            <a:spLocks/>
          </p:cNvSpPr>
          <p:nvPr userDrawn="1"/>
        </p:nvSpPr>
        <p:spPr>
          <a:xfrm>
            <a:off x="11277524" y="302273"/>
            <a:ext cx="501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CF36D5-2EC5-C8F6-EFEF-DB24CA3A8CE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97210"/>
            <a:ext cx="0" cy="6131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0CE9F3E-7185-9BA0-2813-1F400A3E3856}"/>
              </a:ext>
            </a:extLst>
          </p:cNvPr>
          <p:cNvSpPr/>
          <p:nvPr userDrawn="1"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E5B10-F23E-FF10-A77D-D114BF73B0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AAFC26-9EC9-5D04-55A0-1E61D964EFC5}"/>
              </a:ext>
            </a:extLst>
          </p:cNvPr>
          <p:cNvSpPr txBox="1"/>
          <p:nvPr userDrawn="1"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3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D3D5AD-D6D2-156B-9E27-DF174336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761685" y="2962179"/>
            <a:ext cx="4597955" cy="382779"/>
            <a:chOff x="7761685" y="2962179"/>
            <a:chExt cx="4597955" cy="38277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8B4107-3C12-CE1C-90DD-C8C7252FD2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85760" y="3153569"/>
              <a:ext cx="4373880" cy="0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E7852F-88D3-A872-E460-2AC39312ACE7}"/>
                </a:ext>
              </a:extLst>
            </p:cNvPr>
            <p:cNvSpPr/>
            <p:nvPr userDrawn="1"/>
          </p:nvSpPr>
          <p:spPr>
            <a:xfrm>
              <a:off x="7761685" y="2962179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586035-0C8D-B4FE-ECC0-1743E66EC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4780" y="4241060"/>
            <a:ext cx="4010328" cy="1484486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1 information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3C72F4-7AC3-8820-AE3B-0BD2D2B760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4781" y="3704431"/>
            <a:ext cx="2715610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1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E362274-6BF9-FFAE-0625-EB1ECDD9B6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92" y="1450974"/>
            <a:ext cx="6157912" cy="450691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box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3638903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7D51E-5F46-B9F8-1C74-4EE302C0F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962179"/>
            <a:ext cx="12192000" cy="383244"/>
            <a:chOff x="0" y="2962179"/>
            <a:chExt cx="12192000" cy="38324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8B4107-3C12-CE1C-90DD-C8C7252FD2E9}"/>
                </a:ext>
              </a:extLst>
            </p:cNvPr>
            <p:cNvCxnSpPr/>
            <p:nvPr userDrawn="1"/>
          </p:nvCxnSpPr>
          <p:spPr>
            <a:xfrm>
              <a:off x="0" y="3153569"/>
              <a:ext cx="12192000" cy="0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E7852F-88D3-A872-E460-2AC39312ACE7}"/>
                </a:ext>
              </a:extLst>
            </p:cNvPr>
            <p:cNvSpPr/>
            <p:nvPr userDrawn="1"/>
          </p:nvSpPr>
          <p:spPr>
            <a:xfrm>
              <a:off x="1178005" y="2962179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823B87-F899-E615-6598-5F36FDE5BCF0}"/>
                </a:ext>
              </a:extLst>
            </p:cNvPr>
            <p:cNvSpPr/>
            <p:nvPr userDrawn="1"/>
          </p:nvSpPr>
          <p:spPr>
            <a:xfrm>
              <a:off x="4244398" y="2962179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BEE344-6962-FE50-D199-4CD410745803}"/>
                </a:ext>
              </a:extLst>
            </p:cNvPr>
            <p:cNvSpPr/>
            <p:nvPr userDrawn="1"/>
          </p:nvSpPr>
          <p:spPr>
            <a:xfrm>
              <a:off x="7310791" y="2962644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FEC090-CDB3-3876-5A02-C861294EEC16}"/>
                </a:ext>
              </a:extLst>
            </p:cNvPr>
            <p:cNvSpPr/>
            <p:nvPr userDrawn="1"/>
          </p:nvSpPr>
          <p:spPr>
            <a:xfrm>
              <a:off x="10377184" y="2962644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6A130FD-3C3E-3A36-4C09-88B8A4536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3263" y="4085649"/>
            <a:ext cx="2357000" cy="719351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4 information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1B7D740-CFEA-4110-EF60-6FAEBBC9A9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3263" y="3549020"/>
            <a:ext cx="2357000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4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DAD9CF1-81B2-DAD0-4692-E22160C86D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0791" y="2055357"/>
            <a:ext cx="2526891" cy="719351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3 information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4B91487-3E90-E8E5-509D-E730B67AEF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0791" y="1518728"/>
            <a:ext cx="2526891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3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F3F650-24BE-42A9-965C-BAB0288B7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4399" y="4126970"/>
            <a:ext cx="2802788" cy="719351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2 information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2ECB8CE-A5FB-514D-86C9-096F15C94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4398" y="3590341"/>
            <a:ext cx="2802789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2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586035-0C8D-B4FE-ECC0-1743E66EC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1" y="2049517"/>
            <a:ext cx="2715610" cy="719351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1 information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3C72F4-7AC3-8820-AE3B-0BD2D2B760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1" y="1512888"/>
            <a:ext cx="2715610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1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3712872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0D2C9-46DA-5495-EA64-D5FD83AF0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A2093C-9790-D73F-7A54-B12C0638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962179"/>
            <a:ext cx="1987504" cy="382779"/>
            <a:chOff x="0" y="2962179"/>
            <a:chExt cx="1987504" cy="38277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8B4107-3C12-CE1C-90DD-C8C7252FD2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153569"/>
              <a:ext cx="1813560" cy="0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E7852F-88D3-A872-E460-2AC39312ACE7}"/>
                </a:ext>
              </a:extLst>
            </p:cNvPr>
            <p:cNvSpPr/>
            <p:nvPr userDrawn="1"/>
          </p:nvSpPr>
          <p:spPr>
            <a:xfrm>
              <a:off x="1604725" y="2962179"/>
              <a:ext cx="382779" cy="382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D48D60C-FEA0-478F-CBCC-ADA9B5DBBE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9996" y="1783081"/>
            <a:ext cx="6553404" cy="35509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box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586035-0C8D-B4FE-ECC0-1743E66EC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540" y="4241060"/>
            <a:ext cx="3787139" cy="719351"/>
          </a:xfr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date 1 information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3C72F4-7AC3-8820-AE3B-0BD2D2B760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541" y="3704431"/>
            <a:ext cx="2715610" cy="52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date 1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13B94-9456-189F-2AF0-8478DF210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91676"/>
            <a:ext cx="10515600" cy="581300"/>
          </a:xfrm>
        </p:spPr>
        <p:txBody>
          <a:bodyPr/>
          <a:lstStyle/>
          <a:p>
            <a:r>
              <a:rPr lang="en-US"/>
              <a:t>Click to edit title (32pt)</a:t>
            </a:r>
          </a:p>
        </p:txBody>
      </p:sp>
    </p:spTree>
    <p:extLst>
      <p:ext uri="{BB962C8B-B14F-4D97-AF65-F5344CB8AC3E}">
        <p14:creationId xmlns:p14="http://schemas.microsoft.com/office/powerpoint/2010/main" val="4291362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30190"/>
            <a:ext cx="12192000" cy="1325563"/>
          </a:xfrm>
        </p:spPr>
        <p:txBody>
          <a:bodyPr/>
          <a:lstStyle>
            <a:lvl1pPr algn="ctr">
              <a:defRPr sz="7200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8012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41E8A5A-0BA5-5BB5-E901-70CC165C4A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3951" y="4389051"/>
            <a:ext cx="1357203" cy="135604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F82CF67-A873-A650-C332-ED0F29A6B5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8720" y="4985648"/>
            <a:ext cx="4073525" cy="777875"/>
          </a:xfrm>
        </p:spPr>
        <p:txBody>
          <a:bodyPr/>
          <a:lstStyle>
            <a:lvl1pPr marL="0" indent="0">
              <a:buNone/>
              <a:defRPr sz="1800" b="0" spc="20" baseline="0">
                <a:solidFill>
                  <a:schemeClr val="bg1"/>
                </a:solidFill>
              </a:defRPr>
            </a:lvl1pPr>
            <a:lvl2pPr marL="457200" indent="0">
              <a:buNone/>
              <a:defRPr spc="20" baseline="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Email address</a:t>
            </a:r>
          </a:p>
          <a:p>
            <a:pPr lvl="0"/>
            <a:r>
              <a:rPr lang="en-US"/>
              <a:t>Phone number</a:t>
            </a:r>
          </a:p>
          <a:p>
            <a:pPr lvl="1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C7CD23-EE86-9F48-E770-9DB4822DF7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52846" y="4389750"/>
            <a:ext cx="4073525" cy="535574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spc="2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67BC77-2683-AB59-89A9-860E18C01AC4}"/>
              </a:ext>
            </a:extLst>
          </p:cNvPr>
          <p:cNvSpPr txBox="1">
            <a:spLocks/>
          </p:cNvSpPr>
          <p:nvPr userDrawn="1"/>
        </p:nvSpPr>
        <p:spPr>
          <a:xfrm>
            <a:off x="3423951" y="3509453"/>
            <a:ext cx="5718291" cy="7778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3200" spc="60" baseline="0">
                <a:solidFill>
                  <a:schemeClr val="bg1"/>
                </a:solidFill>
              </a:rPr>
              <a:t>Thank you for attending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D3A67-571D-1466-C38B-EB447888F2D1}"/>
              </a:ext>
            </a:extLst>
          </p:cNvPr>
          <p:cNvSpPr txBox="1"/>
          <p:nvPr userDrawn="1"/>
        </p:nvSpPr>
        <p:spPr>
          <a:xfrm>
            <a:off x="0" y="132430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6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2064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29C054-7C30-8F11-351A-468B7FD387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4563" y="3732213"/>
            <a:ext cx="1862137" cy="1860550"/>
          </a:xfrm>
        </p:spPr>
        <p:txBody>
          <a:bodyPr/>
          <a:lstStyle/>
          <a:p>
            <a:r>
              <a:rPr lang="en-US"/>
              <a:t>Click to add photo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2A57D0-2713-664A-67D8-FAE042D96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7672" y="4647565"/>
            <a:ext cx="4073525" cy="777875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Email address</a:t>
            </a:r>
          </a:p>
          <a:p>
            <a:pPr lvl="0"/>
            <a:r>
              <a:rPr lang="en-US"/>
              <a:t>Phone number</a:t>
            </a:r>
          </a:p>
          <a:p>
            <a:pPr lvl="1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71798" y="4051667"/>
            <a:ext cx="4089396" cy="535574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 b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214" y="2118140"/>
            <a:ext cx="5989983" cy="1310860"/>
          </a:xfrm>
        </p:spPr>
        <p:txBody>
          <a:bodyPr anchor="ctr" anchorCtr="0">
            <a:no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Thank you for attending</a:t>
            </a:r>
          </a:p>
        </p:txBody>
      </p:sp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15" y="620795"/>
            <a:ext cx="4121426" cy="11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4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BA91-E087-1015-C0B2-8BBEFFE53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7A169-A288-B9C8-F9E2-3C869D9F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C3A52-217F-D82A-EA7E-ACD4C42A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D87E7-19D5-39A9-B433-88C756F2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9FF9-D0F4-635F-7050-F926A792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5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F08E-D42F-1A7C-F89D-DCE9213B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37EE-6291-A550-24E9-757F4577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2884-0E43-AD36-61A3-323D8EC5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653D4-DA23-C5C7-17FB-0C536580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C8139-C918-B8BD-9FC4-9C0C53B6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9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112F-7904-C44F-8471-B8F044E1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26DDF-9A45-9BCA-C24F-BD5950C77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6C96C-DAA0-38EE-B317-DA450330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3BBA9-3E98-E1BD-D756-2A88977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76D01-2D2F-4B01-B240-42EB58A4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0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7F6B-5DFE-4D57-8EDF-1B71D39A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606E-D93A-C62E-62CD-3BF7276E9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CD98-9244-D4DE-B059-48E2B87E0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83905-2D49-7E24-E53B-E6CD0877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E290C-803A-006C-CBE1-3FEA5F68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2D4D5-E1D9-66E0-0076-BAB94252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0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293F0D-1365-B6DA-7695-693977AB9AF8}"/>
              </a:ext>
            </a:extLst>
          </p:cNvPr>
          <p:cNvSpPr/>
          <p:nvPr userDrawn="1"/>
        </p:nvSpPr>
        <p:spPr>
          <a:xfrm>
            <a:off x="11277524" y="230083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F1D88A22-2044-F4FD-8192-9F884EAFBD76}"/>
              </a:ext>
            </a:extLst>
          </p:cNvPr>
          <p:cNvSpPr txBox="1">
            <a:spLocks/>
          </p:cNvSpPr>
          <p:nvPr userDrawn="1"/>
        </p:nvSpPr>
        <p:spPr>
          <a:xfrm>
            <a:off x="11277524" y="302273"/>
            <a:ext cx="501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6D4C0A-18B5-F947-6855-19296F08283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82696"/>
            <a:ext cx="0" cy="475307"/>
          </a:xfrm>
          <a:prstGeom prst="line">
            <a:avLst/>
          </a:prstGeom>
          <a:ln w="57150">
            <a:solidFill>
              <a:srgbClr val="287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912442-51C8-57D1-295D-DC05303CC1AF}"/>
              </a:ext>
            </a:extLst>
          </p:cNvPr>
          <p:cNvSpPr/>
          <p:nvPr userDrawn="1"/>
        </p:nvSpPr>
        <p:spPr>
          <a:xfrm>
            <a:off x="6023540" y="6310232"/>
            <a:ext cx="144925" cy="144925"/>
          </a:xfrm>
          <a:prstGeom prst="ellipse">
            <a:avLst/>
          </a:prstGeom>
          <a:solidFill>
            <a:srgbClr val="28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C287E82-8360-73BA-D5D8-A9183CEE3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344" y="6387902"/>
            <a:ext cx="1321480" cy="382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53EF7-32CA-79CB-911B-27E9E64C5B7A}"/>
              </a:ext>
            </a:extLst>
          </p:cNvPr>
          <p:cNvSpPr txBox="1"/>
          <p:nvPr userDrawn="1"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1200">
              <a:solidFill>
                <a:srgbClr val="40404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3EFF7-D240-103B-8739-5DB0FA04E56F}"/>
              </a:ext>
            </a:extLst>
          </p:cNvPr>
          <p:cNvGrpSpPr/>
          <p:nvPr userDrawn="1"/>
        </p:nvGrpSpPr>
        <p:grpSpPr>
          <a:xfrm>
            <a:off x="193575" y="551543"/>
            <a:ext cx="11800030" cy="6066971"/>
            <a:chOff x="193575" y="551543"/>
            <a:chExt cx="11800030" cy="606697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9468A9-5793-C68A-AF8F-B1347DB90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551543"/>
              <a:ext cx="227339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22424D-8900-DE69-70CF-C0CED7B7E224}"/>
                </a:ext>
              </a:extLst>
            </p:cNvPr>
            <p:cNvCxnSpPr/>
            <p:nvPr/>
          </p:nvCxnSpPr>
          <p:spPr>
            <a:xfrm>
              <a:off x="203200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4A2EA7-A09C-2E0E-2576-57E6FF34A3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6618514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ACE37A-D4B9-5C5F-43B7-6AB9C809E4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8713" y="6613242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3982C1-93DD-DF02-8359-956D15224C7F}"/>
                </a:ext>
              </a:extLst>
            </p:cNvPr>
            <p:cNvCxnSpPr/>
            <p:nvPr/>
          </p:nvCxnSpPr>
          <p:spPr>
            <a:xfrm>
              <a:off x="11980715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4C86FB-1E94-3AED-0C74-E2309559B4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4023" y="551543"/>
              <a:ext cx="16958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3550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275B-8826-08B4-86E5-54B77B37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74618-6738-DC19-2E47-30CCBD15B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E417C-6EFE-D3B8-7029-3E7B86AEE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6A8DE-8106-A6F2-D571-9510BB2EF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7E879-EF8C-CE83-F185-C3F8E7F3D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4B16B-0615-B2BF-816D-3095353C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98966-DE25-3BFE-AAF2-DBE4717A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A86CA-4E7C-0084-60CE-CFFDB3F4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095C-5AC5-9840-6854-08A25792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A125C-3FC9-E559-9D46-D8663040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F16FF-CDE4-0B5B-0AB4-62811E34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43D9E-3BF6-C24C-063B-B2D68C31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69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91817-2F9A-C1FE-BA99-5288560F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9A170-2DEB-D39C-9687-55DA655B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F7DA5-16B6-BE99-B5EE-7BA3CE4B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6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A22B-422C-C213-CDB4-9F7EF2BD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4A5B-905B-FE3F-9A6F-76E804F0F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7D6B4-3835-0558-090C-184BB61FC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17D3F-E664-348D-F0F3-99FCA5C4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5CA25-B2A0-9957-30ED-41F79B94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F331E-24C3-28A9-3AD0-A34F9A12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7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33D1-0C6F-6052-E32A-533DA7D7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556F0-A3CC-CF31-5B48-ED0625008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E4520-701D-BAF6-25BD-5D43E3F50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20D08-458E-5BDA-3E4F-7F02A436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060E5-09C0-D4B6-D46A-DB2219CA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9DCE-50C8-F7CF-7414-171E57C7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637C-4650-ACD2-DCEB-93348388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C84B9-30D0-CAFE-84EB-AE57A58C7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50FE-FC0F-0AC5-9E48-888CE55D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8BAE9-AD15-C34A-B82B-FC788E8E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27CF-9C02-78C7-67CF-53EA535A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1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B3DF6-6849-9282-66C6-B567758B8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F7079-905C-D0D2-AF94-DCD58C8C1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E38C2-6E54-8A17-4FFE-32ABDD24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E09E-064B-A14C-5378-94B63473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FF119-039D-3897-C4D9-75941EBE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15" y="620795"/>
            <a:ext cx="4121426" cy="119471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CC0A256-75AA-81AF-FC0E-C782DE2B9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210" y="5661565"/>
            <a:ext cx="5989637" cy="56515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 – Roboto bold 20pt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F1FB95-50F4-E75A-7501-CE15651E2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13" y="4780410"/>
            <a:ext cx="5989637" cy="731837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– Roboto regular 18pt</a:t>
            </a:r>
          </a:p>
          <a:p>
            <a:pPr lvl="0"/>
            <a:r>
              <a:rPr lang="en-US"/>
              <a:t>Job title – Roboto regular 18pt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1213" y="3703833"/>
            <a:ext cx="5989984" cy="971977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 b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(Roboto regular 32pt)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214" y="2118140"/>
            <a:ext cx="5989983" cy="1310860"/>
          </a:xfrm>
        </p:spPr>
        <p:txBody>
          <a:bodyPr anchor="ctr" anchorCtr="0">
            <a:no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 (Roboto bold 40pt)</a:t>
            </a:r>
          </a:p>
        </p:txBody>
      </p:sp>
    </p:spTree>
    <p:extLst>
      <p:ext uri="{BB962C8B-B14F-4D97-AF65-F5344CB8AC3E}">
        <p14:creationId xmlns:p14="http://schemas.microsoft.com/office/powerpoint/2010/main" val="3859369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FF0D0-330A-2FCA-8E04-49743C481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E9E68-D312-161D-9460-44F6814F2E62}"/>
              </a:ext>
            </a:extLst>
          </p:cNvPr>
          <p:cNvSpPr/>
          <p:nvPr userDrawn="1"/>
        </p:nvSpPr>
        <p:spPr>
          <a:xfrm>
            <a:off x="412506" y="328084"/>
            <a:ext cx="11366989" cy="5988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D835AA62-27FE-4E09-4E35-46D84FE2E1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6063" y="574488"/>
            <a:ext cx="5054686" cy="14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2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FF0D0-330A-2FCA-8E04-49743C481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E9E68-D312-161D-9460-44F6814F2E62}"/>
              </a:ext>
            </a:extLst>
          </p:cNvPr>
          <p:cNvSpPr/>
          <p:nvPr userDrawn="1"/>
        </p:nvSpPr>
        <p:spPr>
          <a:xfrm>
            <a:off x="412506" y="328084"/>
            <a:ext cx="11366989" cy="5988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D835AA62-27FE-4E09-4E35-46D84FE2E1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662" y="859345"/>
            <a:ext cx="6840480" cy="2003406"/>
          </a:xfrm>
          <a:prstGeom prst="rect">
            <a:avLst/>
          </a:prstGeom>
        </p:spPr>
      </p:pic>
      <p:pic>
        <p:nvPicPr>
          <p:cNvPr id="9" name="Picture 8" descr="A logo with lines and dots&#10;&#10;Description automatically generated">
            <a:extLst>
              <a:ext uri="{FF2B5EF4-FFF2-40B4-BE49-F238E27FC236}">
                <a16:creationId xmlns:a16="http://schemas.microsoft.com/office/drawing/2014/main" id="{4075D545-3B31-E247-3748-AD15C28C4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5000"/>
          </a:blip>
          <a:srcRect l="6118" t="22191" r="50000" b="22191"/>
          <a:stretch/>
        </p:blipFill>
        <p:spPr>
          <a:xfrm>
            <a:off x="6725676" y="328084"/>
            <a:ext cx="5053819" cy="59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01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C3E5-CF0D-65A0-4920-2F115CE1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07F2-040A-ECE9-70E1-520E0D03A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9FD38-A8FE-62BA-885F-5C4CEDF6F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519B0-7B3A-D333-92FE-D9BA0F8F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8282C-4D63-A980-315A-2F40359B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98C0B-B029-7AE9-DCD6-EE3EB2AD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3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FF0D0-330A-2FCA-8E04-49743C481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E9E68-D312-161D-9460-44F6814F2E62}"/>
              </a:ext>
            </a:extLst>
          </p:cNvPr>
          <p:cNvSpPr/>
          <p:nvPr userDrawn="1"/>
        </p:nvSpPr>
        <p:spPr>
          <a:xfrm>
            <a:off x="412506" y="328084"/>
            <a:ext cx="11366989" cy="5988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B93F0B-26F6-8628-C240-E52FDA00806C}"/>
              </a:ext>
            </a:extLst>
          </p:cNvPr>
          <p:cNvSpPr/>
          <p:nvPr userDrawn="1"/>
        </p:nvSpPr>
        <p:spPr>
          <a:xfrm>
            <a:off x="11277600" y="328084"/>
            <a:ext cx="501970" cy="388242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sp>
        <p:nvSpPr>
          <p:cNvPr id="12" name="Slide Number Placeholder 18">
            <a:extLst>
              <a:ext uri="{FF2B5EF4-FFF2-40B4-BE49-F238E27FC236}">
                <a16:creationId xmlns:a16="http://schemas.microsoft.com/office/drawing/2014/main" id="{3DD1AAFA-A9CF-5D76-7076-03948C9063AA}"/>
              </a:ext>
            </a:extLst>
          </p:cNvPr>
          <p:cNvSpPr txBox="1">
            <a:spLocks/>
          </p:cNvSpPr>
          <p:nvPr userDrawn="1"/>
        </p:nvSpPr>
        <p:spPr>
          <a:xfrm>
            <a:off x="11277601" y="383919"/>
            <a:ext cx="501971" cy="282401"/>
          </a:xfrm>
          <a:prstGeom prst="rect">
            <a:avLst/>
          </a:prstGeom>
        </p:spPr>
        <p:txBody>
          <a:bodyPr vert="horz" lIns="70723" tIns="35362" rIns="70723" bIns="3536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083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083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DF74B3-E40B-AEE2-22EB-AFF0024D2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486727"/>
            <a:ext cx="0" cy="35639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CA183BB-E246-7C56-BFE5-DE335006E8E7}"/>
              </a:ext>
            </a:extLst>
          </p:cNvPr>
          <p:cNvSpPr/>
          <p:nvPr userDrawn="1"/>
        </p:nvSpPr>
        <p:spPr>
          <a:xfrm>
            <a:off x="6023541" y="6464359"/>
            <a:ext cx="144925" cy="1120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D7EB20-3417-4275-D826-4CC2C94321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54106" y="6415273"/>
            <a:ext cx="1460852" cy="4278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F52979-B259-234D-1D5E-D81262640CFB}"/>
              </a:ext>
            </a:extLst>
          </p:cNvPr>
          <p:cNvSpPr txBox="1"/>
          <p:nvPr userDrawn="1"/>
        </p:nvSpPr>
        <p:spPr>
          <a:xfrm>
            <a:off x="6545238" y="6531547"/>
            <a:ext cx="3037115" cy="23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8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928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19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AA3A1A-C2A9-72B1-D492-0BA660FE9701}"/>
              </a:ext>
            </a:extLst>
          </p:cNvPr>
          <p:cNvGrpSpPr/>
          <p:nvPr userDrawn="1"/>
        </p:nvGrpSpPr>
        <p:grpSpPr>
          <a:xfrm>
            <a:off x="3761986" y="6425855"/>
            <a:ext cx="5820367" cy="427850"/>
            <a:chOff x="3103638" y="6854245"/>
            <a:chExt cx="4801803" cy="4563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84258E-3198-3EFF-132B-0EB90668D9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00" y="6918490"/>
              <a:ext cx="0" cy="392128"/>
            </a:xfrm>
            <a:prstGeom prst="line">
              <a:avLst/>
            </a:prstGeom>
            <a:ln w="57150">
              <a:solidFill>
                <a:srgbClr val="2879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2A4F47-4F41-5223-3192-A62937390613}"/>
                </a:ext>
              </a:extLst>
            </p:cNvPr>
            <p:cNvSpPr/>
            <p:nvPr/>
          </p:nvSpPr>
          <p:spPr>
            <a:xfrm>
              <a:off x="4969421" y="6858707"/>
              <a:ext cx="119563" cy="119563"/>
            </a:xfrm>
            <a:prstGeom prst="ellipse">
              <a:avLst/>
            </a:prstGeom>
            <a:solidFill>
              <a:srgbClr val="287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2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CC053E1B-7AA6-9122-09C8-D547A298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3638" y="6854245"/>
              <a:ext cx="1343489" cy="3886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E2F531-8DBE-BEA3-F02D-F6B12955D5C2}"/>
                </a:ext>
              </a:extLst>
            </p:cNvPr>
            <p:cNvSpPr txBox="1"/>
            <p:nvPr/>
          </p:nvSpPr>
          <p:spPr>
            <a:xfrm>
              <a:off x="5399821" y="6978271"/>
              <a:ext cx="2505620" cy="250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28" err="1">
                  <a:solidFill>
                    <a:srgbClr val="40404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vita.virginia.gov</a:t>
              </a:r>
              <a:endParaRPr lang="en-US" sz="928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0F79FB-E0C0-14B8-052F-BB1CC4BD8AA9}"/>
              </a:ext>
            </a:extLst>
          </p:cNvPr>
          <p:cNvGrpSpPr/>
          <p:nvPr userDrawn="1"/>
        </p:nvGrpSpPr>
        <p:grpSpPr>
          <a:xfrm>
            <a:off x="193575" y="402167"/>
            <a:ext cx="11800030" cy="6228329"/>
            <a:chOff x="193575" y="551543"/>
            <a:chExt cx="11800030" cy="60669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67764C-729B-2E94-4B6B-133F02A9BD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551543"/>
              <a:ext cx="227339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EF779E-BAF6-9223-AD7D-C556FE8C9570}"/>
                </a:ext>
              </a:extLst>
            </p:cNvPr>
            <p:cNvCxnSpPr/>
            <p:nvPr/>
          </p:nvCxnSpPr>
          <p:spPr>
            <a:xfrm>
              <a:off x="203200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21E8D4-5B10-281E-BEB0-8C47FF916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5" y="6618514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42221A-C41D-C1AD-2530-1B1F570E9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8713" y="6613242"/>
              <a:ext cx="318489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E68BBF-3D4A-CF4A-7E7D-EB70FA81C644}"/>
                </a:ext>
              </a:extLst>
            </p:cNvPr>
            <p:cNvCxnSpPr/>
            <p:nvPr/>
          </p:nvCxnSpPr>
          <p:spPr>
            <a:xfrm>
              <a:off x="11980715" y="551543"/>
              <a:ext cx="0" cy="6066971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392805A-2A9B-A7D0-2AF8-E7964C4C7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4023" y="551543"/>
              <a:ext cx="169582" cy="0"/>
            </a:xfrm>
            <a:prstGeom prst="line">
              <a:avLst/>
            </a:prstGeom>
            <a:ln w="190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5322F25-DF2E-B085-2554-BA5F07787E01}"/>
              </a:ext>
            </a:extLst>
          </p:cNvPr>
          <p:cNvSpPr/>
          <p:nvPr userDrawn="1"/>
        </p:nvSpPr>
        <p:spPr>
          <a:xfrm>
            <a:off x="11277524" y="161087"/>
            <a:ext cx="501970" cy="388242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A7099F71-F57E-113C-3542-207395B79D3E}"/>
              </a:ext>
            </a:extLst>
          </p:cNvPr>
          <p:cNvSpPr txBox="1">
            <a:spLocks/>
          </p:cNvSpPr>
          <p:nvPr userDrawn="1"/>
        </p:nvSpPr>
        <p:spPr>
          <a:xfrm>
            <a:off x="11264635" y="214007"/>
            <a:ext cx="501971" cy="282401"/>
          </a:xfrm>
          <a:prstGeom prst="rect">
            <a:avLst/>
          </a:prstGeom>
        </p:spPr>
        <p:txBody>
          <a:bodyPr vert="horz" lIns="70723" tIns="35362" rIns="70723" bIns="3536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083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083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4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6D45E-01B3-33AA-A81D-441FB222C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7139" y="0"/>
            <a:ext cx="77448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391DE-1E10-A379-7D49-BB880C86D0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contrast="20000"/>
          </a:blip>
          <a:stretch>
            <a:fillRect/>
          </a:stretch>
        </p:blipFill>
        <p:spPr>
          <a:xfrm flipH="1">
            <a:off x="0" y="0"/>
            <a:ext cx="10105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46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4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CD53FE-C189-4D65-297F-1BE50C022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768" y="-49377"/>
            <a:ext cx="12289536" cy="69567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9B324-8C02-0363-F2A7-7E8473D7759E}"/>
              </a:ext>
            </a:extLst>
          </p:cNvPr>
          <p:cNvSpPr/>
          <p:nvPr userDrawn="1"/>
        </p:nvSpPr>
        <p:spPr>
          <a:xfrm>
            <a:off x="412506" y="402844"/>
            <a:ext cx="11366989" cy="581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92"/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686F9-D7B8-EF45-BFE4-780B08F7E9B7}"/>
              </a:ext>
            </a:extLst>
          </p:cNvPr>
          <p:cNvSpPr/>
          <p:nvPr userDrawn="1"/>
        </p:nvSpPr>
        <p:spPr>
          <a:xfrm>
            <a:off x="11277524" y="230084"/>
            <a:ext cx="501970" cy="501970"/>
          </a:xfrm>
          <a:prstGeom prst="rect">
            <a:avLst/>
          </a:prstGeom>
          <a:solidFill>
            <a:srgbClr val="225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363E5F84-0B8D-05B4-F367-2004E46752D0}"/>
              </a:ext>
            </a:extLst>
          </p:cNvPr>
          <p:cNvSpPr txBox="1">
            <a:spLocks/>
          </p:cNvSpPr>
          <p:nvPr userDrawn="1"/>
        </p:nvSpPr>
        <p:spPr>
          <a:xfrm>
            <a:off x="11277525" y="302274"/>
            <a:ext cx="501971" cy="365125"/>
          </a:xfrm>
          <a:prstGeom prst="rect">
            <a:avLst/>
          </a:prstGeom>
        </p:spPr>
        <p:txBody>
          <a:bodyPr vert="horz" lIns="70723" tIns="35362" rIns="70723" bIns="353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1F19D1-7798-C740-9359-56265B0CF7EC}" type="slidenum">
              <a:rPr lang="en-US" sz="1083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083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CF36D5-2EC5-C8F6-EFEF-DB24CA3A8CE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397211"/>
            <a:ext cx="0" cy="6131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0CE9F3E-7185-9BA0-2813-1F400A3E3856}"/>
              </a:ext>
            </a:extLst>
          </p:cNvPr>
          <p:cNvSpPr/>
          <p:nvPr userDrawn="1"/>
        </p:nvSpPr>
        <p:spPr>
          <a:xfrm>
            <a:off x="6023541" y="6368289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2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E5B10-F23E-FF10-A77D-D114BF73B0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54106" y="6304824"/>
            <a:ext cx="1460852" cy="553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AAFC26-9EC9-5D04-55A0-1E61D964EFC5}"/>
              </a:ext>
            </a:extLst>
          </p:cNvPr>
          <p:cNvSpPr txBox="1"/>
          <p:nvPr userDrawn="1"/>
        </p:nvSpPr>
        <p:spPr>
          <a:xfrm>
            <a:off x="6545238" y="6455159"/>
            <a:ext cx="3037115" cy="23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8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A9D2-5D31-A98F-B3D2-DE64B6FBC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695981"/>
            <a:ext cx="7786687" cy="523220"/>
          </a:xfrm>
        </p:spPr>
        <p:txBody>
          <a:bodyPr>
            <a:normAutofit/>
          </a:bodyPr>
          <a:lstStyle>
            <a:lvl1pPr>
              <a:defRPr sz="2166" b="1" i="0">
                <a:solidFill>
                  <a:srgbClr val="105A7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Title (Roboto bold 28pt)</a:t>
            </a:r>
          </a:p>
        </p:txBody>
      </p:sp>
    </p:spTree>
    <p:extLst>
      <p:ext uri="{BB962C8B-B14F-4D97-AF65-F5344CB8AC3E}">
        <p14:creationId xmlns:p14="http://schemas.microsoft.com/office/powerpoint/2010/main" val="2545673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rginia IT Agency logo">
            <a:extLst>
              <a:ext uri="{FF2B5EF4-FFF2-40B4-BE49-F238E27FC236}">
                <a16:creationId xmlns:a16="http://schemas.microsoft.com/office/drawing/2014/main" id="{A188E1F7-2921-CEAA-3BBB-A96D3F33C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15" y="620795"/>
            <a:ext cx="4121426" cy="119471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CC0A256-75AA-81AF-FC0E-C782DE2B9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210" y="5661565"/>
            <a:ext cx="5989637" cy="56515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 – Roboto bold 20pt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F1FB95-50F4-E75A-7501-CE15651E2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13" y="4780410"/>
            <a:ext cx="5989637" cy="731837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– Roboto regular 18pt</a:t>
            </a:r>
          </a:p>
          <a:p>
            <a:pPr lvl="0"/>
            <a:r>
              <a:rPr lang="en-US"/>
              <a:t>Job title – Roboto regular 18pt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ADD3-138B-1384-8991-3DA96CC95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1213" y="3703833"/>
            <a:ext cx="5989984" cy="971977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 b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(Roboto regular 32pt)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A4045-F07A-9C8D-6571-69656D6CD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214" y="2118140"/>
            <a:ext cx="5989983" cy="1310860"/>
          </a:xfrm>
        </p:spPr>
        <p:txBody>
          <a:bodyPr anchor="ctr" anchorCtr="0">
            <a:noAutofit/>
          </a:bodyPr>
          <a:lstStyle>
            <a:lvl1pPr algn="l">
              <a:defRPr sz="40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 (Roboto bold 40pt)</a:t>
            </a:r>
          </a:p>
        </p:txBody>
      </p:sp>
    </p:spTree>
    <p:extLst>
      <p:ext uri="{BB962C8B-B14F-4D97-AF65-F5344CB8AC3E}">
        <p14:creationId xmlns:p14="http://schemas.microsoft.com/office/powerpoint/2010/main" val="1122347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enda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7C263-5987-A441-9674-73EB487B9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916-72CF-2812-8CA2-C084C9018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01800" y="1825625"/>
            <a:ext cx="96520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Welcome</a:t>
            </a:r>
          </a:p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BREAK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 slide option 1</a:t>
            </a:r>
          </a:p>
        </p:txBody>
      </p:sp>
    </p:spTree>
    <p:extLst>
      <p:ext uri="{BB962C8B-B14F-4D97-AF65-F5344CB8AC3E}">
        <p14:creationId xmlns:p14="http://schemas.microsoft.com/office/powerpoint/2010/main" val="1251980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FB644-43A6-A573-36CC-9410FE51C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4542A-3BF9-BFED-A197-FB1AC1035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52F67-0920-82FA-69C8-E3F91BD62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10A83-E15E-BBB5-4FB7-388E82C7D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(Roboto bold 32pt)</a:t>
            </a:r>
          </a:p>
        </p:txBody>
      </p:sp>
    </p:spTree>
    <p:extLst>
      <p:ext uri="{BB962C8B-B14F-4D97-AF65-F5344CB8AC3E}">
        <p14:creationId xmlns:p14="http://schemas.microsoft.com/office/powerpoint/2010/main" val="3175247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D46-AB9F-9340-05A5-4FC34B39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B463-FF1B-9499-74B7-0F590EEDA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30190"/>
            <a:ext cx="12192000" cy="1325563"/>
          </a:xfrm>
        </p:spPr>
        <p:txBody>
          <a:bodyPr/>
          <a:lstStyle>
            <a:lvl1pPr algn="ctr">
              <a:defRPr sz="7200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19724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67926F1-9D51-B24B-87A4-EE586A34A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55" y="575360"/>
            <a:ext cx="2019719" cy="7648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1C93C-BF0B-1A45-B2BD-AED66C937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143" y="1662708"/>
            <a:ext cx="7702187" cy="1991984"/>
          </a:xfrm>
        </p:spPr>
        <p:txBody>
          <a:bodyPr anchor="b">
            <a:normAutofit/>
          </a:bodyPr>
          <a:lstStyle>
            <a:lvl1pPr marL="0" indent="0" algn="l">
              <a:lnSpc>
                <a:spcPts val="3980"/>
              </a:lnSpc>
              <a:buNone/>
              <a:defRPr sz="4000" b="1" i="0" cap="all" baseline="0">
                <a:solidFill>
                  <a:srgbClr val="00607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PRESENTATION TITLE THAT EXTENDS </a:t>
            </a:r>
            <a:br>
              <a:rPr lang="en-US"/>
            </a:br>
            <a:r>
              <a:rPr lang="en-US"/>
              <a:t>TO MULTIPLE LINES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07F9A7-C77C-B141-BA76-AAF01240A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3143" y="4085901"/>
            <a:ext cx="3616960" cy="310495"/>
          </a:xfrm>
        </p:spPr>
        <p:txBody>
          <a:bodyPr anchor="t">
            <a:noAutofit/>
          </a:bodyPr>
          <a:lstStyle>
            <a:lvl1pPr marL="0" indent="0" algn="l">
              <a:lnSpc>
                <a:spcPts val="1960"/>
              </a:lnSpc>
              <a:buNone/>
              <a:defRPr sz="2200" b="1" i="0" cap="all" baseline="0">
                <a:solidFill>
                  <a:srgbClr val="920075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0EE6EB-C948-034E-95E4-1D20793841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143" y="5668635"/>
            <a:ext cx="1427555" cy="331951"/>
          </a:xfrm>
        </p:spPr>
        <p:txBody>
          <a:bodyPr>
            <a:noAutofit/>
          </a:bodyPr>
          <a:lstStyle>
            <a:lvl1pPr marL="0" indent="0" algn="l">
              <a:buNone/>
              <a:defRPr sz="1400" b="0" i="0" cap="all" baseline="0">
                <a:solidFill>
                  <a:srgbClr val="343433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893A73A-A8AC-ED4B-A0DC-0090C4698E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143" y="5035594"/>
            <a:ext cx="3616960" cy="310495"/>
          </a:xfrm>
        </p:spPr>
        <p:txBody>
          <a:bodyPr anchor="t">
            <a:noAutofit/>
          </a:bodyPr>
          <a:lstStyle>
            <a:lvl1pPr marL="0" indent="0" algn="l">
              <a:lnSpc>
                <a:spcPts val="1960"/>
              </a:lnSpc>
              <a:buNone/>
              <a:defRPr sz="1400" b="0" i="0" cap="all" baseline="0">
                <a:solidFill>
                  <a:srgbClr val="343433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pPr lvl="0"/>
            <a:r>
              <a:rPr lang="en-US"/>
              <a:t>Group/Event 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DAEB005-6F98-5C48-982A-654F54C4B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143" y="4402553"/>
            <a:ext cx="3616960" cy="310495"/>
          </a:xfrm>
        </p:spPr>
        <p:txBody>
          <a:bodyPr anchor="t">
            <a:noAutofit/>
          </a:bodyPr>
          <a:lstStyle>
            <a:lvl1pPr marL="0" indent="0" algn="l">
              <a:lnSpc>
                <a:spcPts val="1960"/>
              </a:lnSpc>
              <a:buNone/>
              <a:defRPr sz="1600" b="1" i="0" cap="none" baseline="0">
                <a:solidFill>
                  <a:srgbClr val="343433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pic>
        <p:nvPicPr>
          <p:cNvPr id="3" name="Picture 2" descr="A star in the background&#10;&#10;Description automatically generated">
            <a:extLst>
              <a:ext uri="{FF2B5EF4-FFF2-40B4-BE49-F238E27FC236}">
                <a16:creationId xmlns:a16="http://schemas.microsoft.com/office/drawing/2014/main" id="{831FDE06-31D4-F54F-8A15-B97201EC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23857" y="0"/>
            <a:ext cx="6368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2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9FEC-664B-D294-0A46-4BC0DC1D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05B95-F474-C8DC-3E57-12EE8A604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7A395-D0A9-05E9-FCB5-48365962D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D95A7-469E-7058-DFEC-DAD1C05B0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74A6B-3FC0-9D0C-189B-2555EFE68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65B74-7C6F-BBB5-94DD-F0F3F301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1CC9B-E1FB-F36A-8728-36192207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BD7EF-AE3F-86EE-9943-782ACE68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1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w/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72892-24B9-E746-958F-69095CBB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80394-C61A-8D49-9D34-523B6D454B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 Medium" panose="02000000000000000000" pitchFamily="2" charset="77"/>
                <a:ea typeface="+mn-ea"/>
                <a:cs typeface="Rajdhani Medium" panose="02000000000000000000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jdhani Medium" panose="02000000000000000000" pitchFamily="2" charset="77"/>
              <a:ea typeface="+mn-ea"/>
              <a:cs typeface="Rajdhani Medium" panose="02000000000000000000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8160E7-B8F0-214B-B5A4-A90D185159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6831" y="1155700"/>
            <a:ext cx="10515600" cy="456648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0" cap="all" baseline="0">
                <a:latin typeface="Rajdhani SemiBold" panose="02000000000000000000" pitchFamily="2" charset="77"/>
                <a:cs typeface="Rajdhani SemiBold" panose="02000000000000000000" pitchFamily="2" charset="77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A5FFC6-9037-EE4A-AC89-1E08EDC24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831" y="46893"/>
            <a:ext cx="10515600" cy="823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Section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70491A-2546-9941-B501-C1EEDDEDA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831" y="1852612"/>
            <a:ext cx="10515600" cy="3708917"/>
          </a:xfrm>
        </p:spPr>
        <p:txBody>
          <a:bodyPr numCol="1"/>
          <a:lstStyle>
            <a:lvl1pPr>
              <a:buClr>
                <a:srgbClr val="920075"/>
              </a:buClr>
              <a:defRPr/>
            </a:lvl1pPr>
            <a:lvl2pPr>
              <a:buClr>
                <a:srgbClr val="920075"/>
              </a:buClr>
              <a:defRPr/>
            </a:lvl2pPr>
            <a:lvl3pPr>
              <a:buClr>
                <a:srgbClr val="920075"/>
              </a:buClr>
              <a:defRPr/>
            </a:lvl3pPr>
            <a:lvl4pPr>
              <a:buClr>
                <a:srgbClr val="920075"/>
              </a:buClr>
              <a:defRPr/>
            </a:lvl4pPr>
            <a:lvl5pPr>
              <a:buClr>
                <a:srgbClr val="920075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C74D3B-5C86-C547-BC32-ADA16515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03195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Rajdhani Medium" panose="02000000000000000000" pitchFamily="2" charset="77"/>
                <a:ea typeface="+mn-ea"/>
                <a:cs typeface="Rajdhani Medium" panose="02000000000000000000" pitchFamily="2" charset="77"/>
              </a:rPr>
              <a:t>vita.virginia.gov  |  © 2020 Virginia IT Agency</a:t>
            </a:r>
          </a:p>
        </p:txBody>
      </p:sp>
    </p:spTree>
    <p:extLst>
      <p:ext uri="{BB962C8B-B14F-4D97-AF65-F5344CB8AC3E}">
        <p14:creationId xmlns:p14="http://schemas.microsoft.com/office/powerpoint/2010/main" val="42078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4FFE4-6E9D-0215-09CA-B5D697620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7954" y="-131988"/>
            <a:ext cx="6798250" cy="7121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06E4-507A-5984-E70B-ADFB4BC017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contrast="20000"/>
          </a:blip>
          <a:stretch>
            <a:fillRect/>
          </a:stretch>
        </p:blipFill>
        <p:spPr>
          <a:xfrm flipH="1">
            <a:off x="-188884" y="-85725"/>
            <a:ext cx="10281883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535335-DBB4-2A9B-50A9-E872A9C9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8E6D1-32C8-6F9A-B31F-F0A2C4D6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099C8-6375-6148-BC70-32355279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0666E-5378-4528-8736-3AB9836D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479" y="1246853"/>
            <a:ext cx="11115043" cy="4694091"/>
          </a:xfrm>
          <a:prstGeom prst="rect">
            <a:avLst/>
          </a:prstGeom>
        </p:spPr>
        <p:txBody>
          <a:bodyPr vert="horz" lIns="0" tIns="45720" rIns="91440" bIns="45720" numCol="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Nine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EA15-E893-489D-AF56-91E2C2B3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98" y="6355415"/>
            <a:ext cx="622469" cy="331932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1A6EDD1C-0EF8-4B1A-B820-5E6CBEB03D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C7834AEE-9269-4C49-A0B9-5CFCC2A53C0B}"/>
              </a:ext>
            </a:extLst>
          </p:cNvPr>
          <p:cNvSpPr>
            <a:spLocks/>
          </p:cNvSpPr>
          <p:nvPr userDrawn="1"/>
        </p:nvSpPr>
        <p:spPr>
          <a:xfrm>
            <a:off x="9994564" y="5905315"/>
            <a:ext cx="352425" cy="311151"/>
          </a:xfrm>
          <a:custGeom>
            <a:avLst/>
            <a:gdLst>
              <a:gd name="T0" fmla="*/ 53 w 222"/>
              <a:gd name="T1" fmla="*/ 196 h 196"/>
              <a:gd name="T2" fmla="*/ 0 w 222"/>
              <a:gd name="T3" fmla="*/ 101 h 196"/>
              <a:gd name="T4" fmla="*/ 53 w 222"/>
              <a:gd name="T5" fmla="*/ 0 h 196"/>
              <a:gd name="T6" fmla="*/ 169 w 222"/>
              <a:gd name="T7" fmla="*/ 0 h 196"/>
              <a:gd name="T8" fmla="*/ 222 w 222"/>
              <a:gd name="T9" fmla="*/ 101 h 196"/>
              <a:gd name="T10" fmla="*/ 169 w 222"/>
              <a:gd name="T11" fmla="*/ 196 h 196"/>
              <a:gd name="T12" fmla="*/ 53 w 222"/>
              <a:gd name="T1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2" h="196">
                <a:moveTo>
                  <a:pt x="53" y="196"/>
                </a:moveTo>
                <a:lnTo>
                  <a:pt x="0" y="101"/>
                </a:lnTo>
                <a:lnTo>
                  <a:pt x="53" y="0"/>
                </a:lnTo>
                <a:lnTo>
                  <a:pt x="169" y="0"/>
                </a:lnTo>
                <a:lnTo>
                  <a:pt x="222" y="101"/>
                </a:lnTo>
                <a:lnTo>
                  <a:pt x="169" y="196"/>
                </a:lnTo>
                <a:lnTo>
                  <a:pt x="53" y="19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Freeform 17">
            <a:extLst>
              <a:ext uri="{FF2B5EF4-FFF2-40B4-BE49-F238E27FC236}">
                <a16:creationId xmlns:a16="http://schemas.microsoft.com/office/drawing/2014/main" id="{4131C01E-8716-402E-84FA-11040A7BF5F8}"/>
              </a:ext>
            </a:extLst>
          </p:cNvPr>
          <p:cNvSpPr>
            <a:spLocks/>
          </p:cNvSpPr>
          <p:nvPr userDrawn="1"/>
        </p:nvSpPr>
        <p:spPr>
          <a:xfrm>
            <a:off x="9951699" y="5871978"/>
            <a:ext cx="438151" cy="377825"/>
          </a:xfrm>
          <a:custGeom>
            <a:avLst/>
            <a:gdLst>
              <a:gd name="T0" fmla="*/ 207 w 276"/>
              <a:gd name="T1" fmla="*/ 0 h 238"/>
              <a:gd name="T2" fmla="*/ 69 w 276"/>
              <a:gd name="T3" fmla="*/ 0 h 238"/>
              <a:gd name="T4" fmla="*/ 0 w 276"/>
              <a:gd name="T5" fmla="*/ 122 h 238"/>
              <a:gd name="T6" fmla="*/ 69 w 276"/>
              <a:gd name="T7" fmla="*/ 238 h 238"/>
              <a:gd name="T8" fmla="*/ 207 w 276"/>
              <a:gd name="T9" fmla="*/ 238 h 238"/>
              <a:gd name="T10" fmla="*/ 276 w 276"/>
              <a:gd name="T11" fmla="*/ 122 h 238"/>
              <a:gd name="T12" fmla="*/ 207 w 276"/>
              <a:gd name="T1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6" h="238">
                <a:moveTo>
                  <a:pt x="207" y="0"/>
                </a:moveTo>
                <a:lnTo>
                  <a:pt x="69" y="0"/>
                </a:lnTo>
                <a:lnTo>
                  <a:pt x="0" y="122"/>
                </a:lnTo>
                <a:lnTo>
                  <a:pt x="69" y="238"/>
                </a:lnTo>
                <a:lnTo>
                  <a:pt x="207" y="238"/>
                </a:lnTo>
                <a:lnTo>
                  <a:pt x="276" y="122"/>
                </a:lnTo>
                <a:lnTo>
                  <a:pt x="2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538479" y="308513"/>
            <a:ext cx="11115043" cy="76359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Google Shape;6;p28" descr="Picture 32">
            <a:extLst>
              <a:ext uri="{FF2B5EF4-FFF2-40B4-BE49-F238E27FC236}">
                <a16:creationId xmlns:a16="http://schemas.microsoft.com/office/drawing/2014/main" id="{DC5CAB9F-D542-BF4A-BFB7-88DCDBC5D4D9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3943" y="6318888"/>
            <a:ext cx="1304067" cy="288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36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ransition spd="med">
    <p:fade/>
  </p:transition>
  <p:hf hdr="0" ftr="0" dt="0"/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589" indent="-228589" algn="l" defTabSz="914354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50000"/>
        <a:buFont typeface="Arial" panose="020B0604020202020204" pitchFamily="34" charset="0"/>
        <a:buChar char="›"/>
        <a:defRPr sz="2133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457178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685766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914354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142942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371532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6pPr>
      <a:lvl7pPr marL="1600120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7pPr>
      <a:lvl8pPr marL="1828709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8pPr>
      <a:lvl9pPr marL="2057298" indent="-228589" algn="l" defTabSz="914354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108">
          <p15:clr>
            <a:srgbClr val="F26B43"/>
          </p15:clr>
        </p15:guide>
        <p15:guide id="6" pos="5472">
          <p15:clr>
            <a:srgbClr val="F26B43"/>
          </p15:clr>
        </p15:guide>
        <p15:guide id="7" pos="288">
          <p15:clr>
            <a:srgbClr val="F26B43"/>
          </p15:clr>
        </p15:guide>
        <p15:guide id="8" pos="756">
          <p15:clr>
            <a:srgbClr val="F26B43"/>
          </p15:clr>
        </p15:guide>
        <p15:guide id="9" orient="horz" pos="86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409" y="440766"/>
            <a:ext cx="11454121" cy="68332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A3165-5B9D-614B-BE5E-3F16F0D23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409" y="1671687"/>
            <a:ext cx="11454119" cy="4399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1E957-FEAD-DB66-5ADB-3AD7D6275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8829" y="6171869"/>
            <a:ext cx="1046196" cy="545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D9022-D66E-A77D-A614-D94E421B6093}"/>
              </a:ext>
            </a:extLst>
          </p:cNvPr>
          <p:cNvSpPr txBox="1"/>
          <p:nvPr userDrawn="1"/>
        </p:nvSpPr>
        <p:spPr>
          <a:xfrm>
            <a:off x="151482" y="6648638"/>
            <a:ext cx="1809181" cy="205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7" b="0" i="0">
                <a:solidFill>
                  <a:schemeClr val="bg1">
                    <a:lumMod val="50000"/>
                  </a:schemeClr>
                </a:solidFill>
                <a:latin typeface="Haas Grot Disp 55 Roman" panose="020D0504030502050203" pitchFamily="34" charset="77"/>
              </a:rPr>
              <a:t>2022 CrowdStrike,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497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sldNum="0" hdr="0" dt="0"/>
  <p:txStyles>
    <p:titleStyle>
      <a:lvl1pPr algn="ctr" defTabSz="609585" rtl="0" eaLnBrk="1" latinLnBrk="0" hangingPunct="1">
        <a:lnSpc>
          <a:spcPct val="90000"/>
        </a:lnSpc>
        <a:spcBef>
          <a:spcPct val="0"/>
        </a:spcBef>
        <a:buNone/>
        <a:defRPr sz="4267" b="1" i="0" kern="1200" cap="none" spc="0" baseline="0">
          <a:solidFill>
            <a:schemeClr val="bg1"/>
          </a:solidFill>
          <a:latin typeface="Haas Grot Disp 75 Bold" panose="020D0504030502050203" pitchFamily="34" charset="77"/>
          <a:ea typeface="Haas Grot Disp 75 Bold" panose="020D0504030502050203" pitchFamily="34" charset="77"/>
          <a:cs typeface="Haas Grot Disp 75 Bold" panose="020D0504030502050203" pitchFamily="34" charset="77"/>
        </a:defRPr>
      </a:lvl1pPr>
    </p:titleStyle>
    <p:bodyStyle>
      <a:lvl1pPr marL="241294" indent="-241294" algn="l" defTabSz="609585" rtl="0" eaLnBrk="1" latinLnBrk="0" hangingPunct="1">
        <a:lnSpc>
          <a:spcPct val="95000"/>
        </a:lnSpc>
        <a:spcBef>
          <a:spcPts val="1067"/>
        </a:spcBef>
        <a:spcAft>
          <a:spcPts val="0"/>
        </a:spcAft>
        <a:buClr>
          <a:schemeClr val="bg1"/>
        </a:buClr>
        <a:buFont typeface="Wingdings" charset="2"/>
        <a:buChar char="§"/>
        <a:tabLst/>
        <a:defRPr sz="2133" b="0" i="0" kern="1200" spc="-27">
          <a:solidFill>
            <a:schemeClr val="bg1"/>
          </a:solidFill>
          <a:latin typeface="Haas Grot Disp 55 Roman" panose="020D0504030502050203" pitchFamily="34" charset="77"/>
          <a:ea typeface="Karla" charset="0"/>
          <a:cs typeface="Haas Grot Disp 55 Roman" panose="020D0504030502050203" pitchFamily="34" charset="77"/>
        </a:defRPr>
      </a:lvl1pPr>
      <a:lvl2pPr marL="482588" indent="-222245" algn="l" defTabSz="609585" rtl="0" eaLnBrk="1" latinLnBrk="0" hangingPunct="1">
        <a:lnSpc>
          <a:spcPct val="95000"/>
        </a:lnSpc>
        <a:spcBef>
          <a:spcPts val="1067"/>
        </a:spcBef>
        <a:spcAft>
          <a:spcPts val="0"/>
        </a:spcAft>
        <a:buClr>
          <a:schemeClr val="bg1"/>
        </a:buClr>
        <a:buFont typeface="Wingdings" charset="2"/>
        <a:buChar char="§"/>
        <a:tabLst/>
        <a:defRPr sz="1867" b="0" i="0" kern="1200" spc="-27">
          <a:solidFill>
            <a:schemeClr val="bg1"/>
          </a:solidFill>
          <a:latin typeface="Haas Grot Disp 55 Roman" panose="020D0504030502050203" pitchFamily="34" charset="77"/>
          <a:ea typeface="Karla" charset="0"/>
          <a:cs typeface="Haas Grot Disp 55 Roman" panose="020D0504030502050203" pitchFamily="34" charset="77"/>
        </a:defRPr>
      </a:lvl2pPr>
      <a:lvl3pPr marL="656150" indent="-190495" algn="l" defTabSz="609585" rtl="0" eaLnBrk="1" latinLnBrk="0" hangingPunct="1">
        <a:lnSpc>
          <a:spcPct val="95000"/>
        </a:lnSpc>
        <a:spcBef>
          <a:spcPts val="1067"/>
        </a:spcBef>
        <a:spcAft>
          <a:spcPts val="0"/>
        </a:spcAft>
        <a:buClr>
          <a:schemeClr val="bg1"/>
        </a:buClr>
        <a:buFont typeface="Wingdings" charset="2"/>
        <a:buChar char="§"/>
        <a:tabLst/>
        <a:defRPr sz="1600" b="0" i="0" kern="1200" spc="-27">
          <a:solidFill>
            <a:schemeClr val="bg1"/>
          </a:solidFill>
          <a:latin typeface="Haas Grot Disp 55 Roman" panose="020D0504030502050203" pitchFamily="34" charset="77"/>
          <a:ea typeface="Karla" charset="0"/>
          <a:cs typeface="Haas Grot Disp 55 Roman" panose="020D0504030502050203" pitchFamily="34" charset="77"/>
        </a:defRPr>
      </a:lvl3pPr>
      <a:lvl4pPr marL="891095" indent="-190495" algn="l" defTabSz="609585" rtl="0" eaLnBrk="1" latinLnBrk="0" hangingPunct="1">
        <a:lnSpc>
          <a:spcPct val="95000"/>
        </a:lnSpc>
        <a:spcBef>
          <a:spcPts val="1067"/>
        </a:spcBef>
        <a:spcAft>
          <a:spcPts val="0"/>
        </a:spcAft>
        <a:buClr>
          <a:schemeClr val="bg1"/>
        </a:buClr>
        <a:buFont typeface="Wingdings" charset="2"/>
        <a:buChar char="§"/>
        <a:tabLst/>
        <a:defRPr sz="1600" b="0" i="0" kern="1200" spc="-27">
          <a:solidFill>
            <a:schemeClr val="bg1"/>
          </a:solidFill>
          <a:latin typeface="Haas Grot Disp 55 Roman" panose="020D0504030502050203" pitchFamily="34" charset="77"/>
          <a:ea typeface="Karla" charset="0"/>
          <a:cs typeface="Haas Grot Disp 55 Roman" panose="020D0504030502050203" pitchFamily="34" charset="77"/>
        </a:defRPr>
      </a:lvl4pPr>
      <a:lvl5pPr marL="1071007" indent="-184146" algn="l" defTabSz="609585" rtl="0" eaLnBrk="1" latinLnBrk="0" hangingPunct="1">
        <a:lnSpc>
          <a:spcPct val="95000"/>
        </a:lnSpc>
        <a:spcBef>
          <a:spcPts val="1067"/>
        </a:spcBef>
        <a:spcAft>
          <a:spcPts val="0"/>
        </a:spcAft>
        <a:buClr>
          <a:schemeClr val="bg1"/>
        </a:buClr>
        <a:buFont typeface="Wingdings" charset="2"/>
        <a:buChar char="§"/>
        <a:tabLst/>
        <a:defRPr sz="1600" b="0" i="0" kern="1200" spc="-27" baseline="0">
          <a:solidFill>
            <a:schemeClr val="bg1"/>
          </a:solidFill>
          <a:latin typeface="Haas Grot Disp 55 Roman" panose="020D0504030502050203" pitchFamily="34" charset="77"/>
          <a:ea typeface="Karla" charset="0"/>
          <a:cs typeface="Haas Grot Disp 55 Roman" panose="020D0504030502050203" pitchFamily="34" charset="77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5" pos="5593">
          <p15:clr>
            <a:srgbClr val="F26B43"/>
          </p15:clr>
        </p15:guide>
        <p15:guide id="6" orient="horz" pos="2875">
          <p15:clr>
            <a:srgbClr val="F26B43"/>
          </p15:clr>
        </p15:guide>
        <p15:guide id="7" pos="172">
          <p15:clr>
            <a:srgbClr val="F26B43"/>
          </p15:clr>
        </p15:guide>
        <p15:guide id="9" orient="horz" pos="797">
          <p15:clr>
            <a:srgbClr val="F26B43"/>
          </p15:clr>
        </p15:guide>
        <p15:guide id="10" orient="horz" pos="3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8E5AB-6A76-9B41-C9C2-2C20E504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F19C9-7866-C932-5463-0BAF28814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D76A3-FD2F-E598-2AA8-5D7F373DF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D54DC-D535-8602-CDBE-CABBEA72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6B318-614B-EF07-0E40-9050CDF54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99" r:id="rId13"/>
    <p:sldLayoutId id="21474838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05A70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20075"/>
        </a:buClr>
        <a:buFont typeface="Arial" panose="020B0604020202020204" pitchFamily="34" charset="0"/>
        <a:buChar char="•"/>
        <a:defRPr sz="28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4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18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18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8E5AB-6A76-9B41-C9C2-2C20E504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F19C9-7866-C932-5463-0BAF28814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3144" y="1825625"/>
            <a:ext cx="51106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u="none" strike="noStrike">
                <a:solidFill>
                  <a:srgbClr val="414042"/>
                </a:solidFill>
                <a:effectLst/>
                <a:latin typeface="Rajdhani" panose="02000000000000000000" pitchFamily="2" charset="77"/>
                <a:cs typeface="Rajdhani" panose="02000000000000000000" pitchFamily="2" charset="77"/>
              </a:rPr>
              <a:t>Title- Rajdhani 36pt</a:t>
            </a:r>
            <a:endParaRPr lang="en-US" sz="1200" b="1">
              <a:solidFill>
                <a:srgbClr val="414042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D76A3-FD2F-E598-2AA8-5D7F373DF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1F82-4CF7-B14E-A36B-E97882721B0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D54DC-D535-8602-CDBE-CABBEA72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6B318-614B-EF07-0E40-9050CDF54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AE36-7C57-5049-A884-C0AA41E6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05A70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20075"/>
        </a:buClr>
        <a:buFont typeface="Arial" panose="020B0604020202020204" pitchFamily="34" charset="0"/>
        <a:buNone/>
        <a:defRPr sz="18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4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7FCA6-1582-59DD-9302-682A1331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299" y="6356350"/>
            <a:ext cx="611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A11BE7AE-72B1-CF45-8969-B9FBFFC15B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409FF-731A-54E4-BD48-C1281C57F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EC6CA-DC7C-01C1-3855-44215C74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26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E6E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Tx/>
        <a:buNone/>
        <a:defRPr sz="2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Tx/>
        <a:buNone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5AD6F-20C8-24D7-4768-0104D70C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24B6B-5D3E-008E-61D7-67737821D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683AF-4909-37D4-3E59-9FC101016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E2EEE-FB2E-40DA-8DB6-D2CCC87AFE7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CFFA5-1D13-1E69-8C9D-9994BA8E8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B1EE5-E8B5-11EA-2E61-F622C28BD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EA953-5446-4F97-8C91-0DE41BF7E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2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47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Clr>
          <a:srgbClr val="92007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Clr>
          <a:srgbClr val="92007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E0E95-C0AB-BE40-9689-2D5E98D65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8353"/>
            <a:ext cx="10515600" cy="455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F9A0BC-34AD-3146-9050-52CD31E8A23A}"/>
              </a:ext>
            </a:extLst>
          </p:cNvPr>
          <p:cNvSpPr/>
          <p:nvPr userDrawn="1"/>
        </p:nvSpPr>
        <p:spPr>
          <a:xfrm>
            <a:off x="0" y="0"/>
            <a:ext cx="12192000" cy="800466"/>
          </a:xfrm>
          <a:prstGeom prst="rect">
            <a:avLst/>
          </a:prstGeom>
          <a:solidFill>
            <a:srgbClr val="006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32FBC29-3ADA-EC4D-9DB1-BEBF72FB90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32" y="6166119"/>
            <a:ext cx="1640446" cy="621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2300F-CDE2-0241-8F4D-40B481D51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2878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Rajdhani Medium" panose="02000000000000000000" pitchFamily="2" charset="77"/>
                <a:cs typeface="Rajdhani Medium" panose="02000000000000000000" pitchFamily="2" charset="77"/>
              </a:defRPr>
            </a:lvl1pPr>
          </a:lstStyle>
          <a:p>
            <a:fld id="{ED980394-C61A-8D49-9D34-523B6D454B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C377F100-985D-FC46-B272-ABD9BBCA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1" y="201049"/>
            <a:ext cx="7771126" cy="512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SECTION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A335AD-BE1F-2245-B12E-D5E519A055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638850" y="86617"/>
            <a:ext cx="544909" cy="67627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9745C-E09D-294A-8565-D5E2C7209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2918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343433"/>
                </a:solidFill>
                <a:latin typeface="Rajdhani Medium" panose="02000000000000000000" pitchFamily="2" charset="77"/>
                <a:cs typeface="Rajdhani Medium" panose="02000000000000000000" pitchFamily="2" charset="77"/>
              </a:defRPr>
            </a:lvl1pPr>
          </a:lstStyle>
          <a:p>
            <a:r>
              <a:rPr lang="en-US"/>
              <a:t>vita.virginia.gov  |  © 2020 Virginia IT Agency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EFA536-92AC-3C4F-8A47-F14A919C42D8}"/>
              </a:ext>
            </a:extLst>
          </p:cNvPr>
          <p:cNvCxnSpPr/>
          <p:nvPr userDrawn="1"/>
        </p:nvCxnSpPr>
        <p:spPr>
          <a:xfrm>
            <a:off x="0" y="6050379"/>
            <a:ext cx="12183759" cy="0"/>
          </a:xfrm>
          <a:prstGeom prst="line">
            <a:avLst/>
          </a:prstGeom>
          <a:ln w="12700">
            <a:solidFill>
              <a:srgbClr val="E0E1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i="0" kern="1200" cap="all" baseline="0">
          <a:solidFill>
            <a:schemeClr val="bg1"/>
          </a:solidFill>
          <a:latin typeface="Rajdhani" panose="02000000000000000000" pitchFamily="2" charset="77"/>
          <a:ea typeface="+mj-ea"/>
          <a:cs typeface="Rajdhani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34343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34343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34343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34343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34343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forms.office.com/Pages/ResponsePage.aspx?id=qeUKYsFOoE-GQV2fOGxzCY82k9G2DelOhE5KMYWgV7tUNkdIT1lZM01LUTE5RkpUTU41QTM0R1pHQS4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jay.campbell@gdit.com" TargetMode="Externa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qiana.c.foote@saic.com" TargetMode="External"/><Relationship Id="rId3" Type="http://schemas.openxmlformats.org/officeDocument/2006/relationships/hyperlink" Target="https://www.youtube.com/watch?v=lCqHaRc6ZW8" TargetMode="External"/><Relationship Id="rId7" Type="http://schemas.openxmlformats.org/officeDocument/2006/relationships/hyperlink" Target="mailto:robert.l.norbeck@saic.com" TargetMode="External"/><Relationship Id="rId2" Type="http://schemas.openxmlformats.org/officeDocument/2006/relationships/hyperlink" Target="https://www.vita.virginia.gov/it-support/okta-authentication-services/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vita.virginia.gov/services/cams-and-agency-contacts/" TargetMode="External"/><Relationship Id="rId5" Type="http://schemas.openxmlformats.org/officeDocument/2006/relationships/hyperlink" Target="https://covgov.sharepoint.com/sites/VITA-Connections-External/SitePages/Okta-SMS-and-voice-retirement-December-update.aspx" TargetMode="External"/><Relationship Id="rId4" Type="http://schemas.openxmlformats.org/officeDocument/2006/relationships/hyperlink" Target="https://www.youtube.com/watch?v=Y8ufTj3SY60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ared.karnes@vita.virginia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covgov.sharepoint.com/sites/VITA-Connections-External/SitePages/Commonwealth-Security-Risk-Management.aspx?xsdata=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%3D%3D&amp;sdata=bFdrM3J4REViS2xlL2U0Q253bXRUOEpGejZXcFZvVDRQSHpkdjcxODhMVT0%3D&amp;ovuser=620ae5a9-4ec1-4fa0-8641-5d9f386c7309%2CJoshua.Kropka%40vita.virginia.gov&amp;OR=Teams-HL&amp;CT=1747142430286&amp;clickparams=eyJBcHBOYW1lIjoiVGVhbXMtRGVza3RvcCIsIkFwcFZlcnNpb24iOiI0OS8yNTAzMTMyMTAxOCIsIkhhc0ZlZGVyYXRlZFVzZXIiOmZhbHNlfQ%3D%3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covgov.sharepoint.com/sites/VITA-Connections-External/SitePages/VITA-service-catalog-update--Feb.-19(1).aspx?xsdata=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%3D&amp;sdata=VkNiT0cvS1J5bjRQbEFyT3ptMHAvMmJnSC9hZUl6NFFiUzFEam9ZOHMxZz0%3D&amp;ovuser=620ae5a9-4ec1-4fa0-8641-5d9f386c7309%2CJohanna.Opolski%40vita.virginia.g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qeUKYsFOoE-GQV2fOGxzCaUuMdaE44ZIpxBMMQMzN2FUNVhBR0hEQlE4VDIzMURZOVBRM1FFVVhMMS4u" TargetMode="External"/><Relationship Id="rId2" Type="http://schemas.openxmlformats.org/officeDocument/2006/relationships/hyperlink" Target="https://forms.office.com/Pages/ResponsePage.aspx?id=qeUKYsFOoE-GQV2fOGxzCaUuMdaE44ZIpxBMMQMzN2FUQVJJOFpGUVYwMUg1Wlo5UUg1VkdOTUdXRi4u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hyperlink" Target="https://events.vita.virginia.gov/register?SessionID=163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sectornetwork.com/events/government-innovation-showcase-virginia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ta.virginia.gov/about/events-conferences/is-orientatio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vaconf.webex.com/weblink/register/rfbee0a945b71936d5d0142c932840b86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C71B94-CB61-9BA6-57BD-370A570B2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81190" y="3676844"/>
            <a:ext cx="5923431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ajdhani"/>
                <a:ea typeface="+mn-ea"/>
                <a:cs typeface="Rajdhani" panose="02000000000000000000" pitchFamily="2" charset="77"/>
              </a:rPr>
              <a:t>Information Security Officer's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E6E"/>
              </a:solidFill>
              <a:effectLst/>
              <a:uLnTx/>
              <a:uFillTx/>
              <a:latin typeface="+mn-lt"/>
              <a:ea typeface="+mn-ea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ajdhani"/>
                <a:ea typeface="+mn-ea"/>
                <a:cs typeface="Rajdhani" panose="02000000000000000000" pitchFamily="2" charset="77"/>
              </a:rPr>
              <a:t>Advisory Group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5E6E"/>
              </a:solidFill>
              <a:effectLst/>
              <a:uLnTx/>
              <a:uFillTx/>
              <a:latin typeface="Rajdhani" panose="02000000000000000000" pitchFamily="2" charset="77"/>
              <a:ea typeface="+mn-ea"/>
              <a:cs typeface="Rajdhani" panose="02000000000000000000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CABEB7-601D-5175-558C-8FB690CCA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189" y="766119"/>
            <a:ext cx="4868562" cy="5385721"/>
          </a:xfrm>
          <a:prstGeom prst="rect">
            <a:avLst/>
          </a:prstGeom>
          <a:solidFill>
            <a:srgbClr val="105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8F47D-265C-FE4C-5E7E-9CC627CDF1B4}"/>
              </a:ext>
            </a:extLst>
          </p:cNvPr>
          <p:cNvSpPr txBox="1"/>
          <p:nvPr/>
        </p:nvSpPr>
        <p:spPr>
          <a:xfrm>
            <a:off x="805900" y="2190112"/>
            <a:ext cx="486801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i="0" u="none" strike="noStrike">
                <a:solidFill>
                  <a:srgbClr val="E0E1DD"/>
                </a:solidFill>
                <a:effectLst/>
                <a:latin typeface="Rajdhani"/>
              </a:rPr>
              <a:t>WELCOME TO THE</a:t>
            </a:r>
            <a:r>
              <a:rPr lang="en-US" sz="4800" b="1">
                <a:solidFill>
                  <a:srgbClr val="E0E1DD"/>
                </a:solidFill>
                <a:latin typeface="Rajdhani"/>
              </a:rPr>
              <a:t>  April 1,</a:t>
            </a:r>
            <a:r>
              <a:rPr lang="en-US" sz="4800" b="1" i="0" u="none" strike="noStrike">
                <a:solidFill>
                  <a:srgbClr val="E0E1DD"/>
                </a:solidFill>
                <a:effectLst/>
                <a:latin typeface="Rajdhani"/>
              </a:rPr>
              <a:t> </a:t>
            </a:r>
            <a:r>
              <a:rPr lang="en-US" sz="4800" b="1">
                <a:solidFill>
                  <a:srgbClr val="E0E1DD"/>
                </a:solidFill>
                <a:latin typeface="Rajdhani"/>
              </a:rPr>
              <a:t>2026</a:t>
            </a:r>
            <a:r>
              <a:rPr lang="en-US" sz="4800" b="1" i="0" u="none" strike="noStrike">
                <a:solidFill>
                  <a:srgbClr val="E0E1DD"/>
                </a:solidFill>
                <a:effectLst/>
                <a:latin typeface="Rajdhani"/>
              </a:rPr>
              <a:t> </a:t>
            </a:r>
            <a:r>
              <a:rPr lang="en-US" sz="4800" b="0" i="0">
                <a:solidFill>
                  <a:srgbClr val="E0E1DD"/>
                </a:solidFill>
                <a:effectLst/>
                <a:latin typeface="Rajdhani"/>
              </a:rPr>
              <a:t>​</a:t>
            </a:r>
            <a:br>
              <a:rPr lang="en-US" sz="4800" b="0" i="0">
                <a:effectLst/>
                <a:latin typeface="Rajdhani" panose="02000000000000000000" pitchFamily="2" charset="0"/>
              </a:rPr>
            </a:br>
            <a:r>
              <a:rPr lang="en-US" sz="4800" b="1" i="0" u="none" strike="noStrike">
                <a:solidFill>
                  <a:srgbClr val="E0E1DD"/>
                </a:solidFill>
                <a:effectLst/>
                <a:latin typeface="Rajdhani"/>
              </a:rPr>
              <a:t>ISOAG MEETING</a:t>
            </a:r>
            <a:r>
              <a:rPr lang="en-US" sz="4800" b="0" i="0">
                <a:solidFill>
                  <a:srgbClr val="E0E1DD"/>
                </a:solidFill>
                <a:effectLst/>
                <a:latin typeface="Rajdhani"/>
              </a:rPr>
              <a:t>​</a:t>
            </a:r>
            <a:br>
              <a:rPr lang="en-US" sz="3600" b="0" i="0">
                <a:effectLst/>
                <a:latin typeface="Rajdhani" panose="02000000000000000000" pitchFamily="2" charset="0"/>
              </a:rPr>
            </a:br>
            <a:endParaRPr lang="en-US" sz="1600">
              <a:solidFill>
                <a:schemeClr val="bg1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pic>
        <p:nvPicPr>
          <p:cNvPr id="7" name="Picture 6" descr="Logo Virginia IT agency">
            <a:extLst>
              <a:ext uri="{FF2B5EF4-FFF2-40B4-BE49-F238E27FC236}">
                <a16:creationId xmlns:a16="http://schemas.microsoft.com/office/drawing/2014/main" id="{6B0A2A24-66E4-E4F1-882B-E03FB827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903" y="1520185"/>
            <a:ext cx="5054686" cy="19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7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B14A4C-37CA-3927-C7B0-A5505CB29E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463" y="1822450"/>
            <a:ext cx="7702550" cy="1482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ts val="398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6070"/>
                </a:solidFill>
                <a:effectLst/>
                <a:uLnTx/>
                <a:uFillTx/>
                <a:latin typeface="Rajdhani" panose="02000000000000000000" pitchFamily="2" charset="77"/>
                <a:ea typeface="Roboto Light" panose="02000000000000000000" pitchFamily="2" charset="0"/>
                <a:cs typeface="Rajdhani" panose="02000000000000000000" pitchFamily="2" charset="77"/>
              </a:rPr>
              <a:t>Slides Intentionally Omitted/ slides Redacted due to Security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2C257-85B2-F9D3-41F7-246286C5D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ISOAG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8657B-EB15-B9B8-F80E-4FB9F859F7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143" y="5668635"/>
            <a:ext cx="1909304" cy="3104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Rajdhani"/>
                <a:ea typeface="Roboto Light"/>
              </a:rPr>
              <a:t>April 1, 2026</a:t>
            </a:r>
          </a:p>
        </p:txBody>
      </p:sp>
    </p:spTree>
    <p:extLst>
      <p:ext uri="{BB962C8B-B14F-4D97-AF65-F5344CB8AC3E}">
        <p14:creationId xmlns:p14="http://schemas.microsoft.com/office/powerpoint/2010/main" val="53483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7CD9-943D-FB2C-931B-BC4447E05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Security Products and Services</a:t>
            </a:r>
            <a:endParaRPr lang="en-US">
              <a:cs typeface="Robot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A0198-3F35-7DAA-6267-0A936DFC5B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>
                <a:latin typeface="Roboto"/>
                <a:ea typeface="Roboto"/>
                <a:cs typeface="Roboto"/>
              </a:rPr>
              <a:t>Customer Engagement updates</a:t>
            </a:r>
            <a:endParaRPr lang="en-US" sz="2800">
              <a:cs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D9321-EF74-E703-3972-CB40A0552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oboto"/>
                <a:ea typeface="Roboto"/>
                <a:cs typeface="Roboto"/>
              </a:rPr>
              <a:t>Uma Seshakrishnan</a:t>
            </a:r>
            <a:endParaRPr lang="en-US"/>
          </a:p>
          <a:p>
            <a:r>
              <a:rPr lang="en-US">
                <a:latin typeface="Roboto"/>
                <a:ea typeface="Roboto"/>
                <a:cs typeface="Roboto"/>
              </a:rPr>
              <a:t>Security Products and Services Manager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B3402-9C74-448B-6DAF-865915AEB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oboto"/>
                <a:ea typeface="Roboto"/>
                <a:cs typeface="Roboto"/>
              </a:rPr>
              <a:t>VITA ISOAG April 1</a:t>
            </a:r>
            <a:r>
              <a:rPr lang="en-US" baseline="30000">
                <a:latin typeface="Roboto"/>
                <a:ea typeface="Roboto"/>
                <a:cs typeface="Roboto"/>
              </a:rPr>
              <a:t>st</a:t>
            </a:r>
            <a:r>
              <a:rPr lang="en-US">
                <a:latin typeface="Roboto"/>
                <a:ea typeface="Roboto"/>
                <a:cs typeface="Roboto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39357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31DFB-A4E7-E037-805C-B7929D7D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5F52B3-AE7E-35A3-216F-8FF7EF4C8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FDDF8DB-CDC7-69D8-9708-2F96C102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FC33FF-27AD-07A8-B8FE-2FB101D56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99B093-CC3E-1EB9-8BD5-AB2E9416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A4A149-FE3C-E4E4-06E9-394792E53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779" y="449575"/>
            <a:ext cx="9472613" cy="4088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Customer Engagement Initiatives (2026)</a:t>
            </a:r>
            <a:br>
              <a:rPr lang="en-US" sz="2800">
                <a:latin typeface="Roboto"/>
                <a:ea typeface="Roboto"/>
                <a:cs typeface="Roboto"/>
              </a:rPr>
            </a:br>
            <a:br>
              <a:rPr lang="en-US" sz="2800">
                <a:latin typeface="Roboto"/>
                <a:ea typeface="Roboto"/>
                <a:cs typeface="Roboto"/>
              </a:rPr>
            </a:br>
            <a:r>
              <a:rPr lang="en-US" sz="2400" b="0">
                <a:latin typeface="Roboto"/>
                <a:ea typeface="Roboto"/>
                <a:cs typeface="Roboto"/>
              </a:rPr>
              <a:t>In collaboration with Learning and Customer Outreach to enhance product adoption and customer experience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F1941-6157-6F43-A01E-111C53E5E057}"/>
              </a:ext>
            </a:extLst>
          </p:cNvPr>
          <p:cNvSpPr txBox="1"/>
          <p:nvPr/>
        </p:nvSpPr>
        <p:spPr>
          <a:xfrm>
            <a:off x="858762" y="2146905"/>
            <a:ext cx="1034142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Workshops (Bi-Monthly)</a:t>
            </a:r>
            <a:r>
              <a:rPr lang="en-US" sz="2800"/>
              <a:t> </a:t>
            </a:r>
            <a:endParaRPr lang="en-US" sz="2800">
              <a:ea typeface="Calibri"/>
              <a:cs typeface="Calibri"/>
            </a:endParaRPr>
          </a:p>
          <a:p>
            <a:pPr marL="685800" lvl="2" indent="-228600">
              <a:buFont typeface=""/>
              <a:buChar char="•"/>
            </a:pPr>
            <a:r>
              <a:rPr lang="en-US" sz="2800"/>
              <a:t>Deep-dive product sessions including demos, use cases, and live Q&amp;A </a:t>
            </a:r>
            <a:endParaRPr lang="en-US" sz="2800">
              <a:ea typeface="Calibri"/>
              <a:cs typeface="Calibri"/>
            </a:endParaRPr>
          </a:p>
          <a:p>
            <a:pPr marL="685800" lvl="2" indent="-228600">
              <a:buFont typeface=""/>
              <a:buChar char="•"/>
            </a:pPr>
            <a:r>
              <a:rPr lang="en-US" sz="2800"/>
              <a:t>Led by Product Owners or Vendors </a:t>
            </a:r>
            <a:endParaRPr lang="en-US" sz="2800">
              <a:ea typeface="Calibri"/>
              <a:cs typeface="Calibri"/>
            </a:endParaRPr>
          </a:p>
          <a:p>
            <a:pPr marL="685800" lvl="2" indent="-228600">
              <a:buFont typeface=""/>
              <a:buChar char="•"/>
            </a:pPr>
            <a:r>
              <a:rPr lang="en-US" sz="2800"/>
              <a:t>First session: </a:t>
            </a:r>
            <a:r>
              <a:rPr lang="en-US" sz="2800" b="1"/>
              <a:t>April 30 (Splunk)</a:t>
            </a:r>
            <a:r>
              <a:rPr lang="en-US" sz="2800"/>
              <a:t> . More info in the upcoming slides.</a:t>
            </a:r>
            <a:endParaRPr lang="en-US" sz="2800">
              <a:ea typeface="Calibri"/>
              <a:cs typeface="Calibri"/>
            </a:endParaRPr>
          </a:p>
          <a:p>
            <a:pPr marL="228600" lvl="1" indent="-228600">
              <a:buFont typeface=""/>
              <a:buChar char="•"/>
            </a:pPr>
            <a:endParaRPr lang="en-US" sz="2800"/>
          </a:p>
          <a:p>
            <a:r>
              <a:rPr lang="en-US" sz="2800" b="1"/>
              <a:t>Annual Products Fair</a:t>
            </a:r>
            <a:r>
              <a:rPr lang="en-US" sz="2800"/>
              <a:t> </a:t>
            </a:r>
            <a:r>
              <a:rPr lang="en-US" sz="2800" b="1"/>
              <a:t>(Yearly)</a:t>
            </a:r>
            <a:endParaRPr lang="en-US" sz="2800" b="1">
              <a:ea typeface="Calibri"/>
              <a:cs typeface="Calibri"/>
            </a:endParaRPr>
          </a:p>
          <a:p>
            <a:pPr marL="685800" lvl="2" indent="-228600">
              <a:buFont typeface=""/>
              <a:buChar char="•"/>
            </a:pPr>
            <a:r>
              <a:rPr lang="en-US" sz="2800"/>
              <a:t>Organization-wide showcase featuring all products </a:t>
            </a:r>
            <a:endParaRPr lang="en-US" sz="2800">
              <a:ea typeface="Calibri"/>
              <a:cs typeface="Calibri"/>
            </a:endParaRPr>
          </a:p>
          <a:p>
            <a:pPr marL="685800" lvl="2" indent="-228600">
              <a:buFont typeface=""/>
              <a:buChar char="•"/>
            </a:pPr>
            <a:r>
              <a:rPr lang="en-US" sz="2800"/>
              <a:t>Open to all customers; held once per year</a:t>
            </a:r>
            <a:endParaRPr lang="en-US" sz="2800"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ACA70-8E54-B2E3-94B2-52B5F561F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1F2B1D-F1B6-2124-7124-52FD34B7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1C80069-B45F-8EB0-F049-A61FC64BD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1F6F4E-7EB1-9C1D-BF10-FFC8D2D16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70FD0F-871C-58DC-8989-8374DA59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B46CEC-4C4B-79E0-36D2-7C43120107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2779" y="449575"/>
            <a:ext cx="9472613" cy="4088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Customer Engagement Initiatives (2026) (Contd.,)</a:t>
            </a:r>
            <a:br>
              <a:rPr lang="en-US" sz="2800">
                <a:latin typeface="Roboto"/>
                <a:ea typeface="Roboto"/>
                <a:cs typeface="Roboto"/>
              </a:rPr>
            </a:br>
            <a:br>
              <a:rPr lang="en-US" sz="2800">
                <a:latin typeface="Roboto"/>
                <a:ea typeface="Roboto"/>
                <a:cs typeface="Roboto"/>
              </a:rPr>
            </a:br>
            <a:endParaRPr lang="en-US" sz="2400" b="0">
              <a:latin typeface="Roboto"/>
              <a:ea typeface="Roboto"/>
              <a:cs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5C6EB-7E9E-4A90-14D8-C7F06DA41800}"/>
              </a:ext>
            </a:extLst>
          </p:cNvPr>
          <p:cNvSpPr txBox="1"/>
          <p:nvPr/>
        </p:nvSpPr>
        <p:spPr>
          <a:xfrm>
            <a:off x="725714" y="1022048"/>
            <a:ext cx="10341428" cy="59708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+mn-lt"/>
                <a:cs typeface="+mn-lt"/>
              </a:rPr>
              <a:t>SPAS Office Hours (Semi-Monthly)</a:t>
            </a:r>
            <a:r>
              <a:rPr lang="en-US" sz="2800">
                <a:ea typeface="+mn-lt"/>
                <a:cs typeface="+mn-lt"/>
              </a:rPr>
              <a:t> 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Open drop-in sessions for questions, support, and issue escalation 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Held on Tuesday afternoons 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First session: </a:t>
            </a:r>
            <a:r>
              <a:rPr lang="en-US" sz="2800" b="1">
                <a:ea typeface="+mn-lt"/>
                <a:cs typeface="+mn-lt"/>
              </a:rPr>
              <a:t>April 22</a:t>
            </a:r>
            <a:r>
              <a:rPr lang="en-US" sz="2800">
                <a:ea typeface="+mn-lt"/>
                <a:cs typeface="+mn-lt"/>
              </a:rPr>
              <a:t> (invitation forthcoming) </a:t>
            </a:r>
          </a:p>
          <a:p>
            <a:r>
              <a:rPr lang="en-US" sz="2800" b="1">
                <a:ea typeface="+mn-lt"/>
                <a:cs typeface="+mn-lt"/>
              </a:rPr>
              <a:t>Centralized Communication</a:t>
            </a:r>
            <a:r>
              <a:rPr lang="en-US" sz="2800">
                <a:ea typeface="+mn-lt"/>
                <a:cs typeface="+mn-lt"/>
              </a:rPr>
              <a:t> 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Schedules and agendas will be published on the SPAS Directorate page in Connections 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 b="1">
                <a:ea typeface="+mn-lt"/>
                <a:cs typeface="+mn-lt"/>
              </a:rPr>
              <a:t>Customer Feedback &amp; Performance Measurement</a:t>
            </a:r>
            <a:r>
              <a:rPr lang="en-US" sz="2800">
                <a:ea typeface="+mn-lt"/>
                <a:cs typeface="+mn-lt"/>
              </a:rPr>
              <a:t> 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Implementation of a structured questionnaire 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Focus areas: customer satisfaction, product adoption, and actionable feedback</a:t>
            </a:r>
            <a:endParaRPr lang="en-US" sz="2800"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CCDC6-FDC9-1B7F-DD6A-6D6A8B32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201655-EEDC-C46F-B5D3-895BBFCA3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A362399-63D0-2F0C-C96E-1B99FE1B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0680AD-5366-6D19-B196-119F28138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24EB83-F106-0DE9-28D6-1CCAE3268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B4901D-12C7-B3F9-893B-964F88AA87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60" y="207670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800"/>
              <a:t>Splunk for Rookies - Lunch and Learn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A5985A8-8F14-1B74-A2E4-40FD6CE5AE65}"/>
              </a:ext>
            </a:extLst>
          </p:cNvPr>
          <p:cNvSpPr txBox="1">
            <a:spLocks/>
          </p:cNvSpPr>
          <p:nvPr/>
        </p:nvSpPr>
        <p:spPr>
          <a:xfrm>
            <a:off x="466493" y="1720445"/>
            <a:ext cx="8795493" cy="4473878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Where: Here at the Boulders in the Training room</a:t>
            </a: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When: April 30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th</a:t>
            </a:r>
            <a:r>
              <a:rPr lang="en-US" sz="2400" b="1" dirty="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 from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1 pm -4 pm (Arrive at Noon for Lunch) </a:t>
            </a: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This will be</a:t>
            </a:r>
            <a:r>
              <a:rPr lang="en-US" sz="2400" dirty="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 in-person and is a beginner friendly course</a:t>
            </a: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920075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0075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4"/>
              </a:rPr>
              <a:t>Register here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0075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lang="en-US" sz="1800" dirty="0">
                <a:latin typeface="Roboto"/>
                <a:ea typeface="Roboto"/>
                <a:cs typeface="Roboto"/>
              </a:rPr>
              <a:t>(registration deadline is April 21, but space is limited so register today)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920075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5" name="Picture 4" descr="Logo for Splunk, a CISCO company">
            <a:extLst>
              <a:ext uri="{FF2B5EF4-FFF2-40B4-BE49-F238E27FC236}">
                <a16:creationId xmlns:a16="http://schemas.microsoft.com/office/drawing/2014/main" id="{E1E30BCE-E902-54CD-8AFA-2E6760FAC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555" y="1191487"/>
            <a:ext cx="3529858" cy="1463599"/>
          </a:xfrm>
          <a:prstGeom prst="rect">
            <a:avLst/>
          </a:prstGeom>
        </p:spPr>
      </p:pic>
      <p:pic>
        <p:nvPicPr>
          <p:cNvPr id="6" name="Picture 5" descr="A single line drawing icon&#10;of a head">
            <a:extLst>
              <a:ext uri="{FF2B5EF4-FFF2-40B4-BE49-F238E27FC236}">
                <a16:creationId xmlns:a16="http://schemas.microsoft.com/office/drawing/2014/main" id="{50FDAF3A-4D2B-C388-A167-718717C06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587" y="2509091"/>
            <a:ext cx="3157421" cy="31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DA83-BEC4-DF20-3871-C6992C1D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5967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F8DE0B-D858-18FC-D04A-2FC407141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4A3D96-1461-BFA6-38C8-A1270E780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189" y="766119"/>
            <a:ext cx="4868562" cy="5385721"/>
          </a:xfrm>
          <a:prstGeom prst="rect">
            <a:avLst/>
          </a:prstGeom>
          <a:solidFill>
            <a:srgbClr val="105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9B3004-3D89-7125-6A3F-AD5D81DEC5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7496" y="1543405"/>
            <a:ext cx="3933692" cy="4247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0E1DD"/>
                </a:solidFill>
                <a:effectLst/>
                <a:uLnTx/>
                <a:uFillTx/>
                <a:latin typeface="Rajdhani"/>
                <a:ea typeface="+mn-ea"/>
                <a:cs typeface="Calibri"/>
              </a:rPr>
              <a:t>  General Dynamics IT MSS </a:t>
            </a:r>
            <a:b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0E1DD"/>
                </a:solidFill>
                <a:effectLst/>
                <a:uLnTx/>
                <a:uFillTx/>
                <a:latin typeface="Rajdhani"/>
                <a:ea typeface="+mn-ea"/>
                <a:cs typeface="Calibri"/>
              </a:rPr>
            </a:b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0E1DD"/>
                </a:solidFill>
                <a:effectLst/>
                <a:uLnTx/>
                <a:uFillTx/>
                <a:latin typeface="Rajdhani"/>
                <a:ea typeface="+mn-ea"/>
                <a:cs typeface="Calibri"/>
              </a:rPr>
              <a:t>Transition Update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0E1DD"/>
              </a:solidFill>
              <a:effectLst/>
              <a:uLnTx/>
              <a:uFillTx/>
              <a:latin typeface="Rajdhani"/>
              <a:ea typeface="+mn-ea"/>
              <a:cs typeface="Calibri" panose="020F0502020204030204"/>
            </a:endParaRPr>
          </a:p>
        </p:txBody>
      </p:sp>
      <p:pic>
        <p:nvPicPr>
          <p:cNvPr id="7" name="Picture 6" descr="Virginia IT agency Logo">
            <a:extLst>
              <a:ext uri="{FF2B5EF4-FFF2-40B4-BE49-F238E27FC236}">
                <a16:creationId xmlns:a16="http://schemas.microsoft.com/office/drawing/2014/main" id="{F3C20DE0-FA21-BB37-C9DC-7A020460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37" y="766119"/>
            <a:ext cx="5488474" cy="2078302"/>
          </a:xfrm>
          <a:prstGeom prst="rect">
            <a:avLst/>
          </a:prstGeom>
        </p:spPr>
      </p:pic>
      <p:pic>
        <p:nvPicPr>
          <p:cNvPr id="3" name="Picture 2" descr="GDIT's logo with &quot;Art of the Possible&quot; as their tagline">
            <a:extLst>
              <a:ext uri="{FF2B5EF4-FFF2-40B4-BE49-F238E27FC236}">
                <a16:creationId xmlns:a16="http://schemas.microsoft.com/office/drawing/2014/main" id="{E327806C-6BC7-E224-AAC1-8315A702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93" y="2954681"/>
            <a:ext cx="4326311" cy="2466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5153D-31F7-BFBC-72FB-032CF21D8ED4}"/>
              </a:ext>
            </a:extLst>
          </p:cNvPr>
          <p:cNvSpPr txBox="1"/>
          <p:nvPr/>
        </p:nvSpPr>
        <p:spPr>
          <a:xfrm>
            <a:off x="7668491" y="5606056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/>
              </a:rPr>
              <a:t>jay.campbell@gdit.com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1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7CD9-943D-FB2C-931B-BC4447E05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864" y="2739461"/>
            <a:ext cx="5989983" cy="1310860"/>
          </a:xfrm>
        </p:spPr>
        <p:txBody>
          <a:bodyPr/>
          <a:lstStyle/>
          <a:p>
            <a:r>
              <a:rPr lang="en-US"/>
              <a:t>Security Certificate Duration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D9321-EF74-E703-3972-CB40A0552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Nick Kuriger</a:t>
            </a:r>
          </a:p>
          <a:p>
            <a:r>
              <a:rPr lang="en-US"/>
              <a:t>Security Operations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B3402-9C74-448B-6DAF-865915AEB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April 1, 2026</a:t>
            </a:r>
          </a:p>
        </p:txBody>
      </p:sp>
    </p:spTree>
    <p:extLst>
      <p:ext uri="{BB962C8B-B14F-4D97-AF65-F5344CB8AC3E}">
        <p14:creationId xmlns:p14="http://schemas.microsoft.com/office/powerpoint/2010/main" val="367946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DE16-7517-2DCB-4F9B-A2CB2BE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075"/>
            <a:ext cx="10515600" cy="1325563"/>
          </a:xfrm>
        </p:spPr>
        <p:txBody>
          <a:bodyPr/>
          <a:lstStyle/>
          <a:p>
            <a:r>
              <a:rPr lang="en-US"/>
              <a:t>Discussion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0B53-0B9B-CCD7-78F2-30B9FC09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84" y="1826938"/>
            <a:ext cx="9652000" cy="24726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Industry changes for certificate 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Current and future state of certificate management </a:t>
            </a:r>
          </a:p>
          <a:p>
            <a:endParaRPr lang="en-US" sz="2800">
              <a:cs typeface="Roboto"/>
            </a:endParaRPr>
          </a:p>
          <a:p>
            <a:endParaRPr lang="en-US" sz="2800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7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B65E11-B4BA-0AF5-F36C-D53BA5EC1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34" y="533225"/>
            <a:ext cx="10591800" cy="776394"/>
          </a:xfrm>
        </p:spPr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Industry Changes for External Certificate Duration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24232-BB52-47B2-C051-B7F49F5BE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495" y="1497244"/>
            <a:ext cx="11070077" cy="859209"/>
          </a:xfrm>
        </p:spPr>
        <p:txBody>
          <a:bodyPr/>
          <a:lstStyle/>
          <a:p>
            <a:r>
              <a:rPr lang="en-US" b="0"/>
              <a:t>The Certificate Authority (CA) industry has moved to decrease the certificate durations as compute speeds increase, breaking security protocols; as defense against cyberattacks.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Time graph screenshot, showing that last year in 2025 each TLS Certificate was valid for a year, This year in 2026 it is valid 199 days, and must be renewed twice a year, by next year in 2027 we will need to renew 4 times a year or every 99 days. The validity is shrinking as the need for heightened security protocols increases">
            <a:extLst>
              <a:ext uri="{FF2B5EF4-FFF2-40B4-BE49-F238E27FC236}">
                <a16:creationId xmlns:a16="http://schemas.microsoft.com/office/drawing/2014/main" id="{AD0C0540-C211-CC13-8997-A91CFD34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47" y="2356453"/>
            <a:ext cx="7584064" cy="29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784CBF-F71B-11BB-07A7-A24D09570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4E6071B-5BB7-DD6E-B9D3-4A9332EA6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D4BAFB-60BE-096A-BFBB-8F244CE86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E431C65D-8BBA-0959-DA30-01E7549580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3204" y="1453196"/>
            <a:ext cx="767769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798C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   Agenda                                            Presenter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8798C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17F0F3-691F-F800-9D15-F5D3D114F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459839"/>
              </p:ext>
            </p:extLst>
          </p:nvPr>
        </p:nvGraphicFramePr>
        <p:xfrm>
          <a:off x="1034126" y="1493666"/>
          <a:ext cx="10264089" cy="415603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637890">
                  <a:extLst>
                    <a:ext uri="{9D8B030D-6E8A-4147-A177-3AD203B41FA5}">
                      <a16:colId xmlns:a16="http://schemas.microsoft.com/office/drawing/2014/main" val="1926258643"/>
                    </a:ext>
                  </a:extLst>
                </a:gridCol>
                <a:gridCol w="5626199">
                  <a:extLst>
                    <a:ext uri="{9D8B030D-6E8A-4147-A177-3AD203B41FA5}">
                      <a16:colId xmlns:a16="http://schemas.microsoft.com/office/drawing/2014/main" val="1128520090"/>
                    </a:ext>
                  </a:extLst>
                </a:gridCol>
              </a:tblGrid>
              <a:tr h="4617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105711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Welcome/Opening Remarks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Kendra Burgess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602934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Iran Threat Security  Information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Trey Stevens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37314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Cyber Strategic Action Committee</a:t>
                      </a:r>
                      <a:endParaRPr lang="en-US" sz="2000">
                        <a:solidFill>
                          <a:srgbClr val="005E6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Grayson Walters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365344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SPAS Customer engagement updates</a:t>
                      </a:r>
                      <a:endParaRPr lang="en-US" sz="2000">
                        <a:solidFill>
                          <a:srgbClr val="005E6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Uma Seshakrishnan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29629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Security Certificate Duration Change</a:t>
                      </a:r>
                      <a:endParaRPr lang="en-US" sz="2000">
                        <a:solidFill>
                          <a:srgbClr val="005E6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Nick </a:t>
                      </a:r>
                      <a:r>
                        <a:rPr lang="en-US" sz="2000" b="1">
                          <a:solidFill>
                            <a:srgbClr val="005E6E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Kuriger</a:t>
                      </a: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20576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Okta SMS (text) and voice disablement</a:t>
                      </a:r>
                      <a:endParaRPr lang="en-US" sz="2000">
                        <a:solidFill>
                          <a:srgbClr val="005E6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Nick Kuriger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7138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Announcements and Upcoming Events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Kendra Burgess / VITA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572585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005E6E"/>
                          </a:solidFill>
                          <a:latin typeface="roboto"/>
                        </a:rPr>
                        <a:t>Adjourn</a:t>
                      </a:r>
                      <a:endParaRPr lang="en-US" sz="2000">
                        <a:solidFill>
                          <a:srgbClr val="005E6E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5E6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087591"/>
                  </a:ext>
                </a:extLst>
              </a:tr>
            </a:tbl>
          </a:graphicData>
        </a:graphic>
      </p:graphicFrame>
      <p:pic>
        <p:nvPicPr>
          <p:cNvPr id="3" name="Picture 2" descr="Logo Virginia IT Agency">
            <a:extLst>
              <a:ext uri="{FF2B5EF4-FFF2-40B4-BE49-F238E27FC236}">
                <a16:creationId xmlns:a16="http://schemas.microsoft.com/office/drawing/2014/main" id="{CD4795E9-7766-AD4F-8518-13706C56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83" y="422905"/>
            <a:ext cx="2829646" cy="10707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545453-724D-EC62-FECF-BB726EC34D18}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vita.virginia.gov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98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5CA29-5F59-A8B1-0F05-946585A3C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2324"/>
            <a:ext cx="10319426" cy="4894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Current state </a:t>
            </a:r>
          </a:p>
          <a:p>
            <a:r>
              <a:rPr lang="en-US" b="0"/>
              <a:t>Certificates are issued manually by the SSDC supplier. The MSS supplier monitors certificate renewal dates and sends emails to agencies to renew their certificates.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Automation is the way forward</a:t>
            </a:r>
          </a:p>
          <a:p>
            <a:r>
              <a:rPr lang="en-US" b="0">
                <a:latin typeface="Roboto"/>
                <a:ea typeface="Roboto"/>
                <a:cs typeface="Roboto"/>
              </a:rPr>
              <a:t>VITA has directed the SSDC Supplier to provide a solution to integrate an automated security certificate management system.  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In-progress</a:t>
            </a:r>
          </a:p>
          <a:p>
            <a:endParaRPr lang="en-US" b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B2664D-F7B8-7C88-3FEE-7FB1E340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147"/>
            <a:ext cx="10515600" cy="805577"/>
          </a:xfrm>
        </p:spPr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Certificate Management for COV</a:t>
            </a:r>
          </a:p>
        </p:txBody>
      </p:sp>
    </p:spTree>
    <p:extLst>
      <p:ext uri="{BB962C8B-B14F-4D97-AF65-F5344CB8AC3E}">
        <p14:creationId xmlns:p14="http://schemas.microsoft.com/office/powerpoint/2010/main" val="1824349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DA83-BEC4-DF20-3871-C6992C1D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25153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7CD9-943D-FB2C-931B-BC4447E05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864" y="2695035"/>
            <a:ext cx="5989983" cy="1310860"/>
          </a:xfrm>
        </p:spPr>
        <p:txBody>
          <a:bodyPr/>
          <a:lstStyle/>
          <a:p>
            <a:r>
              <a:rPr lang="en-US"/>
              <a:t>Okta SMS (text) and voice disablement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D9321-EF74-E703-3972-CB40A0552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864" y="4350744"/>
            <a:ext cx="5989637" cy="149860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1900" b="1">
                <a:latin typeface="Roboto" panose="02000000000000000000" pitchFamily="2" charset="0"/>
                <a:ea typeface="Roboto" panose="02000000000000000000" pitchFamily="2" charset="0"/>
              </a:rPr>
              <a:t>Nick Kuriger</a:t>
            </a:r>
          </a:p>
          <a:p>
            <a:pPr>
              <a:spcBef>
                <a:spcPts val="500"/>
              </a:spcBef>
            </a:pPr>
            <a:r>
              <a:rPr lang="en-US" sz="1900">
                <a:latin typeface="Roboto" panose="02000000000000000000" pitchFamily="2" charset="0"/>
                <a:ea typeface="Roboto" panose="02000000000000000000" pitchFamily="2" charset="0"/>
              </a:rPr>
              <a:t>Security Operations</a:t>
            </a:r>
          </a:p>
          <a:p>
            <a:pPr>
              <a:spcBef>
                <a:spcPts val="500"/>
              </a:spcBef>
            </a:pPr>
            <a:r>
              <a:rPr lang="en-US" sz="1900" b="1">
                <a:latin typeface="Roboto" panose="02000000000000000000" pitchFamily="2" charset="0"/>
                <a:ea typeface="Roboto" panose="02000000000000000000" pitchFamily="2" charset="0"/>
              </a:rPr>
              <a:t>Luis Lugo</a:t>
            </a:r>
            <a:r>
              <a:rPr lang="en-US" sz="1900" b="1"/>
              <a:t> </a:t>
            </a:r>
          </a:p>
          <a:p>
            <a:pPr>
              <a:spcBef>
                <a:spcPts val="500"/>
              </a:spcBef>
            </a:pPr>
            <a:r>
              <a:rPr lang="en-US" sz="1900"/>
              <a:t>Service Owner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B3402-9C74-448B-6DAF-865915AEB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Roboto"/>
                <a:ea typeface="Roboto"/>
                <a:cs typeface="Roboto"/>
              </a:rPr>
              <a:t>April 1, 2026</a:t>
            </a:r>
          </a:p>
        </p:txBody>
      </p:sp>
    </p:spTree>
    <p:extLst>
      <p:ext uri="{BB962C8B-B14F-4D97-AF65-F5344CB8AC3E}">
        <p14:creationId xmlns:p14="http://schemas.microsoft.com/office/powerpoint/2010/main" val="242016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3DF88-239A-BCD8-97F9-D8A84147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4D9E2-5065-55FA-178C-3050246B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0"/>
            <a:ext cx="10515600" cy="115194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50298-273F-B76A-82EA-AF8E84E31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051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0">
                <a:latin typeface="Roboto"/>
                <a:ea typeface="Roboto"/>
                <a:cs typeface="Roboto"/>
              </a:rPr>
              <a:t>Status and updates</a:t>
            </a:r>
            <a:endParaRPr lang="en-US" b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0">
                <a:latin typeface="Roboto"/>
                <a:ea typeface="Roboto"/>
                <a:cs typeface="Roboto"/>
              </a:rPr>
              <a:t>Lessons learned</a:t>
            </a:r>
            <a:endParaRPr lang="en-US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0">
                <a:latin typeface="Roboto"/>
                <a:ea typeface="Roboto"/>
                <a:cs typeface="Roboto"/>
              </a:rPr>
              <a:t>Next steps</a:t>
            </a:r>
            <a:endParaRPr lang="en-US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0">
                <a:latin typeface="Roboto"/>
                <a:ea typeface="Roboto"/>
                <a:cs typeface="Roboto"/>
              </a:rPr>
              <a:t>Available resources </a:t>
            </a:r>
          </a:p>
          <a:p>
            <a:endParaRPr lang="en-US"/>
          </a:p>
          <a:p>
            <a:endParaRPr lang="en-US" b="0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77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D08DE-DA9C-2420-BAA6-9038D99D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EB48-20D4-61FF-C1CC-2E09C556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357"/>
            <a:ext cx="10515600" cy="1325563"/>
          </a:xfrm>
        </p:spPr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Status and updates (1 of 2)</a:t>
            </a:r>
            <a:br>
              <a:rPr lang="en-US"/>
            </a:br>
            <a:endParaRPr lang="en-US">
              <a:cs typeface="Robo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9285-C34E-8644-BC58-86DAF484C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5271"/>
            <a:ext cx="10606238" cy="3976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70 of 205</a:t>
            </a:r>
            <a:r>
              <a:rPr lang="en-US" b="0">
                <a:latin typeface="Roboto"/>
                <a:ea typeface="Roboto"/>
                <a:cs typeface="Roboto"/>
              </a:rPr>
              <a:t> user groups have been disabled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SMS/Voice option has been removed for new users</a:t>
            </a:r>
            <a:endParaRPr lang="en-US"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All agencies have been scheduled including non-COV/external users</a:t>
            </a:r>
            <a:endParaRPr lang="en-US"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Schedules are shared by business relationship managers (BRM)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Roboto"/>
                <a:ea typeface="Roboto"/>
                <a:cs typeface="Roboto"/>
              </a:rPr>
              <a:t>Large agencies have been scheduled over multiple days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Completed by the end of April</a:t>
            </a:r>
            <a:endParaRPr lang="en-US" sz="2000" b="0">
              <a:latin typeface="Roboto"/>
              <a:ea typeface="Roboto"/>
              <a:cs typeface="Roboto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End-user message has been refined and shared with BRMs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4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DED9-6648-063B-A39D-EE9BC4E43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89D6-CDC1-687C-12BB-91B45AF6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357"/>
            <a:ext cx="10515600" cy="1325563"/>
          </a:xfrm>
        </p:spPr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Status and updates (2 of 2)</a:t>
            </a:r>
            <a:br>
              <a:rPr lang="en-US"/>
            </a:br>
            <a:endParaRPr lang="en-US">
              <a:cs typeface="Robo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1A76C-E637-866E-7FF6-39B794B29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5271"/>
            <a:ext cx="10606238" cy="3976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Largest population areas who have not moved are higher education, non-COV agencies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Agencies with external applications should inform non-COV users including those in cities/counties/other jursidictions.</a:t>
            </a:r>
            <a:endParaRPr lang="en-US" sz="1900" b="0">
              <a:latin typeface="Roboto"/>
              <a:ea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All Cardinal users will be moved to a profile that doesn't allow SMS/voice on April 27</a:t>
            </a:r>
            <a:endParaRPr lang="en-US">
              <a:latin typeface="Roboto"/>
              <a:ea typeface="Roboto"/>
              <a:cs typeface="Roboto"/>
            </a:endParaRPr>
          </a:p>
          <a:p>
            <a:pPr>
              <a:lnSpc>
                <a:spcPct val="110000"/>
              </a:lnSpc>
            </a:pPr>
            <a:endParaRPr lang="en-US" b="0">
              <a:cs typeface="Roboto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8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A1473A-034C-2719-1056-EDCB1343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35BA3-F507-1ECB-F031-D54D3172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36472"/>
            <a:ext cx="10375233" cy="44650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Communications to end-users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>
                <a:latin typeface="Roboto"/>
                <a:ea typeface="Roboto"/>
                <a:cs typeface="Roboto"/>
              </a:rPr>
              <a:t>Remember their passcode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COV password vs. Okta Verify passcode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User can reset their own MFA if needed</a:t>
            </a:r>
          </a:p>
          <a:p>
            <a:pPr lvl="1"/>
            <a:endParaRPr lang="en-US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If possible, COV users should be in office if they are registering for a new authenticator</a:t>
            </a:r>
            <a:endParaRPr lang="en-US" b="0">
              <a:cs typeface="Roboto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Avoid any potential confusion with virtual private network connection.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When migrating, if a user has not already enrolled in another MFA options, they will be prompted to register an MFA option other than SMS and voice.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Non-COV agencies should utilize their internal IT for direct user support.</a:t>
            </a:r>
            <a:endParaRPr lang="en-US" b="0"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033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C99166-B063-DC49-B41A-ABE5E298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59E77-8172-740B-E653-915F54F06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35639"/>
            <a:ext cx="10336731" cy="41011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Aggressive schedule to continue with Agency migrations.</a:t>
            </a:r>
            <a:endParaRPr lang="en-US" b="0"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Agencies should be communicating with their application end users to ensure they have updated their MFA by their migration date.</a:t>
            </a:r>
            <a:br>
              <a:rPr lang="en-US" b="0">
                <a:latin typeface="Roboto"/>
                <a:ea typeface="Roboto"/>
                <a:cs typeface="Roboto"/>
              </a:rPr>
            </a:b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Cardinal Access</a:t>
            </a:r>
            <a:endParaRPr lang="en-US" b="0">
              <a:cs typeface="Roboto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If connected to the COV network, Cardinal can be accessed regularly. This applies to users in office or connected via VPN. 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When not on the COV network, a mobile authentication app must be used. Okta Verify or Google Authenticator are available options for Android or iOS. 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Recent Cardinal Update: </a:t>
            </a:r>
            <a:r>
              <a:rPr lang="en-US">
                <a:latin typeface="Roboto"/>
                <a:ea typeface="Roboto"/>
                <a:cs typeface="Roboto"/>
              </a:rPr>
              <a:t>DOA Cardinal team recently announced additional MFA </a:t>
            </a:r>
            <a:endParaRPr lang="en-US">
              <a:solidFill>
                <a:srgbClr val="414041"/>
              </a:solidFill>
              <a:latin typeface="Roboto"/>
              <a:ea typeface="Roboto"/>
              <a:cs typeface="Roboto"/>
            </a:endParaRPr>
          </a:p>
          <a:p>
            <a:pPr marL="14859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Okta </a:t>
            </a:r>
            <a:r>
              <a:rPr lang="en-US" err="1">
                <a:latin typeface="Roboto"/>
                <a:ea typeface="Roboto"/>
                <a:cs typeface="Roboto"/>
              </a:rPr>
              <a:t>FastPass</a:t>
            </a:r>
            <a:r>
              <a:rPr lang="en-US">
                <a:latin typeface="Roboto"/>
                <a:ea typeface="Roboto"/>
                <a:cs typeface="Roboto"/>
              </a:rPr>
              <a:t> and YubiKeys</a:t>
            </a:r>
            <a:endParaRPr lang="en-US">
              <a:cs typeface="Roboto" panose="02000000000000000000" pitchFamily="2" charset="0"/>
            </a:endParaRPr>
          </a:p>
          <a:p>
            <a:pPr marL="14859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Be on the lookout for additional comms from DOA</a:t>
            </a:r>
            <a:endParaRPr lang="en-US">
              <a:cs typeface="Roboto" panose="02000000000000000000" pitchFamily="2" charset="0"/>
            </a:endParaRPr>
          </a:p>
          <a:p>
            <a:pPr lvl="1">
              <a:spcBef>
                <a:spcPts val="0"/>
              </a:spcBef>
            </a:pPr>
            <a:endParaRPr lang="en-US">
              <a:latin typeface="Roboto"/>
              <a:ea typeface="Roboto"/>
              <a:cs typeface="Roboto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cs typeface="Roboto" panose="02000000000000000000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cs typeface="Roboto" panose="02000000000000000000" pitchFamily="2" charset="0"/>
            </a:endParaRPr>
          </a:p>
          <a:p>
            <a:r>
              <a:rPr lang="en-US" b="0"/>
              <a:t> </a:t>
            </a:r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95866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DDBAB4-6518-2ADD-F877-A97A8761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Available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77FE9-A0B5-8A1C-BD20-47B8A4B33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0496"/>
            <a:ext cx="1051559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hlinkClick r:id="rId2"/>
              </a:rPr>
              <a:t>VITA authentication services webpage</a:t>
            </a:r>
            <a:endParaRPr lang="en-US" b="0">
              <a:cs typeface="Roboto" panose="02000000000000000000" pitchFamily="2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Roboto"/>
                <a:ea typeface="Roboto"/>
                <a:cs typeface="Roboto"/>
                <a:hlinkClick r:id="rId3"/>
              </a:rPr>
              <a:t>Overview video </a:t>
            </a:r>
            <a:endParaRPr lang="en-US" sz="2000" b="0">
              <a:latin typeface="Roboto"/>
              <a:ea typeface="Roboto"/>
              <a:cs typeface="Roboto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Roboto"/>
                <a:ea typeface="Roboto"/>
                <a:cs typeface="Roboto"/>
              </a:rPr>
              <a:t>Job aids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  <a:hlinkClick r:id="rId4"/>
              </a:rPr>
              <a:t>Recorded information session </a:t>
            </a:r>
            <a:endParaRPr lang="en-US" b="0">
              <a:latin typeface="Roboto"/>
              <a:ea typeface="Roboto"/>
              <a:cs typeface="Roboto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hlinkClick r:id="rId5"/>
              </a:rPr>
              <a:t>Suggested end-user message </a:t>
            </a:r>
            <a:r>
              <a:rPr lang="en-US" b="0"/>
              <a:t>as your agency is scheduled</a:t>
            </a:r>
            <a:endParaRPr lang="en-US" b="0"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</a:rPr>
              <a:t>Weekly reports provided your BRM </a:t>
            </a:r>
            <a:endParaRPr lang="en-US" b="0"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latin typeface="Roboto"/>
              <a:ea typeface="Roboto"/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>
                <a:latin typeface="Roboto"/>
                <a:ea typeface="Roboto"/>
                <a:cs typeface="Roboto"/>
                <a:hlinkClick r:id="rId6"/>
              </a:rPr>
              <a:t>CAMs, BRMs and Agency Contacts</a:t>
            </a:r>
            <a:endParaRPr lang="en-US" b="0">
              <a:cs typeface="Roboto"/>
            </a:endParaRP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r>
              <a:rPr lang="en-US">
                <a:latin typeface="Roboto"/>
                <a:ea typeface="Roboto"/>
                <a:cs typeface="Roboto"/>
              </a:rPr>
              <a:t>Includes</a:t>
            </a:r>
            <a:r>
              <a:rPr lang="en-US" b="0">
                <a:latin typeface="Roboto"/>
                <a:ea typeface="Roboto"/>
                <a:cs typeface="Roboto"/>
              </a:rPr>
              <a:t> Higher Education - </a:t>
            </a:r>
            <a:r>
              <a:rPr lang="en-US"/>
              <a:t>Bob Norbeck 540-223-5123 </a:t>
            </a:r>
            <a:r>
              <a:rPr lang="en-US" u="sng">
                <a:hlinkClick r:id="rId7"/>
              </a:rPr>
              <a:t>robert.l.norbeck@saic.com</a:t>
            </a:r>
            <a:endParaRPr lang="en-US" b="0">
              <a:latin typeface="Roboto"/>
              <a:ea typeface="Roboto"/>
              <a:cs typeface="Roboto"/>
            </a:endParaRPr>
          </a:p>
          <a:p>
            <a:pPr marL="742950" lvl="1" indent="-285750">
              <a:spcBef>
                <a:spcPts val="0"/>
              </a:spcBef>
              <a:buFontTx/>
              <a:buChar char="-"/>
            </a:pPr>
            <a:r>
              <a:rPr lang="en-US" b="0">
                <a:latin typeface="Roboto"/>
                <a:ea typeface="Roboto"/>
                <a:cs typeface="Roboto"/>
              </a:rPr>
              <a:t>Out of Scope Agencies and Localities - </a:t>
            </a:r>
            <a:r>
              <a:rPr lang="en-US"/>
              <a:t>Qiana Foote 703-676-8306 </a:t>
            </a:r>
            <a:r>
              <a:rPr lang="en-US" u="sng">
                <a:hlinkClick r:id="rId8"/>
              </a:rPr>
              <a:t>qiana.c.foote@saic.com</a:t>
            </a:r>
            <a:endParaRPr lang="en-US" b="0"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solidFill>
                <a:srgbClr val="383838"/>
              </a:solidFill>
              <a:highlight>
                <a:srgbClr val="FFFFFF"/>
              </a:highlight>
              <a:cs typeface="Roboto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>
              <a:cs typeface="Roboto" panose="02000000000000000000" pitchFamily="2" charset="0"/>
            </a:endParaRPr>
          </a:p>
          <a:p>
            <a:endParaRPr lang="en-US" b="0">
              <a:cs typeface="Roboto" panose="02000000000000000000" pitchFamily="2" charset="0"/>
            </a:endParaRPr>
          </a:p>
          <a:p>
            <a:endParaRPr lang="en-US" b="0">
              <a:cs typeface="Roboto" panose="02000000000000000000" pitchFamily="2" charset="0"/>
            </a:endParaRPr>
          </a:p>
          <a:p>
            <a:endParaRPr lang="en-US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93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DA83-BEC4-DF20-3871-C6992C1D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0023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76C2-C577-3902-D912-AC73C8D1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270627-D78B-6D22-1836-F1FCE00C49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1400" y="3133725"/>
            <a:ext cx="7245350" cy="1038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ajdhani"/>
                <a:ea typeface="Roboto"/>
                <a:cs typeface="Rajdhani" panose="02000000000000000000" pitchFamily="2" charset="77"/>
              </a:rPr>
              <a:t>Iran Threat Security Information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ajdhani" panose="02000000000000000000" pitchFamily="2" charset="77"/>
              <a:ea typeface="Roboto" panose="02000000000000000000" pitchFamily="2" charset="0"/>
              <a:cs typeface="Rajdhani" panose="02000000000000000000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236ED6-EDD1-4E9F-4C75-F5015648E2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696" y="4487303"/>
            <a:ext cx="6140496" cy="11683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91D8AE"/>
                </a:solidFill>
                <a:latin typeface="Rajdhani"/>
                <a:ea typeface="Roboto"/>
              </a:rPr>
              <a:t>     </a:t>
            </a:r>
            <a:r>
              <a:rPr lang="en-US">
                <a:solidFill>
                  <a:srgbClr val="005E6E"/>
                </a:solidFill>
                <a:latin typeface="Rajdhani"/>
                <a:ea typeface="Roboto"/>
              </a:rPr>
              <a:t>Trey Stevens – VITA Deputy CISO</a:t>
            </a:r>
            <a:endParaRPr lang="en-US">
              <a:solidFill>
                <a:srgbClr val="005E6E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7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CA0AD-3A83-7EC2-3400-C9F9DEFDB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283" y="1083272"/>
            <a:ext cx="11777516" cy="4988547"/>
          </a:xfrm>
          <a:prstGeom prst="rect">
            <a:avLst/>
          </a:prstGeom>
          <a:solidFill>
            <a:srgbClr val="28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79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DE4932-EA81-92F0-3DBA-CA6251E0B3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2300" y="38417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Announcements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D674F-EA15-3E40-E302-1F76B7087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67" y="176270"/>
            <a:ext cx="7447287" cy="6505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2D2B4-E221-0F23-2782-C248D04BCAAF}"/>
              </a:ext>
            </a:extLst>
          </p:cNvPr>
          <p:cNvSpPr txBox="1"/>
          <p:nvPr/>
        </p:nvSpPr>
        <p:spPr>
          <a:xfrm>
            <a:off x="4800247" y="2601878"/>
            <a:ext cx="6552802" cy="4850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ISOAG </a:t>
            </a:r>
            <a:r>
              <a:rPr lang="en-US" sz="24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April 2026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54051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8909E7E-7C52-5E01-FF47-C8BFB05DB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EBD000-A776-CCC3-31BA-BE5F7AD8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Legislative Updates </a:t>
            </a:r>
          </a:p>
        </p:txBody>
      </p:sp>
      <p:pic>
        <p:nvPicPr>
          <p:cNvPr id="2" name="Picture 1" descr="Icon in the style of a single line drawing of a gavel">
            <a:extLst>
              <a:ext uri="{FF2B5EF4-FFF2-40B4-BE49-F238E27FC236}">
                <a16:creationId xmlns:a16="http://schemas.microsoft.com/office/drawing/2014/main" id="{6D1CDAE2-8E2A-3363-94D9-554F9642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64" y="356260"/>
            <a:ext cx="7386452" cy="73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71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712FA-39A8-F00E-43BE-FE28A84D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D8FAE-67DA-B939-9657-1DF7C14BF7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9532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800">
                <a:latin typeface="Rajdhani SemiBold" panose="02000000000000000000" pitchFamily="2" charset="0"/>
                <a:cs typeface="Rajdhani SemiBold" panose="02000000000000000000" pitchFamily="2" charset="0"/>
              </a:rPr>
              <a:t>Threat Intelligence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ajdhani SemiBold" panose="02000000000000000000" pitchFamily="2" charset="0"/>
              <a:cs typeface="Rajdhani SemiBol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133AA-491C-7DAF-3535-069E5A3782BC}"/>
              </a:ext>
            </a:extLst>
          </p:cNvPr>
          <p:cNvSpPr txBox="1"/>
          <p:nvPr/>
        </p:nvSpPr>
        <p:spPr>
          <a:xfrm>
            <a:off x="861442" y="1606820"/>
            <a:ext cx="715111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• VITA is building out a cyber threat intelligence program. Let us know how the outputs from that program would be most helpful to your agency. Email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hlinkClick r:id="rId3"/>
              </a:rPr>
              <a:t>jared.karnes@vita.virginia.gov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•You may receive threat intelligence advisories about specific vulnerabilities or campaigns that VITA is tracking within agency environments.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•The risks we currently prioritize are vulnerabilities and exploit chains that lead to initial access, data disclosure, and remote code execution (particularly ransomware).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•If you need targeted research and reporting about a specific software exploit, threat actor, etc. we may be able to help.</a:t>
            </a:r>
          </a:p>
        </p:txBody>
      </p:sp>
      <p:pic>
        <p:nvPicPr>
          <p:cNvPr id="8" name="Picture 7" descr="Icon single line drawing of a graph">
            <a:extLst>
              <a:ext uri="{FF2B5EF4-FFF2-40B4-BE49-F238E27FC236}">
                <a16:creationId xmlns:a16="http://schemas.microsoft.com/office/drawing/2014/main" id="{E723B1F1-EA90-B2F5-8A76-CD5D2A8C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04" y="1219200"/>
            <a:ext cx="3834063" cy="38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9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784CBF-F71B-11BB-07A7-A24D09570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4E6071B-5BB7-DD6E-B9D3-4A9332EA6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D4BAFB-60BE-096A-BFBB-8F244CE86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545453-724D-EC62-FECF-BB726EC34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4BF3F-551D-6284-C54F-5F2C2B7803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9755" y="506261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Top 5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ajdhani" panose="02000000000000000000" pitchFamily="2" charset="0"/>
                <a:ea typeface="Roboto"/>
                <a:cs typeface="Roboto"/>
              </a:rPr>
              <a:t>Vulnerabilities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74C7C34-A8AA-4680-BDF8-72A8222C590A}"/>
              </a:ext>
            </a:extLst>
          </p:cNvPr>
          <p:cNvSpPr txBox="1">
            <a:spLocks/>
          </p:cNvSpPr>
          <p:nvPr/>
        </p:nvSpPr>
        <p:spPr>
          <a:xfrm>
            <a:off x="395099" y="1099383"/>
            <a:ext cx="8702842" cy="8011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  For the month of April, the Top 5 Key Vulnerabilities are: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685165" marR="0" lvl="1" indent="-227965" algn="l" defTabSz="914377" rtl="0" eaLnBrk="1" fontAlgn="auto" latinLnBrk="0" hangingPunct="1">
              <a:lnSpc>
                <a:spcPct val="35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920075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C4EEC-EA67-DA4C-A4C9-E6569A5E5FA4}"/>
              </a:ext>
            </a:extLst>
          </p:cNvPr>
          <p:cNvSpPr txBox="1"/>
          <p:nvPr/>
        </p:nvSpPr>
        <p:spPr>
          <a:xfrm>
            <a:off x="434437" y="1614644"/>
            <a:ext cx="10481044" cy="36785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Security Updates for Microsoft Word Products C2R (February 2026) (298975)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Erlang/OTP 17.0 &lt; 25.3.2.20 / 26.2 &lt; 26.2.5.11 / 27.0 &lt; 27.3.3 RCE (CVE-2025-32433) (240117)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KB5077181: Windows 11 Version 24H2 / Windows 11 Version 25H2 Security Update (February 2026) (298551)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KB5075906: Windows Server 2022 / Azure Stack HCI 22H2 Security Update (February 2026) (298562)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KB5075912: Windows 10 version 21H2 / Windows 10 Version 22H2 Security Update 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srgbClr val="920075"/>
                </a:solidFill>
                <a:latin typeface="Roboto"/>
                <a:ea typeface="Roboto"/>
                <a:cs typeface="Roboto"/>
              </a:rPr>
              <a:t>(February 2026) (298549)</a:t>
            </a: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920075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0A1A2-5AC2-7784-F3D8-BC00AA5FEFCF}"/>
              </a:ext>
            </a:extLst>
          </p:cNvPr>
          <p:cNvSpPr txBox="1"/>
          <p:nvPr/>
        </p:nvSpPr>
        <p:spPr>
          <a:xfrm>
            <a:off x="1364825" y="5799829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*NOTE* Check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hlinkClick r:id="rId4"/>
              </a:rPr>
              <a:t>CSRM Connections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for more detailed information</a:t>
            </a:r>
          </a:p>
        </p:txBody>
      </p:sp>
      <p:grpSp>
        <p:nvGrpSpPr>
          <p:cNvPr id="15" name="Group 14" descr="A line drawing of a shield with a triangle with a exclamation point in the center of the triangle bouncing off the shield.">
            <a:extLst>
              <a:ext uri="{FF2B5EF4-FFF2-40B4-BE49-F238E27FC236}">
                <a16:creationId xmlns:a16="http://schemas.microsoft.com/office/drawing/2014/main" id="{AC5C4522-EABB-8718-40A1-3DBC4211CA06}"/>
              </a:ext>
            </a:extLst>
          </p:cNvPr>
          <p:cNvGrpSpPr/>
          <p:nvPr/>
        </p:nvGrpSpPr>
        <p:grpSpPr>
          <a:xfrm>
            <a:off x="9050864" y="3853165"/>
            <a:ext cx="2895250" cy="2409482"/>
            <a:chOff x="7756933" y="2916021"/>
            <a:chExt cx="3302896" cy="2830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BF0F2C-E5C5-8F0D-EA7E-DCA5940ED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612587" y="2916021"/>
              <a:ext cx="2447242" cy="24472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52A68-6AA4-4B2D-0C6F-A119CD33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6933" y="4631214"/>
              <a:ext cx="1115665" cy="111566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4901D-9B69-C9C5-8BD8-9FA82A37F11A}"/>
                </a:ext>
              </a:extLst>
            </p:cNvPr>
            <p:cNvCxnSpPr>
              <a:cxnSpLocks/>
            </p:cNvCxnSpPr>
            <p:nvPr/>
          </p:nvCxnSpPr>
          <p:spPr>
            <a:xfrm>
              <a:off x="8473216" y="3647890"/>
              <a:ext cx="1410869" cy="754191"/>
            </a:xfrm>
            <a:prstGeom prst="line">
              <a:avLst/>
            </a:prstGeom>
            <a:ln w="31750"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D12382-1FAE-4A8F-6548-443884400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8950" y="4413091"/>
              <a:ext cx="1091551" cy="775956"/>
            </a:xfrm>
            <a:prstGeom prst="straightConnector1">
              <a:avLst/>
            </a:prstGeom>
            <a:ln w="31750">
              <a:solidFill>
                <a:srgbClr val="005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7E2DE0E-A572-35E1-9C90-D067D40D5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587" y="4646319"/>
              <a:ext cx="413038" cy="255885"/>
            </a:xfrm>
            <a:prstGeom prst="line">
              <a:avLst/>
            </a:prstGeom>
            <a:ln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75B66E-671A-E313-4BF6-0076CDE93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4068" y="4684979"/>
              <a:ext cx="583434" cy="391034"/>
            </a:xfrm>
            <a:prstGeom prst="line">
              <a:avLst/>
            </a:prstGeom>
            <a:ln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4C0B35-2669-EE16-25D1-163B94CD8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6304" y="4661694"/>
              <a:ext cx="522347" cy="344016"/>
            </a:xfrm>
            <a:prstGeom prst="line">
              <a:avLst/>
            </a:prstGeom>
            <a:ln>
              <a:solidFill>
                <a:srgbClr val="005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33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E79D-B8CE-5749-B9B4-32328F235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C2DA92-5A81-E4F5-4400-FB54B4535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CF8A58D-4017-F252-CB52-C4D030A56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85FA4E-691E-9BB9-AA73-BEDD827B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075293-E826-DADC-BD0F-8CBBA20EA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DAC8FE-E110-B1DF-4D74-D06E80A704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8650" y="125843"/>
            <a:ext cx="10165563" cy="898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3600"/>
              <a:t>Managing Disabled Accounts in COV AD and M365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BF801-611C-4B8A-09A6-A89D7BE0C248}"/>
              </a:ext>
            </a:extLst>
          </p:cNvPr>
          <p:cNvSpPr txBox="1"/>
          <p:nvPr/>
        </p:nvSpPr>
        <p:spPr>
          <a:xfrm>
            <a:off x="557963" y="1138275"/>
            <a:ext cx="1116298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Use it or Lose it! (Or you can place it on hold…)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a COV account is disabled due to inactivity – re-enable the account within 30 days to resync and restore access to user data (mailbox, OneDrive, etc.)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After 30 days: Resources are hard-deleted and cannot be recovered directly.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Recommended steps to avoid data loss: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Ensure regular logins: Users—including contractors—should log into their COV account at least once per month to prevent automatic disabling due to inactivity.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Plan for extended inactivity: If a user will be inactive for an extended period, submit a request using the Temporary Disable COV Account catalog form. This option flags the account to continue syncing with M365 even while disabled.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FC6C975-8160-E647-79F8-3562741F0E32}"/>
              </a:ext>
            </a:extLst>
          </p:cNvPr>
          <p:cNvSpPr txBox="1">
            <a:spLocks/>
          </p:cNvSpPr>
          <p:nvPr/>
        </p:nvSpPr>
        <p:spPr>
          <a:xfrm>
            <a:off x="333110" y="5540022"/>
            <a:ext cx="8702842" cy="8011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ovgov.sharepoint.com/sites/vita-connections-external/sitepages/vita-service-catalog-update--feb.-19(1).aspx?xsdata=mdv8mdj8fgzkowmyzmu3mdzjmzrjytkyzdczmdhkztczzdllnwzifdyymgflnwe5ngvjmtrmyta4njqxnwq5zjm4nmm3mza5fdb8mhw2mzkwnzu1nzy4mzy3mzaymjd8vw5rbm93bnxwr1zoylhovfpxtjfjbwwwzvzobgnuwnbzmly4zxlkrfftstzjbfjswvcxelgwrlvvrk5sy25acfkyvmzvmujqveu5r0lpd2lwauk2swpbdu1dnhdnref3swl3avvdstzjbgrwympneulpd2lrvtrpt2lkugrhagxjaulzswxkvulqb3hnwda9fdf8tdjob1lyunpmeku1t21jd01xwtvav1extfrjefpuwxrorgd3wxkxavltwxdmvee0tjjfmu5tttvaamcztky5a01ua3pnelk0wmkwd1phstjmvfjswlrrde9eutbauzawwvrnee9evmhnrfuzww1kqwrxnxhmbwrpykm1emnhrmpawe12yldwemmyrm5awe12tvrjm01uazjnrgc0tvrrmk5rpt18mwe5mtuyyjk4ywe4ngvizjjknzmwogrlnznkowu1zmj8yjhlyznmywy0nwuwndkwy2ixmmfkzjmxnzjlnzizotq%3d&amp;sdata=vknit0cvs1j5bjrqbefyt3ptmhavmmjnsc9hzul6nffiuzfeam9zohmxzz0%3d&amp;ovuser=620ae5a9-4ec1-4fa0-8641-5d9f386c7309%2cjohanna.opolski%40vita.virginia.gov"/>
              </a:rPr>
              <a:t>VITA service catalog update: Feb. 19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920075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3212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348882-B242-052C-26D3-1352DE34A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9532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Virginia Cyber Security Partnership (VCSP)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FF768-BCD9-2A61-B648-9B63FF881B4B}"/>
              </a:ext>
            </a:extLst>
          </p:cNvPr>
          <p:cNvSpPr txBox="1"/>
          <p:nvPr/>
        </p:nvSpPr>
        <p:spPr>
          <a:xfrm>
            <a:off x="895610" y="1406045"/>
            <a:ext cx="609704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 VCSP is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non‑profit collaboration between public and private sector cybersecurity professionals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Established in 2012 to create a trusted community for discussing cyber threats and sharing best practices.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EF877-5985-229D-A331-D5F8F568A847}"/>
              </a:ext>
            </a:extLst>
          </p:cNvPr>
          <p:cNvSpPr txBox="1"/>
          <p:nvPr/>
        </p:nvSpPr>
        <p:spPr>
          <a:xfrm>
            <a:off x="897699" y="3157603"/>
            <a:ext cx="60960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 cybersecurity across Virginia through: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K‑12 outreach, collegiate engagement, member workshops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Networking, mentorship, small‑business cyber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Working with law enforcement and supporting cyber policy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5C5922-C55F-D4EC-8E29-8BF4CF432CAF}"/>
              </a:ext>
            </a:extLst>
          </p:cNvPr>
          <p:cNvSpPr txBox="1"/>
          <p:nvPr/>
        </p:nvSpPr>
        <p:spPr>
          <a:xfrm>
            <a:off x="7463425" y="3429000"/>
            <a:ext cx="423797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Involved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VCSP is seeking volunteers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support mission programs and community initiatives.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Interested? Contact: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Braden – Director, IT Security Governance &amp; Compliance (VITA)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Virginia Cyber Security Partnership logo">
            <a:extLst>
              <a:ext uri="{FF2B5EF4-FFF2-40B4-BE49-F238E27FC236}">
                <a16:creationId xmlns:a16="http://schemas.microsoft.com/office/drawing/2014/main" id="{3170DF5C-2F47-B9FA-2283-74CB405C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344" y="696435"/>
            <a:ext cx="32385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2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9FDF88-6DBB-6F4F-80E9-42C6C1C4D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5725047"/>
            <a:ext cx="0" cy="35607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D693692-2BDB-3A23-E2E3-30AF5F021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9521" y="5702946"/>
            <a:ext cx="112960" cy="1117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07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5" name="Text Placeholder 1">
            <a:extLst>
              <a:ext uri="{FF2B5EF4-FFF2-40B4-BE49-F238E27FC236}">
                <a16:creationId xmlns:a16="http://schemas.microsoft.com/office/drawing/2014/main" id="{ADB084B8-B679-5FA5-1768-0340C5A217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0323" y="750242"/>
            <a:ext cx="6022975" cy="404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2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ajdhani SemiBold" panose="02000000000000000000" pitchFamily="2" charset="0"/>
                <a:cs typeface="Rajdhani SemiBold" panose="02000000000000000000" pitchFamily="2" charset="0"/>
              </a:rPr>
              <a:t>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FC3ED-D455-D09D-8B39-97A9F3D8BA2D}"/>
              </a:ext>
            </a:extLst>
          </p:cNvPr>
          <p:cNvSpPr txBox="1"/>
          <p:nvPr/>
        </p:nvSpPr>
        <p:spPr>
          <a:xfrm>
            <a:off x="650323" y="1747212"/>
            <a:ext cx="40949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Attention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s'il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vous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plait</a:t>
            </a: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Achtung, bitte</a:t>
            </a: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 op,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alstublieft</a:t>
            </a:r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Athygli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vinsamlegast</a:t>
            </a:r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Oppmerksomhet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vær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så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snill</a:t>
            </a:r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</a:t>
            </a: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Atención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</a:t>
            </a:r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favor</a:t>
            </a:r>
          </a:p>
          <a:p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Aire, le do </a:t>
            </a:r>
            <a:r>
              <a:rPr lang="en-US" err="1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thoil</a:t>
            </a:r>
            <a:endParaRPr lang="en-US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C1248-67E0-2855-0997-2B9CF901CB4B}"/>
              </a:ext>
            </a:extLst>
          </p:cNvPr>
          <p:cNvSpPr txBox="1"/>
          <p:nvPr/>
        </p:nvSpPr>
        <p:spPr>
          <a:xfrm>
            <a:off x="7702826" y="1955934"/>
            <a:ext cx="35085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 in plain English, give this some attention, please! </a:t>
            </a:r>
            <a:r>
              <a:rPr lang="en-US" sz="3200" dirty="0">
                <a:solidFill>
                  <a:srgbClr val="005E6E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</a:t>
            </a:r>
            <a:endParaRPr lang="en-US" sz="3200" dirty="0">
              <a:solidFill>
                <a:srgbClr val="005E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Question mark with the VITA line logo as the dot at the bottom">
            <a:extLst>
              <a:ext uri="{FF2B5EF4-FFF2-40B4-BE49-F238E27FC236}">
                <a16:creationId xmlns:a16="http://schemas.microsoft.com/office/drawing/2014/main" id="{A52CCCF6-4E8F-F7D1-3738-667AE9E9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80" y="1955934"/>
            <a:ext cx="3065540" cy="29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56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51243"/>
            <a:ext cx="10282238" cy="3160712"/>
          </a:xfrm>
        </p:spPr>
        <p:txBody>
          <a:bodyPr rtlCol="0">
            <a:noAutofit/>
          </a:bodyPr>
          <a:lstStyle/>
          <a:p>
            <a:r>
              <a:rPr lang="en-US" sz="8800">
                <a:solidFill>
                  <a:srgbClr val="005E6E"/>
                </a:solidFill>
                <a:latin typeface="Rajdhani"/>
                <a:ea typeface="Roboto"/>
                <a:cs typeface="Rajdhani" panose="02000000000000000000" pitchFamily="2" charset="77"/>
              </a:rPr>
              <a:t>Upcoming Events</a:t>
            </a:r>
            <a:endParaRPr lang="en-US" sz="8800" b="1">
              <a:solidFill>
                <a:srgbClr val="005E6E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pic>
        <p:nvPicPr>
          <p:cNvPr id="6" name="Picture 5" descr="Virginia IT Agency Logo">
            <a:extLst>
              <a:ext uri="{FF2B5EF4-FFF2-40B4-BE49-F238E27FC236}">
                <a16:creationId xmlns:a16="http://schemas.microsoft.com/office/drawing/2014/main" id="{3AA51F40-2124-6B28-DCF6-24DB6833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4" y="4786358"/>
            <a:ext cx="5054686" cy="1914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59979-A73C-E8B1-EB08-B4A3C7A2D355}"/>
              </a:ext>
            </a:extLst>
          </p:cNvPr>
          <p:cNvSpPr txBox="1"/>
          <p:nvPr/>
        </p:nvSpPr>
        <p:spPr>
          <a:xfrm>
            <a:off x="2407920" y="6243320"/>
            <a:ext cx="34036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B3E2C2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vita.virginia.gov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74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6C8B-3444-4591-F78E-A94E7538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7" y="508329"/>
            <a:ext cx="10515600" cy="676275"/>
          </a:xfrm>
        </p:spPr>
        <p:txBody>
          <a:bodyPr/>
          <a:lstStyle/>
          <a:p>
            <a:r>
              <a:rPr lang="en-US">
                <a:solidFill>
                  <a:srgbClr val="105A70"/>
                </a:solidFill>
                <a:latin typeface="Roboto"/>
                <a:ea typeface="Roboto"/>
                <a:cs typeface="Roboto"/>
              </a:rPr>
              <a:t>Upcoming Governance Office Hours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9012-484F-5E0B-8495-6D31A08F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3407" y="1184604"/>
            <a:ext cx="5183188" cy="481806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0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Governance Office Hours – </a:t>
            </a:r>
            <a:r>
              <a:rPr lang="en-US" sz="20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a dedicated space for Agency ISOs and teams to bring their questions, concerns, or ideas.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fontAlgn="t"/>
            <a:r>
              <a:rPr lang="en-US" sz="2000" b="1">
                <a:solidFill>
                  <a:prstClr val="black"/>
                </a:solidFill>
              </a:rPr>
              <a:t>April agenda: </a:t>
            </a:r>
            <a:r>
              <a:rPr lang="en-US" sz="2000"/>
              <a:t>Custom Notifications and</a:t>
            </a:r>
          </a:p>
          <a:p>
            <a:pPr fontAlgn="t"/>
            <a:r>
              <a:rPr lang="en-US" sz="2000"/>
              <a:t>Finding Updates form</a:t>
            </a:r>
            <a:endParaRPr lang="en-US" b="1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b="1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Next Sessions: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April 8, 2026 | Microsoft Teams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[</a:t>
            </a:r>
            <a:r>
              <a:rPr lang="en-US" b="1">
                <a:solidFill>
                  <a:prstClr val="black"/>
                </a:solidFill>
                <a:latin typeface="Roboto"/>
                <a:ea typeface="Roboto"/>
                <a:cs typeface="Roboto"/>
                <a:hlinkClick r:id="rId2"/>
              </a:rPr>
              <a:t>Click here to register for the meeting</a:t>
            </a:r>
            <a:r>
              <a:rPr lang="en-US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]</a:t>
            </a:r>
          </a:p>
          <a:p>
            <a:r>
              <a:rPr lang="en-US" b="1"/>
              <a:t>May 13: [</a:t>
            </a:r>
            <a:r>
              <a:rPr lang="en-US" b="1">
                <a:hlinkClick r:id="rId3"/>
              </a:rPr>
              <a:t>Click here to register for the April meeting</a:t>
            </a:r>
            <a:r>
              <a:rPr lang="en-US" b="1"/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92797-C867-7F8C-D083-53FA355B49AB}"/>
              </a:ext>
            </a:extLst>
          </p:cNvPr>
          <p:cNvSpPr txBox="1"/>
          <p:nvPr/>
        </p:nvSpPr>
        <p:spPr>
          <a:xfrm>
            <a:off x="-133988" y="5804542"/>
            <a:ext cx="907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Let’s work together to strengthen governance across the Commonwealth!</a:t>
            </a:r>
          </a:p>
        </p:txBody>
      </p:sp>
      <p:pic>
        <p:nvPicPr>
          <p:cNvPr id="7" name="Picture 6" descr="Picture of a Lady in a yellow blazer sitting behind a laptop with the Virginia IT agency logo on the wall behind her. She has a welcoming smile on her face.">
            <a:extLst>
              <a:ext uri="{FF2B5EF4-FFF2-40B4-BE49-F238E27FC236}">
                <a16:creationId xmlns:a16="http://schemas.microsoft.com/office/drawing/2014/main" id="{CF863F11-DBCE-775A-AF3A-14D73517C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89" y="2461874"/>
            <a:ext cx="2457878" cy="16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79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D44C6-ECC9-BD1D-C334-6ED8A4A3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FDB4B0-DFB6-554B-CC7B-8E7969B3F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84BBB46-EEAA-CDCE-323F-9338D4B04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FF2CD0-A18F-BB35-D7C8-ABB153056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CB4272-3B43-DAAB-4926-DEA8C9179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889C70-3A18-C2A0-A889-C6415D7DB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60" y="207670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800"/>
              <a:t>VITA Services Fair: AI Pathways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57D67A9-86B7-AE8B-A3A9-8CB4C659BD13}"/>
              </a:ext>
            </a:extLst>
          </p:cNvPr>
          <p:cNvSpPr txBox="1">
            <a:spLocks/>
          </p:cNvSpPr>
          <p:nvPr/>
        </p:nvSpPr>
        <p:spPr>
          <a:xfrm>
            <a:off x="605641" y="1371371"/>
            <a:ext cx="10605697" cy="44628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VITA’s 2026 services fair series theme is </a:t>
            </a:r>
            <a:r>
              <a:rPr lang="en-US" sz="2000" b="1">
                <a:solidFill>
                  <a:srgbClr val="414042"/>
                </a:solidFill>
                <a:latin typeface="Roboto"/>
                <a:ea typeface="Roboto"/>
                <a:cs typeface="Roboto"/>
              </a:rPr>
              <a:t>Envision and Empower</a:t>
            </a: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. This event explores engaging opportunities in automation and efficiency through AI.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rgbClr val="414042"/>
              </a:solidFill>
              <a:latin typeface="Roboto"/>
              <a:ea typeface="Roboto"/>
              <a:cs typeface="Roboto"/>
            </a:endParaRP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When: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Wednesday, April 22, from 9am – 11:30 am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414042"/>
                </a:solidFill>
                <a:latin typeface="Roboto"/>
                <a:ea typeface="Roboto"/>
                <a:cs typeface="Roboto"/>
              </a:rPr>
              <a:t>Where: </a:t>
            </a: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VITA’s office, Boulders VII, 7325 </a:t>
            </a:r>
            <a:r>
              <a:rPr lang="en-US" sz="2000" err="1">
                <a:solidFill>
                  <a:srgbClr val="414042"/>
                </a:solidFill>
                <a:latin typeface="Roboto"/>
                <a:ea typeface="Roboto"/>
                <a:cs typeface="Roboto"/>
              </a:rPr>
              <a:t>Beaufont</a:t>
            </a: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 Springs Drive, Richmond, VA 23225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None/>
              <a:defRPr/>
            </a:pP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      in the training Room #108 	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endParaRPr lang="en-US" sz="2000">
              <a:solidFill>
                <a:srgbClr val="414042"/>
              </a:solidFill>
              <a:latin typeface="Roboto"/>
              <a:ea typeface="Roboto"/>
              <a:cs typeface="Roboto"/>
            </a:endParaRP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Clr>
                <a:srgbClr val="920075"/>
              </a:buClr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  <a:hlinkClick r:id="rId4"/>
              </a:rPr>
              <a:t>Registration</a:t>
            </a:r>
            <a:r>
              <a:rPr lang="en-US" sz="20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 is required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3" name="Picture 2" descr="A line drawing icon of a handshake">
            <a:extLst>
              <a:ext uri="{FF2B5EF4-FFF2-40B4-BE49-F238E27FC236}">
                <a16:creationId xmlns:a16="http://schemas.microsoft.com/office/drawing/2014/main" id="{480B4D3E-5CBA-D513-A085-3ADCE49BE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249" y="3187768"/>
            <a:ext cx="3670232" cy="36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B1025-DA9B-1EB4-90AF-AE4E2E05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91113B-270F-C418-B4BC-E876F421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80EF292-4FF5-85EE-2FED-72F413853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9602C0-ACA9-B7F1-391A-CBA8736A3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D24113-4628-C327-BD6A-6B309E54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E1CC21-0F3F-5C51-41BB-C9182478FC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60" y="207670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Current Threat Information (2025-2026)</a:t>
            </a:r>
            <a:endParaRPr lang="en-US"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3988FA2-6049-0FDE-68E5-35DCA35D186A}"/>
              </a:ext>
            </a:extLst>
          </p:cNvPr>
          <p:cNvSpPr txBox="1">
            <a:spLocks/>
          </p:cNvSpPr>
          <p:nvPr/>
        </p:nvSpPr>
        <p:spPr>
          <a:xfrm>
            <a:off x="466763" y="1553051"/>
            <a:ext cx="11258474" cy="4470450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1800">
                <a:latin typeface="Roboto"/>
                <a:ea typeface="Roboto"/>
                <a:cs typeface="Roboto"/>
              </a:rPr>
              <a:t> </a:t>
            </a:r>
            <a:r>
              <a:rPr lang="en-US" sz="2000" b="1" i="1">
                <a:latin typeface="Roboto"/>
                <a:ea typeface="Roboto"/>
                <a:cs typeface="Roboto"/>
              </a:rPr>
              <a:t>The Shift from Espionage to Sabotage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2000" b="1"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2000" b="1">
                <a:latin typeface="Roboto"/>
                <a:ea typeface="Roboto"/>
                <a:cs typeface="Roboto"/>
              </a:rPr>
              <a:t>"The "Islamic Resilience Cyber Axis":</a:t>
            </a:r>
            <a:r>
              <a:rPr lang="en-US" sz="2000">
                <a:latin typeface="Roboto"/>
                <a:ea typeface="Roboto"/>
                <a:cs typeface="Roboto"/>
              </a:rPr>
              <a:t> A coordinated conglomerate of IRGC, MOIS, and "hacktivist" proxies.</a:t>
            </a:r>
            <a:endParaRPr lang="en-US">
              <a:latin typeface="Roboto"/>
              <a:ea typeface="Roboto"/>
              <a:cs typeface="Roboto"/>
            </a:endParaRPr>
          </a:p>
          <a:p>
            <a:pPr marL="0" indent="0">
              <a:buNone/>
              <a:defRPr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0" indent="0">
              <a:buNone/>
              <a:defRPr/>
            </a:pPr>
            <a:r>
              <a:rPr lang="en-US" sz="2000" b="1">
                <a:latin typeface="Roboto"/>
                <a:ea typeface="Roboto"/>
                <a:cs typeface="Roboto"/>
              </a:rPr>
              <a:t>Primary Objective:</a:t>
            </a:r>
            <a:r>
              <a:rPr lang="en-US" sz="2000">
                <a:latin typeface="Roboto"/>
                <a:ea typeface="Roboto"/>
                <a:cs typeface="Roboto"/>
              </a:rPr>
              <a:t> Projecting power through "Asymmetric Warfare"—using low-cost digital tools to cause high-cost physical and psychological damage.</a:t>
            </a:r>
            <a:endParaRPr lang="en-US">
              <a:latin typeface="Roboto"/>
              <a:ea typeface="Roboto"/>
              <a:cs typeface="Roboto"/>
            </a:endParaRPr>
          </a:p>
          <a:p>
            <a:pPr marL="0" indent="0">
              <a:buNone/>
              <a:defRPr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2000" b="1">
                <a:latin typeface="Roboto"/>
                <a:ea typeface="Roboto"/>
                <a:cs typeface="Roboto"/>
              </a:rPr>
              <a:t>Key Trends:</a:t>
            </a:r>
            <a:endParaRPr lang="en-US">
              <a:latin typeface="Roboto"/>
              <a:ea typeface="Roboto"/>
              <a:cs typeface="Roboto"/>
            </a:endParaRPr>
          </a:p>
          <a:p>
            <a:pPr marL="685165" lvl="1" indent="-227965">
              <a:buFont typeface="Arial"/>
              <a:buChar char="•"/>
              <a:defRPr/>
            </a:pPr>
            <a:r>
              <a:rPr lang="en-US" sz="1800">
                <a:latin typeface="Roboto"/>
                <a:ea typeface="Roboto"/>
                <a:cs typeface="Roboto"/>
              </a:rPr>
              <a:t>Targeting of </a:t>
            </a:r>
            <a:r>
              <a:rPr lang="en-US" sz="1800" b="1">
                <a:latin typeface="Roboto"/>
                <a:ea typeface="Roboto"/>
                <a:cs typeface="Roboto"/>
              </a:rPr>
              <a:t>Operational Technology (OT)</a:t>
            </a:r>
            <a:r>
              <a:rPr lang="en-US" sz="1800">
                <a:latin typeface="Roboto"/>
                <a:ea typeface="Roboto"/>
                <a:cs typeface="Roboto"/>
              </a:rPr>
              <a:t> (water/power).</a:t>
            </a:r>
          </a:p>
          <a:p>
            <a:pPr marL="685165" lvl="1" indent="-227965">
              <a:buFont typeface="Arial"/>
              <a:buChar char="•"/>
              <a:defRPr/>
            </a:pPr>
            <a:r>
              <a:rPr lang="en-US" sz="1800">
                <a:latin typeface="Roboto"/>
                <a:ea typeface="Roboto"/>
                <a:cs typeface="Roboto"/>
              </a:rPr>
              <a:t>Widespread </a:t>
            </a:r>
            <a:r>
              <a:rPr lang="en-US" sz="1800" b="1">
                <a:latin typeface="Roboto"/>
                <a:ea typeface="Roboto"/>
                <a:cs typeface="Roboto"/>
              </a:rPr>
              <a:t>Hack-and-Leak</a:t>
            </a:r>
            <a:r>
              <a:rPr lang="en-US" sz="1800">
                <a:latin typeface="Roboto"/>
                <a:ea typeface="Roboto"/>
                <a:cs typeface="Roboto"/>
              </a:rPr>
              <a:t> operations to erode public trust.</a:t>
            </a:r>
          </a:p>
          <a:p>
            <a:pPr marL="685165" lvl="1" indent="-227965">
              <a:buFont typeface="Arial"/>
              <a:buChar char="•"/>
              <a:defRPr/>
            </a:pPr>
            <a:r>
              <a:rPr lang="en-US" sz="1800">
                <a:latin typeface="Roboto"/>
                <a:ea typeface="Roboto"/>
                <a:cs typeface="Roboto"/>
              </a:rPr>
              <a:t>Direct </a:t>
            </a:r>
            <a:r>
              <a:rPr lang="en-US" sz="1800" b="1">
                <a:latin typeface="Roboto"/>
                <a:ea typeface="Roboto"/>
                <a:cs typeface="Roboto"/>
              </a:rPr>
              <a:t>Kinetic Strikes</a:t>
            </a:r>
            <a:r>
              <a:rPr lang="en-US" sz="1800">
                <a:latin typeface="Roboto"/>
                <a:ea typeface="Roboto"/>
                <a:cs typeface="Roboto"/>
              </a:rPr>
              <a:t> (drones) on U.S. technology assets abroad.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2000" b="1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23717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CF248C-0E9C-1302-8B7E-A79E73DB24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125" y="193675"/>
            <a:ext cx="7786688" cy="9096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Public Sector Network: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Government Innovation Showcase Virginia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95766-0829-B606-EA99-3968FE0739EC}"/>
              </a:ext>
            </a:extLst>
          </p:cNvPr>
          <p:cNvSpPr txBox="1"/>
          <p:nvPr/>
        </p:nvSpPr>
        <p:spPr>
          <a:xfrm>
            <a:off x="205839" y="1951672"/>
            <a:ext cx="58901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When: April 23, 2026</a:t>
            </a:r>
          </a:p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Where: Richmond Marriott Downtown,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	      Richmond, 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 descr="Logo for the Public Sector Network">
            <a:extLst>
              <a:ext uri="{FF2B5EF4-FFF2-40B4-BE49-F238E27FC236}">
                <a16:creationId xmlns:a16="http://schemas.microsoft.com/office/drawing/2014/main" id="{0D2ED8C4-213C-3B6B-10C7-A040E2FC9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" y="1146473"/>
            <a:ext cx="1797142" cy="762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28C7F-BB38-50E5-C5DD-2C28811D61A6}"/>
              </a:ext>
            </a:extLst>
          </p:cNvPr>
          <p:cNvSpPr txBox="1"/>
          <p:nvPr/>
        </p:nvSpPr>
        <p:spPr>
          <a:xfrm>
            <a:off x="205839" y="5495018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Government Innovation Showcase Virginia - Event | Public Sector Network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overnment Innovation Week logo White intitals on a redish background">
            <a:extLst>
              <a:ext uri="{FF2B5EF4-FFF2-40B4-BE49-F238E27FC236}">
                <a16:creationId xmlns:a16="http://schemas.microsoft.com/office/drawing/2014/main" id="{858E3625-5BF5-D480-0DA0-E71DC4D88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83" y="1507086"/>
            <a:ext cx="6097978" cy="36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5988E2-AFA0-EAEB-7BA5-27A66ECAE9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2300" y="38417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IS Orientation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89AABD8-BBC2-8181-EBF7-7ACADED79305}"/>
              </a:ext>
            </a:extLst>
          </p:cNvPr>
          <p:cNvSpPr txBox="1">
            <a:spLocks/>
          </p:cNvSpPr>
          <p:nvPr/>
        </p:nvSpPr>
        <p:spPr>
          <a:xfrm>
            <a:off x="228134" y="1062002"/>
            <a:ext cx="7621219" cy="5257218"/>
          </a:xfrm>
          <a:prstGeom prst="rect">
            <a:avLst/>
          </a:prstGeom>
        </p:spPr>
        <p:txBody>
          <a:bodyPr lIns="91440" tIns="45720" rIns="91440" bIns="45720" anchor="t">
            <a:normAutofit fontScale="4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377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The next IS Orientation is being held on May 14, 2026</a:t>
            </a:r>
          </a:p>
          <a:p>
            <a:pPr marL="685165" marR="0" lvl="1" indent="-227965" algn="l" defTabSz="914377" rtl="0" eaLnBrk="1" fontAlgn="auto" latinLnBrk="0" hangingPunct="1">
              <a:lnSpc>
                <a:spcPct val="32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May 14, from 9am to 4pm, registration closes April 28</a:t>
            </a:r>
            <a:r>
              <a:rPr kumimoji="0" lang="en-US" sz="3300" b="1" i="0" u="none" strike="noStrike" kern="1200" cap="none" spc="0" normalizeH="0" baseline="3000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.</a:t>
            </a:r>
          </a:p>
          <a:p>
            <a:pPr marL="685165" marR="0" lvl="1" indent="-227965" algn="l" defTabSz="914377" rtl="0" eaLnBrk="1" fontAlgn="auto" latinLnBrk="0" hangingPunct="1">
              <a:lnSpc>
                <a:spcPct val="32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It will be held in-person at the Boulders location: </a:t>
            </a:r>
          </a:p>
          <a:p>
            <a:pPr marL="457200" marR="0" lvl="1" indent="0" algn="l" defTabSz="914377" rtl="0" eaLnBrk="1" fontAlgn="auto" latinLnBrk="0" hangingPunct="1">
              <a:lnSpc>
                <a:spcPct val="32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Calibri"/>
              </a:rPr>
              <a:t>    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Calibri"/>
              </a:rPr>
              <a:t>7325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Calibri"/>
              </a:rPr>
              <a:t>Beaufont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Calibri"/>
              </a:rPr>
              <a:t> Springs Drive, Richmond, VA 23225</a:t>
            </a:r>
          </a:p>
          <a:p>
            <a:pPr marL="685165" marR="0" lvl="1" indent="-227965" algn="l" defTabSz="914377" rtl="0" eaLnBrk="1" fontAlgn="auto" latinLnBrk="0" hangingPunct="1">
              <a:lnSpc>
                <a:spcPct val="47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Visit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3"/>
              </a:rPr>
              <a:t>Commonwealth IS Orientation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to register!</a:t>
            </a:r>
          </a:p>
          <a:p>
            <a:pPr marL="457200" marR="0" lvl="1" indent="0" algn="l" defTabSz="914377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5E6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Man's hands resting lightly on a laptop computer's keyboard. The hands are in sharp focus with an out of focus coffee cup in the foreground.">
            <a:extLst>
              <a:ext uri="{FF2B5EF4-FFF2-40B4-BE49-F238E27FC236}">
                <a16:creationId xmlns:a16="http://schemas.microsoft.com/office/drawing/2014/main" id="{E3BC35F7-910B-B71D-C8BA-48137C8A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91437" y="1897582"/>
            <a:ext cx="5172428" cy="32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9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DE4932-EA81-92F0-3DBA-CA6251E0B3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2300" y="38417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Service Tower SOC Report Review Sessions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CA0AD-3A83-7EC2-3400-C9F9DEFDBC91}"/>
              </a:ext>
            </a:extLst>
          </p:cNvPr>
          <p:cNvSpPr/>
          <p:nvPr/>
        </p:nvSpPr>
        <p:spPr>
          <a:xfrm>
            <a:off x="211283" y="2126254"/>
            <a:ext cx="11777516" cy="3945565"/>
          </a:xfrm>
          <a:prstGeom prst="rect">
            <a:avLst/>
          </a:prstGeom>
          <a:solidFill>
            <a:srgbClr val="91D8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To register for this meeting, please click on the link below: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3"/>
              </a:rPr>
              <a:t>https://covaconf.webex.com/weblink/register/rfbee0a945b71936d5d0142c932840b86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2D2B4-E221-0F23-2782-C248D04BCAAF}"/>
              </a:ext>
            </a:extLst>
          </p:cNvPr>
          <p:cNvSpPr txBox="1"/>
          <p:nvPr/>
        </p:nvSpPr>
        <p:spPr>
          <a:xfrm>
            <a:off x="354351" y="2738565"/>
            <a:ext cx="11032573" cy="12569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The upcoming SOC review session is June 11, 2026, and will be held remotely.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 Please register at the link below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4004A-EF29-A19B-677A-59FC69E1F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83" y="1083271"/>
            <a:ext cx="11789934" cy="1042983"/>
          </a:xfrm>
          <a:prstGeom prst="rect">
            <a:avLst/>
          </a:prstGeom>
        </p:spPr>
      </p:pic>
      <p:pic>
        <p:nvPicPr>
          <p:cNvPr id="5" name="Picture 4" descr="Icon&#10;&#10;single line drawing of papers stacked together">
            <a:extLst>
              <a:ext uri="{FF2B5EF4-FFF2-40B4-BE49-F238E27FC236}">
                <a16:creationId xmlns:a16="http://schemas.microsoft.com/office/drawing/2014/main" id="{B8BD6E93-768B-8B67-8393-2B0005C24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608" y="3121293"/>
            <a:ext cx="2467778" cy="24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44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62A8F1-2DF0-07E1-1144-BDBA0FA58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1C1157-1EE7-E825-CCB4-3F59DB4BE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D29D6C57-95CF-69D3-DAE7-85A0CD07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9553EE-30E1-5D5B-5E23-915969926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15A4CC-D1DE-A025-56BD-175069B00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F607DC-9849-E057-A50E-73F45F002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60" y="207670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800"/>
              <a:t>Security Services Fair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9244AC3-1260-455A-508B-6C263C0FF1EB}"/>
              </a:ext>
            </a:extLst>
          </p:cNvPr>
          <p:cNvSpPr txBox="1">
            <a:spLocks/>
          </p:cNvSpPr>
          <p:nvPr/>
        </p:nvSpPr>
        <p:spPr>
          <a:xfrm>
            <a:off x="605642" y="1371371"/>
            <a:ext cx="8976710" cy="44628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2400" b="1">
                <a:solidFill>
                  <a:srgbClr val="414042"/>
                </a:solidFill>
                <a:latin typeface="Roboto"/>
                <a:ea typeface="Roboto"/>
                <a:cs typeface="Roboto"/>
              </a:rPr>
              <a:t>June 17, 2026 from 9 am – 11 am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1400">
              <a:solidFill>
                <a:srgbClr val="920075"/>
              </a:solidFill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We will be pleased to welcome ISOs and those interested in Security to the Security Services Fair here at the Boulders.</a:t>
            </a: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7325 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Beaufont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Springs Drive, Richmond, VA 23225</a:t>
            </a: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solidFill>
                  <a:srgbClr val="414042"/>
                </a:solidFill>
                <a:latin typeface="Roboto"/>
                <a:ea typeface="Roboto"/>
                <a:cs typeface="Roboto"/>
              </a:rPr>
              <a:t>Training Room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3" name="Picture 2" descr="A line drawing Icon of a handshake">
            <a:extLst>
              <a:ext uri="{FF2B5EF4-FFF2-40B4-BE49-F238E27FC236}">
                <a16:creationId xmlns:a16="http://schemas.microsoft.com/office/drawing/2014/main" id="{EFB242FC-A1D2-127E-86CA-BB39BF284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462" y="3061926"/>
            <a:ext cx="3670232" cy="36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0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CABEB7-601D-5175-558C-8FB690CCA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189" y="766119"/>
            <a:ext cx="4868562" cy="5385721"/>
          </a:xfrm>
          <a:prstGeom prst="rect">
            <a:avLst/>
          </a:prstGeom>
          <a:solidFill>
            <a:srgbClr val="105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Virginia IT Agency logo">
            <a:extLst>
              <a:ext uri="{FF2B5EF4-FFF2-40B4-BE49-F238E27FC236}">
                <a16:creationId xmlns:a16="http://schemas.microsoft.com/office/drawing/2014/main" id="{6B0A2A24-66E4-E4F1-882B-E03FB827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43" y="2576825"/>
            <a:ext cx="5054686" cy="191404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0B8F47D-265C-FE4C-5E7E-9CC627CDF1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6056" y="2650567"/>
            <a:ext cx="3933692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0E1DD"/>
                </a:solidFill>
                <a:effectLst/>
                <a:uLnTx/>
                <a:uFillTx/>
                <a:latin typeface="Rajdhani"/>
                <a:ea typeface="+mn-ea"/>
                <a:cs typeface="Calibri"/>
              </a:rPr>
              <a:t>  MEETING     ADJOURNED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0E1DD"/>
              </a:solidFill>
              <a:effectLst/>
              <a:uLnTx/>
              <a:uFillTx/>
              <a:latin typeface="Rajdhani"/>
              <a:ea typeface="+mn-e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7314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99B764-445D-B882-5C59-0BB35D0677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3763" y="3167063"/>
            <a:ext cx="7245350" cy="1038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ajdhani"/>
                <a:ea typeface="Roboto"/>
                <a:cs typeface="Rajdhani" panose="02000000000000000000" pitchFamily="2" charset="77"/>
              </a:rPr>
              <a:t>Welcome to the April 1, 2026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ajdhani" panose="02000000000000000000" pitchFamily="2" charset="77"/>
              <a:ea typeface="Roboto" panose="02000000000000000000" pitchFamily="2" charset="0"/>
              <a:cs typeface="Rajdhani" panose="02000000000000000000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ajdhani"/>
                <a:ea typeface="Roboto"/>
                <a:cs typeface="Rajdhani" panose="02000000000000000000" pitchFamily="2" charset="77"/>
              </a:rPr>
              <a:t> ISOAG Meeting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Rajdhani" panose="02000000000000000000" pitchFamily="2" charset="77"/>
              <a:ea typeface="Roboto" panose="02000000000000000000" pitchFamily="2" charset="0"/>
              <a:cs typeface="Rajdhani" panose="02000000000000000000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004BB7-1429-4C4D-AB1D-FB87AA645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2407" y="4516799"/>
            <a:ext cx="5826260" cy="11683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91D8AE"/>
                </a:solidFill>
                <a:latin typeface="Rajdhani"/>
                <a:ea typeface="Roboto"/>
              </a:rPr>
              <a:t>     Information Security Officer’s</a:t>
            </a:r>
          </a:p>
          <a:p>
            <a:pPr algn="ctr"/>
            <a:r>
              <a:rPr lang="en-US">
                <a:solidFill>
                  <a:srgbClr val="91D8AE"/>
                </a:solidFill>
              </a:rPr>
              <a:t>Advisory Group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5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F7EA8-80AE-C307-75B3-A3052B5B4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850346-8B24-4338-B84B-046C65ACC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A88B4A8-EC35-B954-A1E5-36D4852EF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99CCB0-764C-08C5-65D1-0CD9AB093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D4FB2D-344E-1470-2569-CE43F79D9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B7AED7-7E08-D416-11E1-A63C7C96FD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405" y="504157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Documented Cyber Attacks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FC26662-EFA8-5800-5BC3-4CABD82AD636}"/>
              </a:ext>
            </a:extLst>
          </p:cNvPr>
          <p:cNvSpPr txBox="1">
            <a:spLocks/>
          </p:cNvSpPr>
          <p:nvPr/>
        </p:nvSpPr>
        <p:spPr>
          <a:xfrm>
            <a:off x="539228" y="1309204"/>
            <a:ext cx="11258474" cy="42395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2000" b="1" i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Retaliatory Strikes &amp; Information Warfare</a:t>
            </a:r>
            <a:endParaRPr lang="en-US" sz="1800" b="1" i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400050" indent="-285750"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Stryker: </a:t>
            </a:r>
            <a:r>
              <a:rPr lang="en-US" sz="1800" err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Handala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claimed the attack that caused a global network outage and wiped thousands of devices via Microsoft Intune, disrupting surgical supply chains to US healthcare providers.</a:t>
            </a:r>
          </a:p>
          <a:p>
            <a:pPr marL="285750" indent="-285750"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   Executive Targeting (March 2026): 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Pro-Iranian group Handala breached the personal communications of the FBI Director; leaked photos and resumes.</a:t>
            </a:r>
          </a:p>
          <a:p>
            <a:pPr marL="285750" indent="-285750"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Impersonation Campaigns: 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CISA documented sustained efforts where Iranian actors posed as Cabinet-level officials to facilitate spear-phishing.</a:t>
            </a:r>
          </a:p>
          <a:p>
            <a:pPr marL="227965" indent="-227965"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Municipal Targeting:</a:t>
            </a:r>
          </a:p>
          <a:p>
            <a:pPr marL="685165" lvl="1" indent="-227965">
              <a:defRPr/>
            </a:pP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CyberAv3ngers (IRGC-linked) compromised U.S. water facilities targeting Israeli-made "Unitronics" controllers.</a:t>
            </a:r>
          </a:p>
          <a:p>
            <a:pPr marL="227965" indent="-227965"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Strategic Goal: 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Inducing public panic by disrupting "low-hanging fruit" local infrastructure.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1800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114300" marR="0" lvl="0" indent="0" algn="l" defTabSz="914377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8984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D224-2333-2DAA-BC8B-4182A28F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0CB13B-AFA7-B180-4603-CECA54B12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225C6A8-A613-4B70-F22F-79D6D8C73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6065BB-149D-0982-1595-829FECA15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41FCCA-3DCD-17C3-E17B-31ADF19DF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BD2156-1800-56D9-5EAA-5CB91C482F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405" y="504157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Case Study: AWS Drone Strikes (March 2026)</a:t>
            </a:r>
            <a:endParaRPr lang="en-US"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BF942-8E5A-5ED0-9257-AC387236F25F}"/>
              </a:ext>
            </a:extLst>
          </p:cNvPr>
          <p:cNvSpPr txBox="1"/>
          <p:nvPr/>
        </p:nvSpPr>
        <p:spPr>
          <a:xfrm>
            <a:off x="809405" y="1591227"/>
            <a:ext cx="9883176" cy="44942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>
                <a:latin typeface="Roboto"/>
                <a:ea typeface="Roboto"/>
                <a:cs typeface="Times New Roman"/>
              </a:rPr>
              <a:t>The First Military Strike on "The Cloud"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>
              <a:latin typeface="Roboto"/>
              <a:ea typeface="Roboto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Incidents:</a:t>
            </a:r>
            <a:r>
              <a:rPr lang="en-US">
                <a:latin typeface="Roboto"/>
                <a:ea typeface="Roboto"/>
                <a:cs typeface="Roboto"/>
              </a:rPr>
              <a:t> Direct suicide drone strikes on Amazon Web Services (AWS) data centers in the </a:t>
            </a:r>
            <a:r>
              <a:rPr lang="en-US" b="1">
                <a:latin typeface="Roboto"/>
                <a:ea typeface="Roboto"/>
                <a:cs typeface="Roboto"/>
              </a:rPr>
              <a:t>UAE</a:t>
            </a:r>
            <a:r>
              <a:rPr lang="en-US">
                <a:latin typeface="Roboto"/>
                <a:ea typeface="Roboto"/>
                <a:cs typeface="Roboto"/>
              </a:rPr>
              <a:t> and </a:t>
            </a:r>
            <a:r>
              <a:rPr lang="en-US" b="1">
                <a:latin typeface="Roboto"/>
                <a:ea typeface="Roboto"/>
                <a:cs typeface="Roboto"/>
              </a:rPr>
              <a:t>Bahrain</a:t>
            </a:r>
            <a:r>
              <a:rPr lang="en-US">
                <a:latin typeface="Roboto"/>
                <a:ea typeface="Roboto"/>
                <a:cs typeface="Roboto"/>
              </a:rPr>
              <a:t>.</a:t>
            </a:r>
          </a:p>
          <a:p>
            <a:endParaRPr lang="en-US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Impact:</a:t>
            </a:r>
            <a:endParaRPr lang="en-US"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Physical:</a:t>
            </a:r>
            <a:r>
              <a:rPr lang="en-US">
                <a:latin typeface="Roboto"/>
                <a:ea typeface="Roboto"/>
                <a:cs typeface="Roboto"/>
              </a:rPr>
              <a:t> Structural fires and extensive water damage from fire suppression systems.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Technical:</a:t>
            </a:r>
            <a:r>
              <a:rPr lang="en-US">
                <a:latin typeface="Roboto"/>
                <a:ea typeface="Roboto"/>
                <a:cs typeface="Roboto"/>
              </a:rPr>
              <a:t> Simultaneous hits on multiple "Availability Zones" overwhelmed cloud redundancy, causing a total regional outage.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Economic:</a:t>
            </a:r>
            <a:r>
              <a:rPr lang="en-US">
                <a:latin typeface="Roboto"/>
                <a:ea typeface="Roboto"/>
                <a:cs typeface="Roboto"/>
              </a:rPr>
              <a:t> Disrupted banking, medical logistics, and regional enterprise software (e.g., Snowflake, Careem).</a:t>
            </a:r>
          </a:p>
          <a:p>
            <a:pPr lvl="1"/>
            <a:endParaRPr lang="en-US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Strategic Significance:</a:t>
            </a:r>
            <a:r>
              <a:rPr lang="en-US">
                <a:latin typeface="Roboto"/>
                <a:ea typeface="Roboto"/>
                <a:cs typeface="Roboto"/>
              </a:rPr>
              <a:t> Proved that digital infrastructure is now a primary kinetic target in modern war.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1233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DF8E2-2256-85F5-2507-19962BC7D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A3816A-A42F-AD5A-D8A3-9A957C73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413CF830-1BE0-5800-2F80-170CCA7E6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F082B9-97BC-D6B5-AA0D-BB016C1D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04D92F2-4F96-242F-7578-455992D98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FA1109-A187-2CBE-2D89-F723C9E03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405" y="504157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Common Adversary Tactics (The Iranian Playbook)</a:t>
            </a:r>
            <a:endParaRPr lang="en-US"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6F55722-7E06-29AD-9324-4E8F69FE551B}"/>
              </a:ext>
            </a:extLst>
          </p:cNvPr>
          <p:cNvSpPr txBox="1">
            <a:spLocks/>
          </p:cNvSpPr>
          <p:nvPr/>
        </p:nvSpPr>
        <p:spPr>
          <a:xfrm>
            <a:off x="394303" y="1167421"/>
            <a:ext cx="11258474" cy="42395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1800" b="1" i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TTPs (Tactics, Techniques, and Procedures)</a:t>
            </a: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Hack-and-Leak: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Stealing data and releasing it via Telegram to maximize embarrassment.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Wiper Malware: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Deploying "No Justice" or similar wipers to permanently delete data (disguised as ransomware).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Exploitation of Defaults: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Scanning for IoT/ICS devices (cameras, water pumps) using </a:t>
            </a: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default passwords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Social Engineering: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High-effort "grooming" of targets via LinkedIn/WhatsApp using AI-generated personas.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"Living off the Land":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Using legitimate admin tools (PowerShell) to stay invisible to antivirus software.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1800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941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F697-E9E9-908E-2B60-516C50E8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4CD875-59B6-5BBB-5721-C5FEB9964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6397210"/>
            <a:ext cx="0" cy="4607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0FD268C-52E7-3541-48F6-4A8B18EA7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3540" y="6368288"/>
            <a:ext cx="144925" cy="144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676D94-0053-2A7E-AC44-6947F0D3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105" y="6304824"/>
            <a:ext cx="1460852" cy="553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DB4964-9511-A30C-BF58-5897BA243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5237" y="6455158"/>
            <a:ext cx="303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vita.virginia.gov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81421-D51B-3FE3-0A03-52C5FDE407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405" y="504157"/>
            <a:ext cx="9472613" cy="808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Assessing the Risk to the U.S. Homeland</a:t>
            </a:r>
            <a:endParaRPr lang="en-US"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9433FB0-8123-32E2-87F2-699D23CF6612}"/>
              </a:ext>
            </a:extLst>
          </p:cNvPr>
          <p:cNvSpPr txBox="1">
            <a:spLocks/>
          </p:cNvSpPr>
          <p:nvPr/>
        </p:nvSpPr>
        <p:spPr>
          <a:xfrm>
            <a:off x="361173" y="1310528"/>
            <a:ext cx="11258474" cy="42395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1800" b="1" i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Is a Mainland Attack Likely?</a:t>
            </a: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Kinetic Strike (Low Risk):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Massive distance makes a drone strike on U.S. soil difficult, though subsea cables remain vulnerable.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Cyber-Physical Sabotage (High Risk):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Retaliatory hacking of the </a:t>
            </a: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U.S. Power Grid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or cooling systems in data centers.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227965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Defense Evolution:</a:t>
            </a:r>
            <a:endParaRPr lang="en-US">
              <a:solidFill>
                <a:prstClr val="black"/>
              </a:solidFill>
              <a:latin typeface="Roboto"/>
              <a:ea typeface="Roboto"/>
              <a:cs typeface="Roboto"/>
            </a:endParaRPr>
          </a:p>
          <a:p>
            <a:pPr marL="685165" lvl="1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SAFERSKIES Act (2025):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Deployment of anti-drone tech (RF-jamming) around data center campuses.</a:t>
            </a:r>
          </a:p>
          <a:p>
            <a:pPr marL="685165" lvl="1" indent="-227965">
              <a:buFont typeface="Arial"/>
              <a:buChar char="•"/>
              <a:defRPr/>
            </a:pPr>
            <a:r>
              <a:rPr lang="en-US" sz="1800" b="1">
                <a:solidFill>
                  <a:prstClr val="black"/>
                </a:solidFill>
                <a:latin typeface="Roboto"/>
                <a:ea typeface="Roboto"/>
                <a:cs typeface="Roboto"/>
              </a:rPr>
              <a:t>Hardening:</a:t>
            </a:r>
            <a:r>
              <a:rPr lang="en-US" sz="1800">
                <a:solidFill>
                  <a:prstClr val="black"/>
                </a:solidFill>
                <a:latin typeface="Roboto"/>
                <a:ea typeface="Roboto"/>
                <a:cs typeface="Roboto"/>
              </a:rPr>
              <a:t> Shift toward on-site power (modular nuclear/batteries) and geographic dispersal of server farms.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en-US" sz="1800" b="1">
              <a:solidFill>
                <a:prstClr val="black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1387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887EAD-A360-1397-5E16-BB7A1464BE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95325"/>
            <a:ext cx="7786688" cy="523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5A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Strategic Recommendations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05A7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16F39-F37C-7B27-19E8-1A3C8AACD117}"/>
              </a:ext>
            </a:extLst>
          </p:cNvPr>
          <p:cNvSpPr txBox="1"/>
          <p:nvPr/>
        </p:nvSpPr>
        <p:spPr>
          <a:xfrm>
            <a:off x="1104347" y="1579217"/>
            <a:ext cx="1027485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Roboto"/>
                <a:ea typeface="Roboto"/>
                <a:cs typeface="Roboto"/>
              </a:rPr>
              <a:t>Summary: </a:t>
            </a:r>
            <a:r>
              <a:rPr lang="en-US">
                <a:latin typeface="Roboto"/>
                <a:ea typeface="Roboto"/>
                <a:cs typeface="Roboto"/>
              </a:rPr>
              <a:t>Iran has integrated cyber and kinetic operations into the current conflict</a:t>
            </a:r>
          </a:p>
          <a:p>
            <a:endParaRPr lang="en-US">
              <a:latin typeface="Roboto"/>
              <a:ea typeface="Roboto"/>
              <a:cs typeface="Roboto"/>
            </a:endParaRPr>
          </a:p>
          <a:p>
            <a:r>
              <a:rPr lang="en-US" b="1">
                <a:latin typeface="Roboto"/>
                <a:ea typeface="Roboto"/>
                <a:cs typeface="Roboto"/>
              </a:rPr>
              <a:t>Action Items:</a:t>
            </a:r>
          </a:p>
          <a:p>
            <a:endParaRPr lang="en-US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OT Security: </a:t>
            </a:r>
            <a:r>
              <a:rPr lang="en-US">
                <a:latin typeface="Roboto"/>
                <a:ea typeface="Roboto"/>
                <a:cs typeface="Roboto"/>
              </a:rPr>
              <a:t>Audit all internet-facing industrial controllers (PLCs)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Redundancy: </a:t>
            </a:r>
            <a:r>
              <a:rPr lang="en-US">
                <a:latin typeface="Roboto"/>
                <a:ea typeface="Roboto"/>
                <a:cs typeface="Roboto"/>
              </a:rPr>
              <a:t> Ensure workloads are spread across geographically diverse regions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Physical Defense: </a:t>
            </a:r>
            <a:r>
              <a:rPr lang="en-US">
                <a:latin typeface="Roboto"/>
                <a:ea typeface="Roboto"/>
                <a:cs typeface="Roboto"/>
              </a:rPr>
              <a:t>Include anti-drone measures into your risk assessments for physical data centers that house critical systems 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Zero Trust: </a:t>
            </a:r>
            <a:r>
              <a:rPr lang="en-US">
                <a:latin typeface="Roboto"/>
                <a:ea typeface="Roboto"/>
                <a:cs typeface="Roboto"/>
              </a:rPr>
              <a:t> Implement phishing-resistant MFA to counter advanced impersonation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Patching: </a:t>
            </a:r>
            <a:r>
              <a:rPr lang="en-US">
                <a:latin typeface="Roboto"/>
                <a:ea typeface="Roboto"/>
                <a:cs typeface="Roboto"/>
              </a:rPr>
              <a:t>Continue to prioritize patching of critical systems</a:t>
            </a:r>
          </a:p>
        </p:txBody>
      </p:sp>
    </p:spTree>
    <p:extLst>
      <p:ext uri="{BB962C8B-B14F-4D97-AF65-F5344CB8AC3E}">
        <p14:creationId xmlns:p14="http://schemas.microsoft.com/office/powerpoint/2010/main" val="2958377264"/>
      </p:ext>
    </p:extLst>
  </p:cSld>
  <p:clrMapOvr>
    <a:masterClrMapping/>
  </p:clrMapOvr>
</p:sld>
</file>

<file path=ppt/theme/theme1.xml><?xml version="1.0" encoding="utf-8"?>
<a:theme xmlns:a="http://schemas.openxmlformats.org/drawingml/2006/main" name="6_Tenable Ignite Theme">
  <a:themeElements>
    <a:clrScheme name="Tenable 1">
      <a:dk1>
        <a:srgbClr val="435363"/>
      </a:dk1>
      <a:lt1>
        <a:srgbClr val="FFFFFF"/>
      </a:lt1>
      <a:dk2>
        <a:srgbClr val="000000"/>
      </a:dk2>
      <a:lt2>
        <a:srgbClr val="DBD9D6"/>
      </a:lt2>
      <a:accent1>
        <a:srgbClr val="16A3B2"/>
      </a:accent1>
      <a:accent2>
        <a:srgbClr val="435363"/>
      </a:accent2>
      <a:accent3>
        <a:srgbClr val="246D89"/>
      </a:accent3>
      <a:accent4>
        <a:srgbClr val="6C7F8F"/>
      </a:accent4>
      <a:accent5>
        <a:srgbClr val="E24301"/>
      </a:accent5>
      <a:accent6>
        <a:srgbClr val="006FD5"/>
      </a:accent6>
      <a:hlink>
        <a:srgbClr val="00A5B5"/>
      </a:hlink>
      <a:folHlink>
        <a:srgbClr val="43536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nable Template" id="{EE626C9E-31ED-4A13-B9CF-69310A024F0D}" vid="{0C577D3A-D540-4F12-870B-88664108F33C}"/>
    </a:ext>
  </a:extLst>
</a:theme>
</file>

<file path=ppt/theme/theme2.xml><?xml version="1.0" encoding="utf-8"?>
<a:theme xmlns:a="http://schemas.openxmlformats.org/drawingml/2006/main" name="CrowdStrike 2020 - Dark">
  <a:themeElements>
    <a:clrScheme name="Custom 5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DA372A"/>
      </a:accent1>
      <a:accent2>
        <a:srgbClr val="348199"/>
      </a:accent2>
      <a:accent3>
        <a:srgbClr val="98C250"/>
      </a:accent3>
      <a:accent4>
        <a:srgbClr val="F98D2E"/>
      </a:accent4>
      <a:accent5>
        <a:srgbClr val="2DB5AE"/>
      </a:accent5>
      <a:accent6>
        <a:srgbClr val="3A3B3B"/>
      </a:accent6>
      <a:hlink>
        <a:srgbClr val="0000FF"/>
      </a:hlink>
      <a:folHlink>
        <a:srgbClr val="800080"/>
      </a:folHlink>
    </a:clrScheme>
    <a:fontScheme name="Office">
      <a:majorFont>
        <a:latin typeface="Karl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Karl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12700"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bg1"/>
            </a:solidFill>
            <a:latin typeface="Karla" charset="0"/>
            <a:ea typeface="Karla" charset="0"/>
            <a:cs typeface="Karl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owdStrike_Corporate_2020_NewLogo" id="{849FA410-8E34-884A-ABFA-4CBDFD6FC86C}" vid="{A175714B-6D42-464E-AC0D-3712435436D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VITA colors">
      <a:dk1>
        <a:srgbClr val="414041"/>
      </a:dk1>
      <a:lt1>
        <a:srgbClr val="FFFFFF"/>
      </a:lt1>
      <a:dk2>
        <a:srgbClr val="003E4C"/>
      </a:dk2>
      <a:lt2>
        <a:srgbClr val="F3F3F3"/>
      </a:lt2>
      <a:accent1>
        <a:srgbClr val="005E6E"/>
      </a:accent1>
      <a:accent2>
        <a:srgbClr val="91D8AE"/>
      </a:accent2>
      <a:accent3>
        <a:srgbClr val="920075"/>
      </a:accent3>
      <a:accent4>
        <a:srgbClr val="FCD350"/>
      </a:accent4>
      <a:accent5>
        <a:srgbClr val="B3E3C3"/>
      </a:accent5>
      <a:accent6>
        <a:srgbClr val="B5679B"/>
      </a:accent6>
      <a:hlink>
        <a:srgbClr val="28798E"/>
      </a:hlink>
      <a:folHlink>
        <a:srgbClr val="B3679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CFB860A9-D7AE-2549-865A-8B70FC35C65C}" vid="{DB8FF47C-3F47-2948-B939-8C238C846AA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53fc23-683a-4e3a-9aad-db351676e340">
      <Terms xmlns="http://schemas.microsoft.com/office/infopath/2007/PartnerControls"/>
    </lcf76f155ced4ddcb4097134ff3c332f>
    <Assigned xmlns="6853fc23-683a-4e3a-9aad-db351676e340">
      <UserInfo>
        <DisplayName/>
        <AccountId xsi:nil="true"/>
        <AccountType/>
      </UserInfo>
    </Assigned>
    <TaxCatchAll xmlns="55189681-0511-4fd4-92c1-48b020ced7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E7E932FAA08A4B8F5C48ABB8BA4B3C" ma:contentTypeVersion="16" ma:contentTypeDescription="Create a new document." ma:contentTypeScope="" ma:versionID="3ad5e02565fe2c654d635ccc52a07b58">
  <xsd:schema xmlns:xsd="http://www.w3.org/2001/XMLSchema" xmlns:xs="http://www.w3.org/2001/XMLSchema" xmlns:p="http://schemas.microsoft.com/office/2006/metadata/properties" xmlns:ns2="6853fc23-683a-4e3a-9aad-db351676e340" xmlns:ns3="55189681-0511-4fd4-92c1-48b020ced7c2" targetNamespace="http://schemas.microsoft.com/office/2006/metadata/properties" ma:root="true" ma:fieldsID="f6d2225b0f0778baf511bd7a79aebc70" ns2:_="" ns3:_="">
    <xsd:import namespace="6853fc23-683a-4e3a-9aad-db351676e340"/>
    <xsd:import namespace="55189681-0511-4fd4-92c1-48b020ced7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Assigned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3fc23-683a-4e3a-9aad-db351676e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Assigned" ma:index="15" nillable="true" ma:displayName="Assigned" ma:description="Name of Person who is working on the review" ma:format="Dropdown" ma:list="UserInfo" ma:SharePointGroup="0" ma:internalName="Assigne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89681-0511-4fd4-92c1-48b020ced7c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d7f862c-9a84-4340-840e-781e6a55163e}" ma:internalName="TaxCatchAll" ma:showField="CatchAllData" ma:web="55189681-0511-4fd4-92c1-48b020ced7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8E282F-4777-4A2E-9407-A14F55647C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3180A3-8B3F-4013-938D-527AB89A3C9E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6853fc23-683a-4e3a-9aad-db351676e340"/>
    <ds:schemaRef ds:uri="http://schemas.microsoft.com/office/infopath/2007/PartnerControls"/>
    <ds:schemaRef ds:uri="http://schemas.microsoft.com/office/2006/documentManagement/types"/>
    <ds:schemaRef ds:uri="http://purl.org/dc/terms/"/>
    <ds:schemaRef ds:uri="55189681-0511-4fd4-92c1-48b020ced7c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C06E3B7-C51B-44F6-821D-D0E2B866318A}">
  <ds:schemaRefs>
    <ds:schemaRef ds:uri="55189681-0511-4fd4-92c1-48b020ced7c2"/>
    <ds:schemaRef ds:uri="6853fc23-683a-4e3a-9aad-db351676e3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2911</Words>
  <Application>Microsoft Office PowerPoint</Application>
  <PresentationFormat>Widescreen</PresentationFormat>
  <Paragraphs>401</Paragraphs>
  <Slides>45</Slides>
  <Notes>26</Notes>
  <HiddenSlides>4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Haas Grot Disp 55 Roman</vt:lpstr>
      <vt:lpstr>Haas Grot Disp 75 Bold</vt:lpstr>
      <vt:lpstr>Helvetica</vt:lpstr>
      <vt:lpstr>Rajdhani</vt:lpstr>
      <vt:lpstr>Rajdhani Medium</vt:lpstr>
      <vt:lpstr>Rajdhani SemiBold</vt:lpstr>
      <vt:lpstr>Roboto</vt:lpstr>
      <vt:lpstr>Roboto</vt:lpstr>
      <vt:lpstr>Roboto Light</vt:lpstr>
      <vt:lpstr>Roboto Medium</vt:lpstr>
      <vt:lpstr>Times New Roman</vt:lpstr>
      <vt:lpstr>Wingdings</vt:lpstr>
      <vt:lpstr>6_Tenable Ignite Theme</vt:lpstr>
      <vt:lpstr>CrowdStrike 2020 - Dark</vt:lpstr>
      <vt:lpstr>Office Theme</vt:lpstr>
      <vt:lpstr>Office Theme</vt:lpstr>
      <vt:lpstr>1_Office Theme</vt:lpstr>
      <vt:lpstr>2_Office Theme</vt:lpstr>
      <vt:lpstr>5_Office Theme</vt:lpstr>
      <vt:lpstr>3_Office Theme</vt:lpstr>
      <vt:lpstr>Information Security Officer's  Advisory Group</vt:lpstr>
      <vt:lpstr>   Agenda                                            Presenter</vt:lpstr>
      <vt:lpstr>Iran Threat Security Information</vt:lpstr>
      <vt:lpstr> Current Threat Information (2025-2026)</vt:lpstr>
      <vt:lpstr>Documented Cyber Attacks</vt:lpstr>
      <vt:lpstr>Case Study: AWS Drone Strikes (March 2026)</vt:lpstr>
      <vt:lpstr>Common Adversary Tactics (The Iranian Playbook)</vt:lpstr>
      <vt:lpstr>Assessing the Risk to the U.S. Homeland</vt:lpstr>
      <vt:lpstr>Strategic Recommendations</vt:lpstr>
      <vt:lpstr>Slides Intentionally Omitted/ slides Redacted due to Security </vt:lpstr>
      <vt:lpstr>Security Products and Services</vt:lpstr>
      <vt:lpstr>Customer Engagement Initiatives (2026)  In collaboration with Learning and Customer Outreach to enhance product adoption and customer experience</vt:lpstr>
      <vt:lpstr>Customer Engagement Initiatives (2026) (Contd.,)  </vt:lpstr>
      <vt:lpstr> Splunk for Rookies - Lunch and Learn</vt:lpstr>
      <vt:lpstr>Questions?</vt:lpstr>
      <vt:lpstr>  General Dynamics IT MSS  Transition Update</vt:lpstr>
      <vt:lpstr>Security Certificate Duration Change</vt:lpstr>
      <vt:lpstr>Discussion today</vt:lpstr>
      <vt:lpstr>Industry Changes for External Certificate Duration</vt:lpstr>
      <vt:lpstr>Certificate Management for COV</vt:lpstr>
      <vt:lpstr>Questions?</vt:lpstr>
      <vt:lpstr>Okta SMS (text) and voice disablement</vt:lpstr>
      <vt:lpstr>Agenda</vt:lpstr>
      <vt:lpstr>Status and updates (1 of 2) </vt:lpstr>
      <vt:lpstr>Status and updates (2 of 2) </vt:lpstr>
      <vt:lpstr> Lessons learned</vt:lpstr>
      <vt:lpstr>Next steps </vt:lpstr>
      <vt:lpstr>Available resources</vt:lpstr>
      <vt:lpstr>Questions?</vt:lpstr>
      <vt:lpstr>Announcements</vt:lpstr>
      <vt:lpstr>Legislative Updates </vt:lpstr>
      <vt:lpstr>Threat Intelligence</vt:lpstr>
      <vt:lpstr>Top 5 Vulnerabilities  </vt:lpstr>
      <vt:lpstr> Managing Disabled Accounts in COV AD and M365</vt:lpstr>
      <vt:lpstr>Virginia Cyber Security Partnership (VCSP)</vt:lpstr>
      <vt:lpstr>Survey</vt:lpstr>
      <vt:lpstr>Upcoming Events</vt:lpstr>
      <vt:lpstr>Upcoming Governance Office Hours</vt:lpstr>
      <vt:lpstr> VITA Services Fair: AI Pathways</vt:lpstr>
      <vt:lpstr>Public Sector Network:  Government Innovation Showcase Virginia</vt:lpstr>
      <vt:lpstr>IS Orientation</vt:lpstr>
      <vt:lpstr>Service Tower SOC Report Review Sessions</vt:lpstr>
      <vt:lpstr> Security Services Fair</vt:lpstr>
      <vt:lpstr>  MEETING     ADJOURNED</vt:lpstr>
      <vt:lpstr>Welcome to the April 1, 2026  ISOAG Meeting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June 1, 2022  ISOAG MEETING</dc:title>
  <dc:creator>Harris-Cunningham, Bertina (VITA)</dc:creator>
  <cp:lastModifiedBy>Opolski, Johanna (VITA)</cp:lastModifiedBy>
  <cp:revision>1</cp:revision>
  <dcterms:created xsi:type="dcterms:W3CDTF">2022-05-31T17:21:45Z</dcterms:created>
  <dcterms:modified xsi:type="dcterms:W3CDTF">2026-04-01T20:10:47Z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0x01010033E7E932FAA08A4B8F5C48ABB8BA4B3C</vt:lpwstr>
  </property>
  <property fmtid="{D5CDD505-2E9C-101B-9397-08002B2CF9AE}" pid="3" name="MediaServiceImageTags">
    <vt:lpwstr/>
  </property>
</Properties>
</file>