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9" r:id="rId8"/>
    <p:sldMasterId id="2147483802" r:id="rId9"/>
    <p:sldMasterId id="2147483817" r:id="rId10"/>
    <p:sldMasterId id="2147483831" r:id="rId11"/>
  </p:sldMasterIdLst>
  <p:notesMasterIdLst>
    <p:notesMasterId r:id="rId103"/>
  </p:notesMasterIdLst>
  <p:sldIdLst>
    <p:sldId id="419" r:id="rId12"/>
    <p:sldId id="4196" r:id="rId13"/>
    <p:sldId id="4197" r:id="rId14"/>
    <p:sldId id="4198" r:id="rId15"/>
    <p:sldId id="4199" r:id="rId16"/>
    <p:sldId id="4176" r:id="rId17"/>
    <p:sldId id="4177" r:id="rId18"/>
    <p:sldId id="4178" r:id="rId19"/>
    <p:sldId id="259" r:id="rId20"/>
    <p:sldId id="4200" r:id="rId21"/>
    <p:sldId id="4201" r:id="rId22"/>
    <p:sldId id="4202" r:id="rId23"/>
    <p:sldId id="4203" r:id="rId24"/>
    <p:sldId id="4204" r:id="rId25"/>
    <p:sldId id="4205" r:id="rId26"/>
    <p:sldId id="4206" r:id="rId27"/>
    <p:sldId id="4207" r:id="rId28"/>
    <p:sldId id="4208" r:id="rId29"/>
    <p:sldId id="4209" r:id="rId30"/>
    <p:sldId id="4210" r:id="rId31"/>
    <p:sldId id="4211" r:id="rId32"/>
    <p:sldId id="4212" r:id="rId33"/>
    <p:sldId id="4213" r:id="rId34"/>
    <p:sldId id="4214" r:id="rId35"/>
    <p:sldId id="4215" r:id="rId36"/>
    <p:sldId id="4216" r:id="rId37"/>
    <p:sldId id="4217" r:id="rId38"/>
    <p:sldId id="514" r:id="rId39"/>
    <p:sldId id="522" r:id="rId40"/>
    <p:sldId id="523" r:id="rId41"/>
    <p:sldId id="525" r:id="rId42"/>
    <p:sldId id="524" r:id="rId43"/>
    <p:sldId id="527" r:id="rId44"/>
    <p:sldId id="526" r:id="rId45"/>
    <p:sldId id="529" r:id="rId46"/>
    <p:sldId id="528" r:id="rId47"/>
    <p:sldId id="530" r:id="rId48"/>
    <p:sldId id="531" r:id="rId49"/>
    <p:sldId id="532" r:id="rId50"/>
    <p:sldId id="533" r:id="rId51"/>
    <p:sldId id="4160" r:id="rId52"/>
    <p:sldId id="534" r:id="rId53"/>
    <p:sldId id="283" r:id="rId54"/>
    <p:sldId id="4166" r:id="rId55"/>
    <p:sldId id="546" r:id="rId56"/>
    <p:sldId id="545" r:id="rId57"/>
    <p:sldId id="4167" r:id="rId58"/>
    <p:sldId id="537" r:id="rId59"/>
    <p:sldId id="4168" r:id="rId60"/>
    <p:sldId id="4169" r:id="rId61"/>
    <p:sldId id="4170" r:id="rId62"/>
    <p:sldId id="4171" r:id="rId63"/>
    <p:sldId id="4172" r:id="rId64"/>
    <p:sldId id="4173" r:id="rId65"/>
    <p:sldId id="4174" r:id="rId66"/>
    <p:sldId id="544" r:id="rId67"/>
    <p:sldId id="4192" r:id="rId68"/>
    <p:sldId id="4183" r:id="rId69"/>
    <p:sldId id="299" r:id="rId70"/>
    <p:sldId id="266" r:id="rId71"/>
    <p:sldId id="261" r:id="rId72"/>
    <p:sldId id="298" r:id="rId73"/>
    <p:sldId id="273" r:id="rId74"/>
    <p:sldId id="267" r:id="rId75"/>
    <p:sldId id="300" r:id="rId76"/>
    <p:sldId id="269" r:id="rId77"/>
    <p:sldId id="4184" r:id="rId78"/>
    <p:sldId id="4179" r:id="rId79"/>
    <p:sldId id="4180" r:id="rId80"/>
    <p:sldId id="4181" r:id="rId81"/>
    <p:sldId id="309" r:id="rId82"/>
    <p:sldId id="4182" r:id="rId83"/>
    <p:sldId id="310" r:id="rId84"/>
    <p:sldId id="308" r:id="rId85"/>
    <p:sldId id="4161" r:id="rId86"/>
    <p:sldId id="4162" r:id="rId87"/>
    <p:sldId id="262" r:id="rId88"/>
    <p:sldId id="297" r:id="rId89"/>
    <p:sldId id="4163" r:id="rId90"/>
    <p:sldId id="4164" r:id="rId91"/>
    <p:sldId id="4175" r:id="rId92"/>
    <p:sldId id="4193" r:id="rId93"/>
    <p:sldId id="4159" r:id="rId94"/>
    <p:sldId id="515" r:id="rId95"/>
    <p:sldId id="257" r:id="rId96"/>
    <p:sldId id="4188" r:id="rId97"/>
    <p:sldId id="4191" r:id="rId98"/>
    <p:sldId id="4190" r:id="rId99"/>
    <p:sldId id="513" r:id="rId100"/>
    <p:sldId id="426" r:id="rId101"/>
    <p:sldId id="421"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E"/>
    <a:srgbClr val="E0E1DD"/>
    <a:srgbClr val="FCD450"/>
    <a:srgbClr val="920075"/>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621AB-A92D-42D8-8949-51A0108C988D}" v="370" dt="2025-10-02T16:21:18.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94665" autoAdjust="0"/>
  </p:normalViewPr>
  <p:slideViewPr>
    <p:cSldViewPr snapToGrid="0">
      <p:cViewPr varScale="1">
        <p:scale>
          <a:sx n="54" d="100"/>
          <a:sy n="54" d="100"/>
        </p:scale>
        <p:origin x="4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tableStyles" Target="tableStyle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microsoft.com/office/2015/10/relationships/revisionInfo" Target="revisionInfo.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8/10/relationships/authors" Targe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ess, Kendra (VITA)" userId="S::kendra.burgess@vita.virginia.gov::b01f9ed5-21e6-480c-bbf0-087a56c9f874" providerId="AD" clId="Web-{11BCAEC9-FAF3-478B-B344-BC8B018866D7}"/>
    <pc:docChg chg="modSld">
      <pc:chgData name="Burgess, Kendra (VITA)" userId="S::kendra.burgess@vita.virginia.gov::b01f9ed5-21e6-480c-bbf0-087a56c9f874" providerId="AD" clId="Web-{11BCAEC9-FAF3-478B-B344-BC8B018866D7}" dt="2025-09-30T17:08:44.294" v="7"/>
      <pc:docMkLst>
        <pc:docMk/>
      </pc:docMkLst>
      <pc:sldChg chg="modSp">
        <pc:chgData name="Burgess, Kendra (VITA)" userId="S::kendra.burgess@vita.virginia.gov::b01f9ed5-21e6-480c-bbf0-087a56c9f874" providerId="AD" clId="Web-{11BCAEC9-FAF3-478B-B344-BC8B018866D7}" dt="2025-09-30T17:08:44.294" v="7"/>
        <pc:sldMkLst>
          <pc:docMk/>
          <pc:sldMk cId="4100398212" sldId="422"/>
        </pc:sldMkLst>
      </pc:sldChg>
    </pc:docChg>
  </pc:docChgLst>
  <pc:docChgLst>
    <pc:chgData name="Burgess, Kendra (VITA)" userId="S::kendra.burgess@vita.virginia.gov::b01f9ed5-21e6-480c-bbf0-087a56c9f874" providerId="AD" clId="Web-{5AA93ED4-659C-4433-8482-522183139051}"/>
    <pc:docChg chg="delSld">
      <pc:chgData name="Burgess, Kendra (VITA)" userId="S::kendra.burgess@vita.virginia.gov::b01f9ed5-21e6-480c-bbf0-087a56c9f874" providerId="AD" clId="Web-{5AA93ED4-659C-4433-8482-522183139051}" dt="2025-10-01T16:44:10.639" v="0"/>
      <pc:docMkLst>
        <pc:docMk/>
      </pc:docMkLst>
      <pc:sldChg chg="del">
        <pc:chgData name="Burgess, Kendra (VITA)" userId="S::kendra.burgess@vita.virginia.gov::b01f9ed5-21e6-480c-bbf0-087a56c9f874" providerId="AD" clId="Web-{5AA93ED4-659C-4433-8482-522183139051}" dt="2025-10-01T16:44:10.639" v="0"/>
        <pc:sldMkLst>
          <pc:docMk/>
          <pc:sldMk cId="4100398212" sldId="422"/>
        </pc:sldMkLst>
      </pc:sldChg>
    </pc:docChg>
  </pc:docChgLst>
  <pc:docChgLst>
    <pc:chgData name="Burgess, Kendra (VITA)" userId="b01f9ed5-21e6-480c-bbf0-087a56c9f874" providerId="ADAL" clId="{1CF4D28A-7057-43A8-A0F8-896D0B78E835}"/>
    <pc:docChg chg="addSld delSld modSld sldOrd">
      <pc:chgData name="Burgess, Kendra (VITA)" userId="b01f9ed5-21e6-480c-bbf0-087a56c9f874" providerId="ADAL" clId="{1CF4D28A-7057-43A8-A0F8-896D0B78E835}" dt="2025-10-01T18:36:49.790" v="27"/>
      <pc:docMkLst>
        <pc:docMk/>
      </pc:docMkLst>
      <pc:sldChg chg="del">
        <pc:chgData name="Burgess, Kendra (VITA)" userId="b01f9ed5-21e6-480c-bbf0-087a56c9f874" providerId="ADAL" clId="{1CF4D28A-7057-43A8-A0F8-896D0B78E835}" dt="2025-09-30T18:23:37.736" v="1" actId="2696"/>
        <pc:sldMkLst>
          <pc:docMk/>
          <pc:sldMk cId="1731028950" sldId="295"/>
        </pc:sldMkLst>
      </pc:sldChg>
      <pc:sldChg chg="modSp mod">
        <pc:chgData name="Burgess, Kendra (VITA)" userId="b01f9ed5-21e6-480c-bbf0-087a56c9f874" providerId="ADAL" clId="{1CF4D28A-7057-43A8-A0F8-896D0B78E835}" dt="2025-09-30T18:38:28.300" v="25" actId="6549"/>
        <pc:sldMkLst>
          <pc:docMk/>
          <pc:sldMk cId="2927670800" sldId="4166"/>
        </pc:sldMkLst>
      </pc:sldChg>
      <pc:sldChg chg="ord">
        <pc:chgData name="Burgess, Kendra (VITA)" userId="b01f9ed5-21e6-480c-bbf0-087a56c9f874" providerId="ADAL" clId="{1CF4D28A-7057-43A8-A0F8-896D0B78E835}" dt="2025-10-01T18:36:49.790" v="27"/>
        <pc:sldMkLst>
          <pc:docMk/>
          <pc:sldMk cId="4182494919" sldId="4192"/>
        </pc:sldMkLst>
      </pc:sldChg>
      <pc:sldChg chg="add">
        <pc:chgData name="Burgess, Kendra (VITA)" userId="b01f9ed5-21e6-480c-bbf0-087a56c9f874" providerId="ADAL" clId="{1CF4D28A-7057-43A8-A0F8-896D0B78E835}" dt="2025-09-30T18:23:21.148" v="0" actId="2890"/>
        <pc:sldMkLst>
          <pc:docMk/>
          <pc:sldMk cId="260353966" sldId="4194"/>
        </pc:sldMkLst>
      </pc:sldChg>
      <pc:sldChg chg="modSp add mod ord">
        <pc:chgData name="Burgess, Kendra (VITA)" userId="b01f9ed5-21e6-480c-bbf0-087a56c9f874" providerId="ADAL" clId="{1CF4D28A-7057-43A8-A0F8-896D0B78E835}" dt="2025-09-30T18:24:35.794" v="24" actId="20577"/>
        <pc:sldMkLst>
          <pc:docMk/>
          <pc:sldMk cId="1875207111" sldId="4195"/>
        </pc:sldMkLst>
      </pc:sldChg>
    </pc:docChg>
  </pc:docChgLst>
  <pc:docChgLst>
    <pc:chgData name="Burgess, Kendra (VITA)" userId="S::kendra.burgess@vita.virginia.gov::b01f9ed5-21e6-480c-bbf0-087a56c9f874" providerId="AD" clId="Web-{4ADCFE86-C237-4088-BFDE-3966945970ED}"/>
    <pc:docChg chg="modSld">
      <pc:chgData name="Burgess, Kendra (VITA)" userId="S::kendra.burgess@vita.virginia.gov::b01f9ed5-21e6-480c-bbf0-087a56c9f874" providerId="AD" clId="Web-{4ADCFE86-C237-4088-BFDE-3966945970ED}" dt="2025-09-25T14:12:25.561" v="67"/>
      <pc:docMkLst>
        <pc:docMk/>
      </pc:docMkLst>
      <pc:sldChg chg="modSp">
        <pc:chgData name="Burgess, Kendra (VITA)" userId="S::kendra.burgess@vita.virginia.gov::b01f9ed5-21e6-480c-bbf0-087a56c9f874" providerId="AD" clId="Web-{4ADCFE86-C237-4088-BFDE-3966945970ED}" dt="2025-09-25T14:12:25.561" v="67"/>
        <pc:sldMkLst>
          <pc:docMk/>
          <pc:sldMk cId="4100398212" sldId="422"/>
        </pc:sldMkLst>
      </pc:sldChg>
    </pc:docChg>
  </pc:docChgLst>
  <pc:docChgLst>
    <pc:chgData name="Opolski, Johanna (VITA)" userId="d193368f-0db6-4ee9-844e-4a3185a057bb" providerId="ADAL" clId="{DAB621AB-A92D-42D8-8949-51A0108C988D}"/>
    <pc:docChg chg="undo custSel addSld delSld modSld sldOrd">
      <pc:chgData name="Opolski, Johanna (VITA)" userId="d193368f-0db6-4ee9-844e-4a3185a057bb" providerId="ADAL" clId="{DAB621AB-A92D-42D8-8949-51A0108C988D}" dt="2026-01-14T20:06:13.225" v="1746" actId="962"/>
      <pc:docMkLst>
        <pc:docMk/>
      </pc:docMkLst>
      <pc:sldChg chg="modSp add mod modShow">
        <pc:chgData name="Opolski, Johanna (VITA)" userId="d193368f-0db6-4ee9-844e-4a3185a057bb" providerId="ADAL" clId="{DAB621AB-A92D-42D8-8949-51A0108C988D}" dt="2025-10-01T13:47:08.375" v="992"/>
        <pc:sldMkLst>
          <pc:docMk/>
          <pc:sldMk cId="3846033242" sldId="257"/>
        </pc:sldMkLst>
      </pc:sldChg>
      <pc:sldChg chg="modSp add mod">
        <pc:chgData name="Opolski, Johanna (VITA)" userId="d193368f-0db6-4ee9-844e-4a3185a057bb" providerId="ADAL" clId="{DAB621AB-A92D-42D8-8949-51A0108C988D}" dt="2025-10-02T15:57:18.158" v="1657" actId="13244"/>
        <pc:sldMkLst>
          <pc:docMk/>
          <pc:sldMk cId="198477738" sldId="259"/>
        </pc:sldMkLst>
      </pc:sldChg>
      <pc:sldChg chg="add del">
        <pc:chgData name="Opolski, Johanna (VITA)" userId="d193368f-0db6-4ee9-844e-4a3185a057bb" providerId="ADAL" clId="{DAB621AB-A92D-42D8-8949-51A0108C988D}" dt="2025-10-02T14:40:53.832" v="1134" actId="2696"/>
        <pc:sldMkLst>
          <pc:docMk/>
          <pc:sldMk cId="1235776076" sldId="260"/>
        </pc:sldMkLst>
      </pc:sldChg>
      <pc:sldChg chg="modSp add mod ord">
        <pc:chgData name="Opolski, Johanna (VITA)" userId="d193368f-0db6-4ee9-844e-4a3185a057bb" providerId="ADAL" clId="{DAB621AB-A92D-42D8-8949-51A0108C988D}" dt="2025-10-02T15:36:23.904" v="1422" actId="962"/>
        <pc:sldMkLst>
          <pc:docMk/>
          <pc:sldMk cId="832996983" sldId="261"/>
        </pc:sldMkLst>
      </pc:sldChg>
      <pc:sldChg chg="modSp add mod">
        <pc:chgData name="Opolski, Johanna (VITA)" userId="d193368f-0db6-4ee9-844e-4a3185a057bb" providerId="ADAL" clId="{DAB621AB-A92D-42D8-8949-51A0108C988D}" dt="2025-10-02T15:41:44.150" v="1436" actId="962"/>
        <pc:sldMkLst>
          <pc:docMk/>
          <pc:sldMk cId="2577207923" sldId="262"/>
        </pc:sldMkLst>
      </pc:sldChg>
      <pc:sldChg chg="modSp add mod ord">
        <pc:chgData name="Opolski, Johanna (VITA)" userId="d193368f-0db6-4ee9-844e-4a3185a057bb" providerId="ADAL" clId="{DAB621AB-A92D-42D8-8949-51A0108C988D}" dt="2025-10-02T16:10:34.182" v="1733" actId="13244"/>
        <pc:sldMkLst>
          <pc:docMk/>
          <pc:sldMk cId="1244179800" sldId="266"/>
        </pc:sldMkLst>
      </pc:sldChg>
      <pc:sldChg chg="add ord">
        <pc:chgData name="Opolski, Johanna (VITA)" userId="d193368f-0db6-4ee9-844e-4a3185a057bb" providerId="ADAL" clId="{DAB621AB-A92D-42D8-8949-51A0108C988D}" dt="2025-10-01T16:03:30.926" v="1080"/>
        <pc:sldMkLst>
          <pc:docMk/>
          <pc:sldMk cId="1388170672" sldId="267"/>
        </pc:sldMkLst>
      </pc:sldChg>
      <pc:sldChg chg="modSp add mod ord">
        <pc:chgData name="Opolski, Johanna (VITA)" userId="d193368f-0db6-4ee9-844e-4a3185a057bb" providerId="ADAL" clId="{DAB621AB-A92D-42D8-8949-51A0108C988D}" dt="2025-10-02T15:38:22.993" v="1430" actId="962"/>
        <pc:sldMkLst>
          <pc:docMk/>
          <pc:sldMk cId="88205647" sldId="269"/>
        </pc:sldMkLst>
      </pc:sldChg>
      <pc:sldChg chg="modSp add mod ord">
        <pc:chgData name="Opolski, Johanna (VITA)" userId="d193368f-0db6-4ee9-844e-4a3185a057bb" providerId="ADAL" clId="{DAB621AB-A92D-42D8-8949-51A0108C988D}" dt="2025-10-02T16:10:51.378" v="1734" actId="13244"/>
        <pc:sldMkLst>
          <pc:docMk/>
          <pc:sldMk cId="3853835490" sldId="273"/>
        </pc:sldMkLst>
      </pc:sldChg>
      <pc:sldChg chg="addSp modSp add">
        <pc:chgData name="Opolski, Johanna (VITA)" userId="d193368f-0db6-4ee9-844e-4a3185a057bb" providerId="ADAL" clId="{DAB621AB-A92D-42D8-8949-51A0108C988D}" dt="2025-09-29T18:34:41.626" v="539"/>
        <pc:sldMkLst>
          <pc:docMk/>
          <pc:sldMk cId="1329746698" sldId="283"/>
        </pc:sldMkLst>
      </pc:sldChg>
      <pc:sldChg chg="add del">
        <pc:chgData name="Opolski, Johanna (VITA)" userId="d193368f-0db6-4ee9-844e-4a3185a057bb" providerId="ADAL" clId="{DAB621AB-A92D-42D8-8949-51A0108C988D}" dt="2025-10-02T14:40:53.832" v="1134" actId="2696"/>
        <pc:sldMkLst>
          <pc:docMk/>
          <pc:sldMk cId="4125153031" sldId="285"/>
        </pc:sldMkLst>
      </pc:sldChg>
      <pc:sldChg chg="add">
        <pc:chgData name="Opolski, Johanna (VITA)" userId="d193368f-0db6-4ee9-844e-4a3185a057bb" providerId="ADAL" clId="{DAB621AB-A92D-42D8-8949-51A0108C988D}" dt="2025-09-29T13:25:09.818" v="470"/>
        <pc:sldMkLst>
          <pc:docMk/>
          <pc:sldMk cId="1731028950" sldId="295"/>
        </pc:sldMkLst>
      </pc:sldChg>
      <pc:sldChg chg="add del">
        <pc:chgData name="Opolski, Johanna (VITA)" userId="d193368f-0db6-4ee9-844e-4a3185a057bb" providerId="ADAL" clId="{DAB621AB-A92D-42D8-8949-51A0108C988D}" dt="2025-10-02T14:40:53.832" v="1134" actId="2696"/>
        <pc:sldMkLst>
          <pc:docMk/>
          <pc:sldMk cId="2420161515" sldId="296"/>
        </pc:sldMkLst>
      </pc:sldChg>
      <pc:sldChg chg="modSp add">
        <pc:chgData name="Opolski, Johanna (VITA)" userId="d193368f-0db6-4ee9-844e-4a3185a057bb" providerId="ADAL" clId="{DAB621AB-A92D-42D8-8949-51A0108C988D}" dt="2025-10-02T15:43:42.985" v="1438" actId="962"/>
        <pc:sldMkLst>
          <pc:docMk/>
          <pc:sldMk cId="3602583027" sldId="297"/>
        </pc:sldMkLst>
      </pc:sldChg>
      <pc:sldChg chg="modSp add mod ord">
        <pc:chgData name="Opolski, Johanna (VITA)" userId="d193368f-0db6-4ee9-844e-4a3185a057bb" providerId="ADAL" clId="{DAB621AB-A92D-42D8-8949-51A0108C988D}" dt="2025-10-02T15:36:45.413" v="1424" actId="962"/>
        <pc:sldMkLst>
          <pc:docMk/>
          <pc:sldMk cId="2889156407" sldId="298"/>
        </pc:sldMkLst>
      </pc:sldChg>
      <pc:sldChg chg="add ord">
        <pc:chgData name="Opolski, Johanna (VITA)" userId="d193368f-0db6-4ee9-844e-4a3185a057bb" providerId="ADAL" clId="{DAB621AB-A92D-42D8-8949-51A0108C988D}" dt="2025-10-01T16:03:30.926" v="1080"/>
        <pc:sldMkLst>
          <pc:docMk/>
          <pc:sldMk cId="2367325720" sldId="299"/>
        </pc:sldMkLst>
      </pc:sldChg>
      <pc:sldChg chg="modSp add mod ord">
        <pc:chgData name="Opolski, Johanna (VITA)" userId="d193368f-0db6-4ee9-844e-4a3185a057bb" providerId="ADAL" clId="{DAB621AB-A92D-42D8-8949-51A0108C988D}" dt="2025-10-02T16:11:09.881" v="1737" actId="13244"/>
        <pc:sldMkLst>
          <pc:docMk/>
          <pc:sldMk cId="1016626275" sldId="300"/>
        </pc:sldMkLst>
      </pc:sldChg>
      <pc:sldChg chg="modSp add del mod">
        <pc:chgData name="Opolski, Johanna (VITA)" userId="d193368f-0db6-4ee9-844e-4a3185a057bb" providerId="ADAL" clId="{DAB621AB-A92D-42D8-8949-51A0108C988D}" dt="2025-10-02T14:40:53.832" v="1134" actId="2696"/>
        <pc:sldMkLst>
          <pc:docMk/>
          <pc:sldMk cId="2813747692" sldId="301"/>
        </pc:sldMkLst>
      </pc:sldChg>
      <pc:sldChg chg="modSp add del mod">
        <pc:chgData name="Opolski, Johanna (VITA)" userId="d193368f-0db6-4ee9-844e-4a3185a057bb" providerId="ADAL" clId="{DAB621AB-A92D-42D8-8949-51A0108C988D}" dt="2025-10-02T14:40:53.832" v="1134" actId="2696"/>
        <pc:sldMkLst>
          <pc:docMk/>
          <pc:sldMk cId="3913353143" sldId="302"/>
        </pc:sldMkLst>
      </pc:sldChg>
      <pc:sldChg chg="modSp add del">
        <pc:chgData name="Opolski, Johanna (VITA)" userId="d193368f-0db6-4ee9-844e-4a3185a057bb" providerId="ADAL" clId="{DAB621AB-A92D-42D8-8949-51A0108C988D}" dt="2025-10-02T14:40:53.832" v="1134" actId="2696"/>
        <pc:sldMkLst>
          <pc:docMk/>
          <pc:sldMk cId="2754189082" sldId="304"/>
        </pc:sldMkLst>
      </pc:sldChg>
      <pc:sldChg chg="add del">
        <pc:chgData name="Opolski, Johanna (VITA)" userId="d193368f-0db6-4ee9-844e-4a3185a057bb" providerId="ADAL" clId="{DAB621AB-A92D-42D8-8949-51A0108C988D}" dt="2025-10-02T14:40:53.832" v="1134" actId="2696"/>
        <pc:sldMkLst>
          <pc:docMk/>
          <pc:sldMk cId="331246917" sldId="305"/>
        </pc:sldMkLst>
      </pc:sldChg>
      <pc:sldChg chg="modSp add del mod">
        <pc:chgData name="Opolski, Johanna (VITA)" userId="d193368f-0db6-4ee9-844e-4a3185a057bb" providerId="ADAL" clId="{DAB621AB-A92D-42D8-8949-51A0108C988D}" dt="2025-10-02T14:40:53.832" v="1134" actId="2696"/>
        <pc:sldMkLst>
          <pc:docMk/>
          <pc:sldMk cId="418303369" sldId="306"/>
        </pc:sldMkLst>
      </pc:sldChg>
      <pc:sldChg chg="modSp add del mod">
        <pc:chgData name="Opolski, Johanna (VITA)" userId="d193368f-0db6-4ee9-844e-4a3185a057bb" providerId="ADAL" clId="{DAB621AB-A92D-42D8-8949-51A0108C988D}" dt="2025-10-02T14:40:53.832" v="1134" actId="2696"/>
        <pc:sldMkLst>
          <pc:docMk/>
          <pc:sldMk cId="3810952664" sldId="307"/>
        </pc:sldMkLst>
      </pc:sldChg>
      <pc:sldChg chg="add">
        <pc:chgData name="Opolski, Johanna (VITA)" userId="d193368f-0db6-4ee9-844e-4a3185a057bb" providerId="ADAL" clId="{DAB621AB-A92D-42D8-8949-51A0108C988D}" dt="2025-09-29T15:18:41.590" v="537"/>
        <pc:sldMkLst>
          <pc:docMk/>
          <pc:sldMk cId="2853615714" sldId="308"/>
        </pc:sldMkLst>
      </pc:sldChg>
      <pc:sldChg chg="add">
        <pc:chgData name="Opolski, Johanna (VITA)" userId="d193368f-0db6-4ee9-844e-4a3185a057bb" providerId="ADAL" clId="{DAB621AB-A92D-42D8-8949-51A0108C988D}" dt="2025-09-29T15:18:41.590" v="537"/>
        <pc:sldMkLst>
          <pc:docMk/>
          <pc:sldMk cId="1341600811" sldId="309"/>
        </pc:sldMkLst>
      </pc:sldChg>
      <pc:sldChg chg="add">
        <pc:chgData name="Opolski, Johanna (VITA)" userId="d193368f-0db6-4ee9-844e-4a3185a057bb" providerId="ADAL" clId="{DAB621AB-A92D-42D8-8949-51A0108C988D}" dt="2025-09-29T15:18:41.590" v="537"/>
        <pc:sldMkLst>
          <pc:docMk/>
          <pc:sldMk cId="1895035995" sldId="310"/>
        </pc:sldMkLst>
      </pc:sldChg>
      <pc:sldChg chg="delSp modSp mod">
        <pc:chgData name="Opolski, Johanna (VITA)" userId="d193368f-0db6-4ee9-844e-4a3185a057bb" providerId="ADAL" clId="{DAB621AB-A92D-42D8-8949-51A0108C988D}" dt="2025-10-02T15:54:50.296" v="1643" actId="13244"/>
        <pc:sldMkLst>
          <pc:docMk/>
          <pc:sldMk cId="505377817" sldId="419"/>
        </pc:sldMkLst>
      </pc:sldChg>
      <pc:sldChg chg="delSp modSp mod">
        <pc:chgData name="Opolski, Johanna (VITA)" userId="d193368f-0db6-4ee9-844e-4a3185a057bb" providerId="ADAL" clId="{DAB621AB-A92D-42D8-8949-51A0108C988D}" dt="2025-10-02T15:48:53.624" v="1453" actId="33553"/>
        <pc:sldMkLst>
          <pc:docMk/>
          <pc:sldMk cId="3067314871" sldId="421"/>
        </pc:sldMkLst>
      </pc:sldChg>
      <pc:sldChg chg="addSp delSp modSp mod">
        <pc:chgData name="Opolski, Johanna (VITA)" userId="d193368f-0db6-4ee9-844e-4a3185a057bb" providerId="ADAL" clId="{DAB621AB-A92D-42D8-8949-51A0108C988D}" dt="2025-10-01T16:07:18.641" v="1098" actId="14734"/>
        <pc:sldMkLst>
          <pc:docMk/>
          <pc:sldMk cId="4100398212" sldId="422"/>
        </pc:sldMkLst>
      </pc:sldChg>
      <pc:sldChg chg="del">
        <pc:chgData name="Opolski, Johanna (VITA)" userId="d193368f-0db6-4ee9-844e-4a3185a057bb" providerId="ADAL" clId="{DAB621AB-A92D-42D8-8949-51A0108C988D}" dt="2025-09-23T18:53:18.165" v="312" actId="2696"/>
        <pc:sldMkLst>
          <pc:docMk/>
          <pc:sldMk cId="2159154844" sldId="423"/>
        </pc:sldMkLst>
      </pc:sldChg>
      <pc:sldChg chg="modSp add mod">
        <pc:chgData name="Opolski, Johanna (VITA)" userId="d193368f-0db6-4ee9-844e-4a3185a057bb" providerId="ADAL" clId="{DAB621AB-A92D-42D8-8949-51A0108C988D}" dt="2025-10-01T20:13:24.376" v="1127" actId="20577"/>
        <pc:sldMkLst>
          <pc:docMk/>
          <pc:sldMk cId="493909176" sldId="426"/>
        </pc:sldMkLst>
      </pc:sldChg>
      <pc:sldChg chg="modSp add mod">
        <pc:chgData name="Opolski, Johanna (VITA)" userId="d193368f-0db6-4ee9-844e-4a3185a057bb" providerId="ADAL" clId="{DAB621AB-A92D-42D8-8949-51A0108C988D}" dt="2025-10-02T16:22:59.695" v="1745" actId="13244"/>
        <pc:sldMkLst>
          <pc:docMk/>
          <pc:sldMk cId="1026044947" sldId="513"/>
        </pc:sldMkLst>
      </pc:sldChg>
      <pc:sldChg chg="delSp modSp add mod">
        <pc:chgData name="Opolski, Johanna (VITA)" userId="d193368f-0db6-4ee9-844e-4a3185a057bb" providerId="ADAL" clId="{DAB621AB-A92D-42D8-8949-51A0108C988D}" dt="2025-10-02T15:49:58.177" v="1461" actId="33553"/>
        <pc:sldMkLst>
          <pc:docMk/>
          <pc:sldMk cId="219098567" sldId="514"/>
        </pc:sldMkLst>
      </pc:sldChg>
      <pc:sldChg chg="modSp add mod">
        <pc:chgData name="Opolski, Johanna (VITA)" userId="d193368f-0db6-4ee9-844e-4a3185a057bb" providerId="ADAL" clId="{DAB621AB-A92D-42D8-8949-51A0108C988D}" dt="2025-10-02T16:22:02.182" v="1742" actId="962"/>
        <pc:sldMkLst>
          <pc:docMk/>
          <pc:sldMk cId="2414208192" sldId="515"/>
        </pc:sldMkLst>
      </pc:sldChg>
      <pc:sldChg chg="addSp delSp modSp add mod">
        <pc:chgData name="Opolski, Johanna (VITA)" userId="d193368f-0db6-4ee9-844e-4a3185a057bb" providerId="ADAL" clId="{DAB621AB-A92D-42D8-8949-51A0108C988D}" dt="2025-10-02T16:02:10.027" v="1674" actId="962"/>
        <pc:sldMkLst>
          <pc:docMk/>
          <pc:sldMk cId="3518668351" sldId="522"/>
        </pc:sldMkLst>
      </pc:sldChg>
      <pc:sldChg chg="delSp modSp add mod">
        <pc:chgData name="Opolski, Johanna (VITA)" userId="d193368f-0db6-4ee9-844e-4a3185a057bb" providerId="ADAL" clId="{DAB621AB-A92D-42D8-8949-51A0108C988D}" dt="2025-10-02T16:02:27.104" v="1675" actId="962"/>
        <pc:sldMkLst>
          <pc:docMk/>
          <pc:sldMk cId="515122093" sldId="523"/>
        </pc:sldMkLst>
      </pc:sldChg>
      <pc:sldChg chg="addSp delSp modSp add mod">
        <pc:chgData name="Opolski, Johanna (VITA)" userId="d193368f-0db6-4ee9-844e-4a3185a057bb" providerId="ADAL" clId="{DAB621AB-A92D-42D8-8949-51A0108C988D}" dt="2025-10-02T16:03:06.454" v="1679" actId="962"/>
        <pc:sldMkLst>
          <pc:docMk/>
          <pc:sldMk cId="2515396241" sldId="524"/>
        </pc:sldMkLst>
      </pc:sldChg>
      <pc:sldChg chg="addSp delSp modSp add mod">
        <pc:chgData name="Opolski, Johanna (VITA)" userId="d193368f-0db6-4ee9-844e-4a3185a057bb" providerId="ADAL" clId="{DAB621AB-A92D-42D8-8949-51A0108C988D}" dt="2025-10-02T16:02:50.547" v="1677" actId="13244"/>
        <pc:sldMkLst>
          <pc:docMk/>
          <pc:sldMk cId="2256080165" sldId="525"/>
        </pc:sldMkLst>
      </pc:sldChg>
      <pc:sldChg chg="addSp delSp modSp add mod">
        <pc:chgData name="Opolski, Johanna (VITA)" userId="d193368f-0db6-4ee9-844e-4a3185a057bb" providerId="ADAL" clId="{DAB621AB-A92D-42D8-8949-51A0108C988D}" dt="2025-10-02T16:03:38.565" v="1683" actId="962"/>
        <pc:sldMkLst>
          <pc:docMk/>
          <pc:sldMk cId="1207590614" sldId="526"/>
        </pc:sldMkLst>
      </pc:sldChg>
      <pc:sldChg chg="addSp delSp modSp add mod">
        <pc:chgData name="Opolski, Johanna (VITA)" userId="d193368f-0db6-4ee9-844e-4a3185a057bb" providerId="ADAL" clId="{DAB621AB-A92D-42D8-8949-51A0108C988D}" dt="2025-10-02T16:03:16.932" v="1681" actId="13244"/>
        <pc:sldMkLst>
          <pc:docMk/>
          <pc:sldMk cId="1486164439" sldId="527"/>
        </pc:sldMkLst>
      </pc:sldChg>
      <pc:sldChg chg="addSp delSp modSp add mod">
        <pc:chgData name="Opolski, Johanna (VITA)" userId="d193368f-0db6-4ee9-844e-4a3185a057bb" providerId="ADAL" clId="{DAB621AB-A92D-42D8-8949-51A0108C988D}" dt="2025-10-02T16:04:03.200" v="1687" actId="962"/>
        <pc:sldMkLst>
          <pc:docMk/>
          <pc:sldMk cId="2316053143" sldId="528"/>
        </pc:sldMkLst>
      </pc:sldChg>
      <pc:sldChg chg="addSp delSp modSp add mod">
        <pc:chgData name="Opolski, Johanna (VITA)" userId="d193368f-0db6-4ee9-844e-4a3185a057bb" providerId="ADAL" clId="{DAB621AB-A92D-42D8-8949-51A0108C988D}" dt="2025-10-02T16:03:54.118" v="1685" actId="962"/>
        <pc:sldMkLst>
          <pc:docMk/>
          <pc:sldMk cId="3809823277" sldId="529"/>
        </pc:sldMkLst>
      </pc:sldChg>
      <pc:sldChg chg="addSp delSp modSp add mod">
        <pc:chgData name="Opolski, Johanna (VITA)" userId="d193368f-0db6-4ee9-844e-4a3185a057bb" providerId="ADAL" clId="{DAB621AB-A92D-42D8-8949-51A0108C988D}" dt="2025-10-02T16:04:10.685" v="1689" actId="962"/>
        <pc:sldMkLst>
          <pc:docMk/>
          <pc:sldMk cId="4095440750" sldId="530"/>
        </pc:sldMkLst>
      </pc:sldChg>
      <pc:sldChg chg="addSp delSp modSp add mod">
        <pc:chgData name="Opolski, Johanna (VITA)" userId="d193368f-0db6-4ee9-844e-4a3185a057bb" providerId="ADAL" clId="{DAB621AB-A92D-42D8-8949-51A0108C988D}" dt="2025-10-02T16:04:22.387" v="1691" actId="962"/>
        <pc:sldMkLst>
          <pc:docMk/>
          <pc:sldMk cId="4004315228" sldId="531"/>
        </pc:sldMkLst>
      </pc:sldChg>
      <pc:sldChg chg="addSp delSp modSp add mod">
        <pc:chgData name="Opolski, Johanna (VITA)" userId="d193368f-0db6-4ee9-844e-4a3185a057bb" providerId="ADAL" clId="{DAB621AB-A92D-42D8-8949-51A0108C988D}" dt="2025-10-02T16:04:40.931" v="1693" actId="962"/>
        <pc:sldMkLst>
          <pc:docMk/>
          <pc:sldMk cId="1198842776" sldId="532"/>
        </pc:sldMkLst>
      </pc:sldChg>
      <pc:sldChg chg="addSp delSp modSp add mod">
        <pc:chgData name="Opolski, Johanna (VITA)" userId="d193368f-0db6-4ee9-844e-4a3185a057bb" providerId="ADAL" clId="{DAB621AB-A92D-42D8-8949-51A0108C988D}" dt="2025-10-02T16:04:54.483" v="1695" actId="13244"/>
        <pc:sldMkLst>
          <pc:docMk/>
          <pc:sldMk cId="2044446080" sldId="533"/>
        </pc:sldMkLst>
      </pc:sldChg>
      <pc:sldChg chg="delSp modSp add mod">
        <pc:chgData name="Opolski, Johanna (VITA)" userId="d193368f-0db6-4ee9-844e-4a3185a057bb" providerId="ADAL" clId="{DAB621AB-A92D-42D8-8949-51A0108C988D}" dt="2025-10-02T16:05:16.329" v="1699" actId="13244"/>
        <pc:sldMkLst>
          <pc:docMk/>
          <pc:sldMk cId="3034626941" sldId="534"/>
        </pc:sldMkLst>
      </pc:sldChg>
      <pc:sldChg chg="add del">
        <pc:chgData name="Opolski, Johanna (VITA)" userId="d193368f-0db6-4ee9-844e-4a3185a057bb" providerId="ADAL" clId="{DAB621AB-A92D-42D8-8949-51A0108C988D}" dt="2025-10-02T14:40:53.832" v="1134" actId="2696"/>
        <pc:sldMkLst>
          <pc:docMk/>
          <pc:sldMk cId="1475055262" sldId="535"/>
        </pc:sldMkLst>
      </pc:sldChg>
      <pc:sldChg chg="add del">
        <pc:chgData name="Opolski, Johanna (VITA)" userId="d193368f-0db6-4ee9-844e-4a3185a057bb" providerId="ADAL" clId="{DAB621AB-A92D-42D8-8949-51A0108C988D}" dt="2025-10-02T14:40:53.832" v="1134" actId="2696"/>
        <pc:sldMkLst>
          <pc:docMk/>
          <pc:sldMk cId="1313498198" sldId="536"/>
        </pc:sldMkLst>
      </pc:sldChg>
      <pc:sldChg chg="modSp add mod">
        <pc:chgData name="Opolski, Johanna (VITA)" userId="d193368f-0db6-4ee9-844e-4a3185a057bb" providerId="ADAL" clId="{DAB621AB-A92D-42D8-8949-51A0108C988D}" dt="2025-10-02T16:06:11.986" v="1708" actId="13244"/>
        <pc:sldMkLst>
          <pc:docMk/>
          <pc:sldMk cId="4225466181" sldId="537"/>
        </pc:sldMkLst>
      </pc:sldChg>
      <pc:sldChg chg="modSp add del mod">
        <pc:chgData name="Opolski, Johanna (VITA)" userId="d193368f-0db6-4ee9-844e-4a3185a057bb" providerId="ADAL" clId="{DAB621AB-A92D-42D8-8949-51A0108C988D}" dt="2025-10-02T14:40:53.832" v="1134" actId="2696"/>
        <pc:sldMkLst>
          <pc:docMk/>
          <pc:sldMk cId="863249056" sldId="538"/>
        </pc:sldMkLst>
      </pc:sldChg>
      <pc:sldChg chg="modSp add del mod">
        <pc:chgData name="Opolski, Johanna (VITA)" userId="d193368f-0db6-4ee9-844e-4a3185a057bb" providerId="ADAL" clId="{DAB621AB-A92D-42D8-8949-51A0108C988D}" dt="2025-10-02T14:40:53.832" v="1134" actId="2696"/>
        <pc:sldMkLst>
          <pc:docMk/>
          <pc:sldMk cId="2123413938" sldId="539"/>
        </pc:sldMkLst>
      </pc:sldChg>
      <pc:sldChg chg="modSp add del mod">
        <pc:chgData name="Opolski, Johanna (VITA)" userId="d193368f-0db6-4ee9-844e-4a3185a057bb" providerId="ADAL" clId="{DAB621AB-A92D-42D8-8949-51A0108C988D}" dt="2025-10-02T14:40:53.832" v="1134" actId="2696"/>
        <pc:sldMkLst>
          <pc:docMk/>
          <pc:sldMk cId="696059537" sldId="540"/>
        </pc:sldMkLst>
      </pc:sldChg>
      <pc:sldChg chg="add del">
        <pc:chgData name="Opolski, Johanna (VITA)" userId="d193368f-0db6-4ee9-844e-4a3185a057bb" providerId="ADAL" clId="{DAB621AB-A92D-42D8-8949-51A0108C988D}" dt="2025-10-02T14:40:53.832" v="1134" actId="2696"/>
        <pc:sldMkLst>
          <pc:docMk/>
          <pc:sldMk cId="533536733" sldId="541"/>
        </pc:sldMkLst>
      </pc:sldChg>
      <pc:sldChg chg="modSp add del mod">
        <pc:chgData name="Opolski, Johanna (VITA)" userId="d193368f-0db6-4ee9-844e-4a3185a057bb" providerId="ADAL" clId="{DAB621AB-A92D-42D8-8949-51A0108C988D}" dt="2025-10-02T14:40:53.832" v="1134" actId="2696"/>
        <pc:sldMkLst>
          <pc:docMk/>
          <pc:sldMk cId="1333709929" sldId="542"/>
        </pc:sldMkLst>
      </pc:sldChg>
      <pc:sldChg chg="modSp add del mod">
        <pc:chgData name="Opolski, Johanna (VITA)" userId="d193368f-0db6-4ee9-844e-4a3185a057bb" providerId="ADAL" clId="{DAB621AB-A92D-42D8-8949-51A0108C988D}" dt="2025-10-02T14:40:53.832" v="1134" actId="2696"/>
        <pc:sldMkLst>
          <pc:docMk/>
          <pc:sldMk cId="1156634800" sldId="543"/>
        </pc:sldMkLst>
      </pc:sldChg>
      <pc:sldChg chg="modSp add mod">
        <pc:chgData name="Opolski, Johanna (VITA)" userId="d193368f-0db6-4ee9-844e-4a3185a057bb" providerId="ADAL" clId="{DAB621AB-A92D-42D8-8949-51A0108C988D}" dt="2025-10-02T16:09:59.817" v="1728" actId="962"/>
        <pc:sldMkLst>
          <pc:docMk/>
          <pc:sldMk cId="2495872955" sldId="544"/>
        </pc:sldMkLst>
      </pc:sldChg>
      <pc:sldChg chg="modSp add mod">
        <pc:chgData name="Opolski, Johanna (VITA)" userId="d193368f-0db6-4ee9-844e-4a3185a057bb" providerId="ADAL" clId="{DAB621AB-A92D-42D8-8949-51A0108C988D}" dt="2025-10-02T16:05:48.527" v="1702" actId="13244"/>
        <pc:sldMkLst>
          <pc:docMk/>
          <pc:sldMk cId="4065632543" sldId="545"/>
        </pc:sldMkLst>
      </pc:sldChg>
      <pc:sldChg chg="modSp add mod">
        <pc:chgData name="Opolski, Johanna (VITA)" userId="d193368f-0db6-4ee9-844e-4a3185a057bb" providerId="ADAL" clId="{DAB621AB-A92D-42D8-8949-51A0108C988D}" dt="2025-10-02T16:05:37.738" v="1700" actId="962"/>
        <pc:sldMkLst>
          <pc:docMk/>
          <pc:sldMk cId="38787472" sldId="546"/>
        </pc:sldMkLst>
      </pc:sldChg>
      <pc:sldChg chg="modSp add mod">
        <pc:chgData name="Opolski, Johanna (VITA)" userId="d193368f-0db6-4ee9-844e-4a3185a057bb" providerId="ADAL" clId="{DAB621AB-A92D-42D8-8949-51A0108C988D}" dt="2025-09-29T19:29:12.928" v="559" actId="20577"/>
        <pc:sldMkLst>
          <pc:docMk/>
          <pc:sldMk cId="3654051267" sldId="4159"/>
        </pc:sldMkLst>
      </pc:sldChg>
      <pc:sldChg chg="addSp delSp modSp add mod">
        <pc:chgData name="Opolski, Johanna (VITA)" userId="d193368f-0db6-4ee9-844e-4a3185a057bb" providerId="ADAL" clId="{DAB621AB-A92D-42D8-8949-51A0108C988D}" dt="2025-10-02T16:05:02.365" v="1697" actId="13244"/>
        <pc:sldMkLst>
          <pc:docMk/>
          <pc:sldMk cId="2856555322" sldId="4160"/>
        </pc:sldMkLst>
      </pc:sldChg>
      <pc:sldChg chg="add">
        <pc:chgData name="Opolski, Johanna (VITA)" userId="d193368f-0db6-4ee9-844e-4a3185a057bb" providerId="ADAL" clId="{DAB621AB-A92D-42D8-8949-51A0108C988D}" dt="2025-09-23T18:53:03.212" v="311"/>
        <pc:sldMkLst>
          <pc:docMk/>
          <pc:sldMk cId="2469706679" sldId="4161"/>
        </pc:sldMkLst>
      </pc:sldChg>
      <pc:sldChg chg="modSp add">
        <pc:chgData name="Opolski, Johanna (VITA)" userId="d193368f-0db6-4ee9-844e-4a3185a057bb" providerId="ADAL" clId="{DAB621AB-A92D-42D8-8949-51A0108C988D}" dt="2025-10-02T15:40:26.992" v="1434" actId="962"/>
        <pc:sldMkLst>
          <pc:docMk/>
          <pc:sldMk cId="3777142376" sldId="4162"/>
        </pc:sldMkLst>
      </pc:sldChg>
      <pc:sldChg chg="modSp add">
        <pc:chgData name="Opolski, Johanna (VITA)" userId="d193368f-0db6-4ee9-844e-4a3185a057bb" providerId="ADAL" clId="{DAB621AB-A92D-42D8-8949-51A0108C988D}" dt="2025-10-02T15:45:00.191" v="1440" actId="962"/>
        <pc:sldMkLst>
          <pc:docMk/>
          <pc:sldMk cId="2659997269" sldId="4163"/>
        </pc:sldMkLst>
      </pc:sldChg>
      <pc:sldChg chg="modSp add mod">
        <pc:chgData name="Opolski, Johanna (VITA)" userId="d193368f-0db6-4ee9-844e-4a3185a057bb" providerId="ADAL" clId="{DAB621AB-A92D-42D8-8949-51A0108C988D}" dt="2025-10-02T16:21:18.209" v="1741" actId="962"/>
        <pc:sldMkLst>
          <pc:docMk/>
          <pc:sldMk cId="2599961548" sldId="4164"/>
        </pc:sldMkLst>
      </pc:sldChg>
      <pc:sldChg chg="add">
        <pc:chgData name="Opolski, Johanna (VITA)" userId="d193368f-0db6-4ee9-844e-4a3185a057bb" providerId="ADAL" clId="{DAB621AB-A92D-42D8-8949-51A0108C988D}" dt="2025-09-23T18:53:03.212" v="311"/>
        <pc:sldMkLst>
          <pc:docMk/>
          <pc:sldMk cId="3753012561" sldId="4165"/>
        </pc:sldMkLst>
      </pc:sldChg>
      <pc:sldChg chg="delSp modSp add mod">
        <pc:chgData name="Opolski, Johanna (VITA)" userId="d193368f-0db6-4ee9-844e-4a3185a057bb" providerId="ADAL" clId="{DAB621AB-A92D-42D8-8949-51A0108C988D}" dt="2025-10-02T15:53:21.176" v="1630" actId="33553"/>
        <pc:sldMkLst>
          <pc:docMk/>
          <pc:sldMk cId="2927670800" sldId="4166"/>
        </pc:sldMkLst>
      </pc:sldChg>
      <pc:sldChg chg="modSp add mod">
        <pc:chgData name="Opolski, Johanna (VITA)" userId="d193368f-0db6-4ee9-844e-4a3185a057bb" providerId="ADAL" clId="{DAB621AB-A92D-42D8-8949-51A0108C988D}" dt="2025-10-02T16:05:57.289" v="1704" actId="13244"/>
        <pc:sldMkLst>
          <pc:docMk/>
          <pc:sldMk cId="3884754514" sldId="4167"/>
        </pc:sldMkLst>
      </pc:sldChg>
      <pc:sldChg chg="modSp add mod">
        <pc:chgData name="Opolski, Johanna (VITA)" userId="d193368f-0db6-4ee9-844e-4a3185a057bb" providerId="ADAL" clId="{DAB621AB-A92D-42D8-8949-51A0108C988D}" dt="2025-10-02T16:06:25.614" v="1710" actId="13244"/>
        <pc:sldMkLst>
          <pc:docMk/>
          <pc:sldMk cId="937614882" sldId="4168"/>
        </pc:sldMkLst>
      </pc:sldChg>
      <pc:sldChg chg="modSp add mod">
        <pc:chgData name="Opolski, Johanna (VITA)" userId="d193368f-0db6-4ee9-844e-4a3185a057bb" providerId="ADAL" clId="{DAB621AB-A92D-42D8-8949-51A0108C988D}" dt="2025-10-02T16:07:58.082" v="1713" actId="962"/>
        <pc:sldMkLst>
          <pc:docMk/>
          <pc:sldMk cId="3558058239" sldId="4169"/>
        </pc:sldMkLst>
      </pc:sldChg>
      <pc:sldChg chg="modSp add mod">
        <pc:chgData name="Opolski, Johanna (VITA)" userId="d193368f-0db6-4ee9-844e-4a3185a057bb" providerId="ADAL" clId="{DAB621AB-A92D-42D8-8949-51A0108C988D}" dt="2025-10-02T16:08:53.915" v="1716" actId="962"/>
        <pc:sldMkLst>
          <pc:docMk/>
          <pc:sldMk cId="3013426284" sldId="4170"/>
        </pc:sldMkLst>
      </pc:sldChg>
      <pc:sldChg chg="modSp add mod">
        <pc:chgData name="Opolski, Johanna (VITA)" userId="d193368f-0db6-4ee9-844e-4a3185a057bb" providerId="ADAL" clId="{DAB621AB-A92D-42D8-8949-51A0108C988D}" dt="2025-10-02T16:09:17.181" v="1719" actId="962"/>
        <pc:sldMkLst>
          <pc:docMk/>
          <pc:sldMk cId="2205851671" sldId="4171"/>
        </pc:sldMkLst>
      </pc:sldChg>
      <pc:sldChg chg="modSp add mod">
        <pc:chgData name="Opolski, Johanna (VITA)" userId="d193368f-0db6-4ee9-844e-4a3185a057bb" providerId="ADAL" clId="{DAB621AB-A92D-42D8-8949-51A0108C988D}" dt="2025-10-02T16:09:34.486" v="1722" actId="962"/>
        <pc:sldMkLst>
          <pc:docMk/>
          <pc:sldMk cId="3642336325" sldId="4172"/>
        </pc:sldMkLst>
      </pc:sldChg>
      <pc:sldChg chg="modSp add mod">
        <pc:chgData name="Opolski, Johanna (VITA)" userId="d193368f-0db6-4ee9-844e-4a3185a057bb" providerId="ADAL" clId="{DAB621AB-A92D-42D8-8949-51A0108C988D}" dt="2025-10-02T16:09:48.627" v="1725" actId="962"/>
        <pc:sldMkLst>
          <pc:docMk/>
          <pc:sldMk cId="2533322489" sldId="4173"/>
        </pc:sldMkLst>
      </pc:sldChg>
      <pc:sldChg chg="modSp add mod">
        <pc:chgData name="Opolski, Johanna (VITA)" userId="d193368f-0db6-4ee9-844e-4a3185a057bb" providerId="ADAL" clId="{DAB621AB-A92D-42D8-8949-51A0108C988D}" dt="2025-10-02T16:09:54.985" v="1727" actId="13244"/>
        <pc:sldMkLst>
          <pc:docMk/>
          <pc:sldMk cId="2389275813" sldId="4174"/>
        </pc:sldMkLst>
      </pc:sldChg>
      <pc:sldChg chg="addSp modSp mod">
        <pc:chgData name="Opolski, Johanna (VITA)" userId="d193368f-0db6-4ee9-844e-4a3185a057bb" providerId="ADAL" clId="{DAB621AB-A92D-42D8-8949-51A0108C988D}" dt="2025-09-30T16:19:47.519" v="897"/>
        <pc:sldMkLst>
          <pc:docMk/>
          <pc:sldMk cId="3135829858" sldId="4175"/>
        </pc:sldMkLst>
      </pc:sldChg>
      <pc:sldChg chg="add">
        <pc:chgData name="Opolski, Johanna (VITA)" userId="d193368f-0db6-4ee9-844e-4a3185a057bb" providerId="ADAL" clId="{DAB621AB-A92D-42D8-8949-51A0108C988D}" dt="2025-09-29T13:25:09.818" v="470"/>
        <pc:sldMkLst>
          <pc:docMk/>
          <pc:sldMk cId="1091502504" sldId="4176"/>
        </pc:sldMkLst>
      </pc:sldChg>
      <pc:sldChg chg="add">
        <pc:chgData name="Opolski, Johanna (VITA)" userId="d193368f-0db6-4ee9-844e-4a3185a057bb" providerId="ADAL" clId="{DAB621AB-A92D-42D8-8949-51A0108C988D}" dt="2025-09-29T13:25:09.818" v="470"/>
        <pc:sldMkLst>
          <pc:docMk/>
          <pc:sldMk cId="987734042" sldId="4177"/>
        </pc:sldMkLst>
      </pc:sldChg>
      <pc:sldChg chg="modSp add mod">
        <pc:chgData name="Opolski, Johanna (VITA)" userId="d193368f-0db6-4ee9-844e-4a3185a057bb" providerId="ADAL" clId="{DAB621AB-A92D-42D8-8949-51A0108C988D}" dt="2026-01-14T20:06:13.225" v="1746" actId="962"/>
        <pc:sldMkLst>
          <pc:docMk/>
          <pc:sldMk cId="926721280" sldId="4178"/>
        </pc:sldMkLst>
        <pc:picChg chg="mod ord">
          <ac:chgData name="Opolski, Johanna (VITA)" userId="d193368f-0db6-4ee9-844e-4a3185a057bb" providerId="ADAL" clId="{DAB621AB-A92D-42D8-8949-51A0108C988D}" dt="2026-01-14T20:06:13.225" v="1746" actId="962"/>
          <ac:picMkLst>
            <pc:docMk/>
            <pc:sldMk cId="926721280" sldId="4178"/>
            <ac:picMk id="15" creationId="{12595682-78C2-FC18-5901-71F5410423AC}"/>
          </ac:picMkLst>
        </pc:picChg>
      </pc:sldChg>
      <pc:sldChg chg="modSp add mod">
        <pc:chgData name="Opolski, Johanna (VITA)" userId="d193368f-0db6-4ee9-844e-4a3185a057bb" providerId="ADAL" clId="{DAB621AB-A92D-42D8-8949-51A0108C988D}" dt="2025-10-02T16:11:28.078" v="1738" actId="962"/>
        <pc:sldMkLst>
          <pc:docMk/>
          <pc:sldMk cId="1387313041" sldId="4179"/>
        </pc:sldMkLst>
      </pc:sldChg>
      <pc:sldChg chg="modSp add">
        <pc:chgData name="Opolski, Johanna (VITA)" userId="d193368f-0db6-4ee9-844e-4a3185a057bb" providerId="ADAL" clId="{DAB621AB-A92D-42D8-8949-51A0108C988D}" dt="2025-10-02T15:38:54.683" v="1432" actId="962"/>
        <pc:sldMkLst>
          <pc:docMk/>
          <pc:sldMk cId="551035608" sldId="4180"/>
        </pc:sldMkLst>
      </pc:sldChg>
      <pc:sldChg chg="add">
        <pc:chgData name="Opolski, Johanna (VITA)" userId="d193368f-0db6-4ee9-844e-4a3185a057bb" providerId="ADAL" clId="{DAB621AB-A92D-42D8-8949-51A0108C988D}" dt="2025-09-29T15:18:41.590" v="537"/>
        <pc:sldMkLst>
          <pc:docMk/>
          <pc:sldMk cId="772865734" sldId="4181"/>
        </pc:sldMkLst>
      </pc:sldChg>
      <pc:sldChg chg="add">
        <pc:chgData name="Opolski, Johanna (VITA)" userId="d193368f-0db6-4ee9-844e-4a3185a057bb" providerId="ADAL" clId="{DAB621AB-A92D-42D8-8949-51A0108C988D}" dt="2025-09-29T15:18:41.590" v="537"/>
        <pc:sldMkLst>
          <pc:docMk/>
          <pc:sldMk cId="3006744437" sldId="4182"/>
        </pc:sldMkLst>
      </pc:sldChg>
      <pc:sldChg chg="modSp add mod ord">
        <pc:chgData name="Opolski, Johanna (VITA)" userId="d193368f-0db6-4ee9-844e-4a3185a057bb" providerId="ADAL" clId="{DAB621AB-A92D-42D8-8949-51A0108C988D}" dt="2025-10-02T16:10:16.099" v="1729" actId="962"/>
        <pc:sldMkLst>
          <pc:docMk/>
          <pc:sldMk cId="3656203515" sldId="4183"/>
        </pc:sldMkLst>
      </pc:sldChg>
      <pc:sldChg chg="add ord">
        <pc:chgData name="Opolski, Johanna (VITA)" userId="d193368f-0db6-4ee9-844e-4a3185a057bb" providerId="ADAL" clId="{DAB621AB-A92D-42D8-8949-51A0108C988D}" dt="2025-10-01T16:03:30.926" v="1080"/>
        <pc:sldMkLst>
          <pc:docMk/>
          <pc:sldMk cId="2138590581" sldId="4184"/>
        </pc:sldMkLst>
      </pc:sldChg>
      <pc:sldChg chg="add del">
        <pc:chgData name="Opolski, Johanna (VITA)" userId="d193368f-0db6-4ee9-844e-4a3185a057bb" providerId="ADAL" clId="{DAB621AB-A92D-42D8-8949-51A0108C988D}" dt="2025-09-29T19:29:17.840" v="560" actId="2696"/>
        <pc:sldMkLst>
          <pc:docMk/>
          <pc:sldMk cId="1701903867" sldId="4187"/>
        </pc:sldMkLst>
      </pc:sldChg>
      <pc:sldChg chg="add">
        <pc:chgData name="Opolski, Johanna (VITA)" userId="d193368f-0db6-4ee9-844e-4a3185a057bb" providerId="ADAL" clId="{DAB621AB-A92D-42D8-8949-51A0108C988D}" dt="2025-09-29T19:29:01.101" v="541"/>
        <pc:sldMkLst>
          <pc:docMk/>
          <pc:sldMk cId="15811709" sldId="4188"/>
        </pc:sldMkLst>
      </pc:sldChg>
      <pc:sldChg chg="add del">
        <pc:chgData name="Opolski, Johanna (VITA)" userId="d193368f-0db6-4ee9-844e-4a3185a057bb" providerId="ADAL" clId="{DAB621AB-A92D-42D8-8949-51A0108C988D}" dt="2025-09-29T19:30:08.797" v="713" actId="2696"/>
        <pc:sldMkLst>
          <pc:docMk/>
          <pc:sldMk cId="3621066556" sldId="4189"/>
        </pc:sldMkLst>
      </pc:sldChg>
      <pc:sldChg chg="modSp add mod">
        <pc:chgData name="Opolski, Johanna (VITA)" userId="d193368f-0db6-4ee9-844e-4a3185a057bb" providerId="ADAL" clId="{DAB621AB-A92D-42D8-8949-51A0108C988D}" dt="2025-09-29T19:31:29.525" v="756" actId="20577"/>
        <pc:sldMkLst>
          <pc:docMk/>
          <pc:sldMk cId="2491069933" sldId="4190"/>
        </pc:sldMkLst>
      </pc:sldChg>
      <pc:sldChg chg="add ord">
        <pc:chgData name="Opolski, Johanna (VITA)" userId="d193368f-0db6-4ee9-844e-4a3185a057bb" providerId="ADAL" clId="{DAB621AB-A92D-42D8-8949-51A0108C988D}" dt="2025-09-29T19:32:37.478" v="758"/>
        <pc:sldMkLst>
          <pc:docMk/>
          <pc:sldMk cId="2077840611" sldId="4191"/>
        </pc:sldMkLst>
      </pc:sldChg>
      <pc:sldChg chg="addSp delSp modSp add mod ord">
        <pc:chgData name="Opolski, Johanna (VITA)" userId="d193368f-0db6-4ee9-844e-4a3185a057bb" providerId="ADAL" clId="{DAB621AB-A92D-42D8-8949-51A0108C988D}" dt="2025-10-02T15:08:36.616" v="1330" actId="962"/>
        <pc:sldMkLst>
          <pc:docMk/>
          <pc:sldMk cId="4182494919" sldId="4192"/>
        </pc:sldMkLst>
      </pc:sldChg>
      <pc:sldChg chg="delSp modSp add mod">
        <pc:chgData name="Opolski, Johanna (VITA)" userId="d193368f-0db6-4ee9-844e-4a3185a057bb" providerId="ADAL" clId="{DAB621AB-A92D-42D8-8949-51A0108C988D}" dt="2025-09-30T16:21:49.654" v="963" actId="1076"/>
        <pc:sldMkLst>
          <pc:docMk/>
          <pc:sldMk cId="135868299" sldId="4193"/>
        </pc:sldMkLst>
      </pc:sldChg>
      <pc:sldChg chg="del">
        <pc:chgData name="Opolski, Johanna (VITA)" userId="d193368f-0db6-4ee9-844e-4a3185a057bb" providerId="ADAL" clId="{DAB621AB-A92D-42D8-8949-51A0108C988D}" dt="2025-10-01T11:20:27.758" v="965" actId="2696"/>
        <pc:sldMkLst>
          <pc:docMk/>
          <pc:sldMk cId="1875207111" sldId="4195"/>
        </pc:sldMkLst>
      </pc:sldChg>
      <pc:sldChg chg="modSp add mod">
        <pc:chgData name="Opolski, Johanna (VITA)" userId="d193368f-0db6-4ee9-844e-4a3185a057bb" providerId="ADAL" clId="{DAB621AB-A92D-42D8-8949-51A0108C988D}" dt="2025-10-02T15:55:06.063" v="1644" actId="962"/>
        <pc:sldMkLst>
          <pc:docMk/>
          <pc:sldMk cId="1336203019" sldId="4196"/>
        </pc:sldMkLst>
      </pc:sldChg>
      <pc:sldChg chg="addSp delSp modSp add mod">
        <pc:chgData name="Opolski, Johanna (VITA)" userId="d193368f-0db6-4ee9-844e-4a3185a057bb" providerId="ADAL" clId="{DAB621AB-A92D-42D8-8949-51A0108C988D}" dt="2025-10-02T15:55:15.148" v="1645" actId="962"/>
        <pc:sldMkLst>
          <pc:docMk/>
          <pc:sldMk cId="2914172502" sldId="4197"/>
        </pc:sldMkLst>
      </pc:sldChg>
      <pc:sldChg chg="modSp add mod">
        <pc:chgData name="Opolski, Johanna (VITA)" userId="d193368f-0db6-4ee9-844e-4a3185a057bb" providerId="ADAL" clId="{DAB621AB-A92D-42D8-8949-51A0108C988D}" dt="2025-10-02T15:55:26.232" v="1646" actId="962"/>
        <pc:sldMkLst>
          <pc:docMk/>
          <pc:sldMk cId="3750475938" sldId="4198"/>
        </pc:sldMkLst>
      </pc:sldChg>
      <pc:sldChg chg="modSp add mod">
        <pc:chgData name="Opolski, Johanna (VITA)" userId="d193368f-0db6-4ee9-844e-4a3185a057bb" providerId="ADAL" clId="{DAB621AB-A92D-42D8-8949-51A0108C988D}" dt="2025-10-02T15:55:34.623" v="1647" actId="962"/>
        <pc:sldMkLst>
          <pc:docMk/>
          <pc:sldMk cId="2953163801" sldId="4199"/>
        </pc:sldMkLst>
      </pc:sldChg>
      <pc:sldChg chg="add">
        <pc:chgData name="Opolski, Johanna (VITA)" userId="d193368f-0db6-4ee9-844e-4a3185a057bb" providerId="ADAL" clId="{DAB621AB-A92D-42D8-8949-51A0108C988D}" dt="2025-10-01T11:20:11.637" v="964"/>
        <pc:sldMkLst>
          <pc:docMk/>
          <pc:sldMk cId="3424980544" sldId="4200"/>
        </pc:sldMkLst>
      </pc:sldChg>
      <pc:sldChg chg="modSp add mod">
        <pc:chgData name="Opolski, Johanna (VITA)" userId="d193368f-0db6-4ee9-844e-4a3185a057bb" providerId="ADAL" clId="{DAB621AB-A92D-42D8-8949-51A0108C988D}" dt="2025-10-02T15:57:38.055" v="1658" actId="962"/>
        <pc:sldMkLst>
          <pc:docMk/>
          <pc:sldMk cId="159083528" sldId="4201"/>
        </pc:sldMkLst>
      </pc:sldChg>
      <pc:sldChg chg="add">
        <pc:chgData name="Opolski, Johanna (VITA)" userId="d193368f-0db6-4ee9-844e-4a3185a057bb" providerId="ADAL" clId="{DAB621AB-A92D-42D8-8949-51A0108C988D}" dt="2025-10-02T14:40:37.587" v="1133"/>
        <pc:sldMkLst>
          <pc:docMk/>
          <pc:sldMk cId="4087216682" sldId="4202"/>
        </pc:sldMkLst>
      </pc:sldChg>
      <pc:sldChg chg="modSp add mod">
        <pc:chgData name="Opolski, Johanna (VITA)" userId="d193368f-0db6-4ee9-844e-4a3185a057bb" providerId="ADAL" clId="{DAB621AB-A92D-42D8-8949-51A0108C988D}" dt="2025-10-02T15:57:53.652" v="1660" actId="13244"/>
        <pc:sldMkLst>
          <pc:docMk/>
          <pc:sldMk cId="3737784913" sldId="4203"/>
        </pc:sldMkLst>
      </pc:sldChg>
      <pc:sldChg chg="modSp add mod">
        <pc:chgData name="Opolski, Johanna (VITA)" userId="d193368f-0db6-4ee9-844e-4a3185a057bb" providerId="ADAL" clId="{DAB621AB-A92D-42D8-8949-51A0108C988D}" dt="2025-10-02T15:58:04.172" v="1662" actId="13244"/>
        <pc:sldMkLst>
          <pc:docMk/>
          <pc:sldMk cId="2618724662" sldId="4204"/>
        </pc:sldMkLst>
      </pc:sldChg>
      <pc:sldChg chg="delSp modSp add mod">
        <pc:chgData name="Opolski, Johanna (VITA)" userId="d193368f-0db6-4ee9-844e-4a3185a057bb" providerId="ADAL" clId="{DAB621AB-A92D-42D8-8949-51A0108C988D}" dt="2025-10-02T15:59:03.423" v="1666" actId="13244"/>
        <pc:sldMkLst>
          <pc:docMk/>
          <pc:sldMk cId="3780967524" sldId="4205"/>
        </pc:sldMkLst>
      </pc:sldChg>
      <pc:sldChg chg="modSp add">
        <pc:chgData name="Opolski, Johanna (VITA)" userId="d193368f-0db6-4ee9-844e-4a3185a057bb" providerId="ADAL" clId="{DAB621AB-A92D-42D8-8949-51A0108C988D}" dt="2025-10-02T15:12:25.370" v="1350" actId="962"/>
        <pc:sldMkLst>
          <pc:docMk/>
          <pc:sldMk cId="4158660720" sldId="4206"/>
        </pc:sldMkLst>
      </pc:sldChg>
      <pc:sldChg chg="add">
        <pc:chgData name="Opolski, Johanna (VITA)" userId="d193368f-0db6-4ee9-844e-4a3185a057bb" providerId="ADAL" clId="{DAB621AB-A92D-42D8-8949-51A0108C988D}" dt="2025-10-02T14:40:37.587" v="1133"/>
        <pc:sldMkLst>
          <pc:docMk/>
          <pc:sldMk cId="3490588091" sldId="4207"/>
        </pc:sldMkLst>
      </pc:sldChg>
      <pc:sldChg chg="add">
        <pc:chgData name="Opolski, Johanna (VITA)" userId="d193368f-0db6-4ee9-844e-4a3185a057bb" providerId="ADAL" clId="{DAB621AB-A92D-42D8-8949-51A0108C988D}" dt="2025-10-02T14:40:37.587" v="1133"/>
        <pc:sldMkLst>
          <pc:docMk/>
          <pc:sldMk cId="3826965662" sldId="4208"/>
        </pc:sldMkLst>
      </pc:sldChg>
      <pc:sldChg chg="modSp add mod">
        <pc:chgData name="Opolski, Johanna (VITA)" userId="d193368f-0db6-4ee9-844e-4a3185a057bb" providerId="ADAL" clId="{DAB621AB-A92D-42D8-8949-51A0108C988D}" dt="2025-10-02T16:01:14.861" v="1669" actId="962"/>
        <pc:sldMkLst>
          <pc:docMk/>
          <pc:sldMk cId="728750361" sldId="4209"/>
        </pc:sldMkLst>
      </pc:sldChg>
      <pc:sldChg chg="add">
        <pc:chgData name="Opolski, Johanna (VITA)" userId="d193368f-0db6-4ee9-844e-4a3185a057bb" providerId="ADAL" clId="{DAB621AB-A92D-42D8-8949-51A0108C988D}" dt="2025-10-02T14:40:37.587" v="1133"/>
        <pc:sldMkLst>
          <pc:docMk/>
          <pc:sldMk cId="4116324469" sldId="4210"/>
        </pc:sldMkLst>
      </pc:sldChg>
      <pc:sldChg chg="modSp add mod">
        <pc:chgData name="Opolski, Johanna (VITA)" userId="d193368f-0db6-4ee9-844e-4a3185a057bb" providerId="ADAL" clId="{DAB621AB-A92D-42D8-8949-51A0108C988D}" dt="2025-10-02T16:01:24.766" v="1671" actId="13244"/>
        <pc:sldMkLst>
          <pc:docMk/>
          <pc:sldMk cId="2248127539" sldId="4211"/>
        </pc:sldMkLst>
      </pc:sldChg>
      <pc:sldChg chg="modSp add mod">
        <pc:chgData name="Opolski, Johanna (VITA)" userId="d193368f-0db6-4ee9-844e-4a3185a057bb" providerId="ADAL" clId="{DAB621AB-A92D-42D8-8949-51A0108C988D}" dt="2025-10-02T15:23:19.223" v="1352" actId="962"/>
        <pc:sldMkLst>
          <pc:docMk/>
          <pc:sldMk cId="3530096586" sldId="4212"/>
        </pc:sldMkLst>
      </pc:sldChg>
      <pc:sldChg chg="modSp add mod">
        <pc:chgData name="Opolski, Johanna (VITA)" userId="d193368f-0db6-4ee9-844e-4a3185a057bb" providerId="ADAL" clId="{DAB621AB-A92D-42D8-8949-51A0108C988D}" dt="2025-10-02T15:23:46.393" v="1356" actId="962"/>
        <pc:sldMkLst>
          <pc:docMk/>
          <pc:sldMk cId="4098984097" sldId="4213"/>
        </pc:sldMkLst>
      </pc:sldChg>
      <pc:sldChg chg="modSp add mod">
        <pc:chgData name="Opolski, Johanna (VITA)" userId="d193368f-0db6-4ee9-844e-4a3185a057bb" providerId="ADAL" clId="{DAB621AB-A92D-42D8-8949-51A0108C988D}" dt="2025-10-02T16:01:41.840" v="1673" actId="13244"/>
        <pc:sldMkLst>
          <pc:docMk/>
          <pc:sldMk cId="3738909882" sldId="4214"/>
        </pc:sldMkLst>
      </pc:sldChg>
      <pc:sldChg chg="add">
        <pc:chgData name="Opolski, Johanna (VITA)" userId="d193368f-0db6-4ee9-844e-4a3185a057bb" providerId="ADAL" clId="{DAB621AB-A92D-42D8-8949-51A0108C988D}" dt="2025-10-02T14:40:37.587" v="1133"/>
        <pc:sldMkLst>
          <pc:docMk/>
          <pc:sldMk cId="1702129446" sldId="4215"/>
        </pc:sldMkLst>
      </pc:sldChg>
      <pc:sldChg chg="add">
        <pc:chgData name="Opolski, Johanna (VITA)" userId="d193368f-0db6-4ee9-844e-4a3185a057bb" providerId="ADAL" clId="{DAB621AB-A92D-42D8-8949-51A0108C988D}" dt="2025-10-02T14:40:37.587" v="1133"/>
        <pc:sldMkLst>
          <pc:docMk/>
          <pc:sldMk cId="2749511326" sldId="4216"/>
        </pc:sldMkLst>
      </pc:sldChg>
      <pc:sldChg chg="add">
        <pc:chgData name="Opolski, Johanna (VITA)" userId="d193368f-0db6-4ee9-844e-4a3185a057bb" providerId="ADAL" clId="{DAB621AB-A92D-42D8-8949-51A0108C988D}" dt="2025-10-02T14:40:37.587" v="1133"/>
        <pc:sldMkLst>
          <pc:docMk/>
          <pc:sldMk cId="1958262400" sldId="4217"/>
        </pc:sldMkLst>
      </pc:sldChg>
      <pc:sldMasterChg chg="delSldLayout">
        <pc:chgData name="Opolski, Johanna (VITA)" userId="d193368f-0db6-4ee9-844e-4a3185a057bb" providerId="ADAL" clId="{DAB621AB-A92D-42D8-8949-51A0108C988D}" dt="2025-09-29T13:39:24.858" v="514" actId="2696"/>
        <pc:sldMasterMkLst>
          <pc:docMk/>
          <pc:sldMasterMk cId="3693717608" sldId="2147483648"/>
        </pc:sldMasterMkLst>
        <pc:sldLayoutChg chg="del">
          <pc:chgData name="Opolski, Johanna (VITA)" userId="d193368f-0db6-4ee9-844e-4a3185a057bb" providerId="ADAL" clId="{DAB621AB-A92D-42D8-8949-51A0108C988D}" dt="2025-09-29T13:39:24.858" v="514" actId="2696"/>
          <pc:sldLayoutMkLst>
            <pc:docMk/>
            <pc:sldMasterMk cId="3693717608" sldId="2147483648"/>
            <pc:sldLayoutMk cId="2933012647" sldId="2147483776"/>
          </pc:sldLayoutMkLst>
        </pc:sldLayoutChg>
        <pc:sldLayoutChg chg="del">
          <pc:chgData name="Opolski, Johanna (VITA)" userId="d193368f-0db6-4ee9-844e-4a3185a057bb" providerId="ADAL" clId="{DAB621AB-A92D-42D8-8949-51A0108C988D}" dt="2025-09-29T13:39:24.858" v="514" actId="2696"/>
          <pc:sldLayoutMkLst>
            <pc:docMk/>
            <pc:sldMasterMk cId="3693717608" sldId="2147483648"/>
            <pc:sldLayoutMk cId="908481012" sldId="2147483777"/>
          </pc:sldLayoutMkLst>
        </pc:sldLayoutChg>
        <pc:sldLayoutChg chg="del">
          <pc:chgData name="Opolski, Johanna (VITA)" userId="d193368f-0db6-4ee9-844e-4a3185a057bb" providerId="ADAL" clId="{DAB621AB-A92D-42D8-8949-51A0108C988D}" dt="2025-09-29T13:39:24.858" v="514" actId="2696"/>
          <pc:sldLayoutMkLst>
            <pc:docMk/>
            <pc:sldMasterMk cId="3693717608" sldId="2147483648"/>
            <pc:sldLayoutMk cId="2758321049" sldId="2147483778"/>
          </pc:sldLayoutMkLst>
        </pc:sldLayoutChg>
      </pc:sldMaster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S::johanna.opolski@vita.virginia.gov::d193368f-0db6-4ee9-844e-4a3185a057bb" providerId="AD" clId="Web-{4270B7F2-62A7-4BC7-802A-A4AE8FD8108B}"/>
    <pc:docChg chg="modSld">
      <pc:chgData name="Opolski, Johanna (VITA)" userId="S::johanna.opolski@vita.virginia.gov::d193368f-0db6-4ee9-844e-4a3185a057bb" providerId="AD" clId="Web-{4270B7F2-62A7-4BC7-802A-A4AE8FD8108B}" dt="2024-07-24T17:49:46.623" v="13" actId="20577"/>
      <pc:docMkLst>
        <pc:docMk/>
      </pc:docMkLst>
      <pc:sldChg chg="modSp">
        <pc:chgData name="Opolski, Johanna (VITA)" userId="S::johanna.opolski@vita.virginia.gov::d193368f-0db6-4ee9-844e-4a3185a057bb" providerId="AD" clId="Web-{4270B7F2-62A7-4BC7-802A-A4AE8FD8108B}" dt="2024-07-24T17:49:26.639" v="7" actId="20577"/>
        <pc:sldMkLst>
          <pc:docMk/>
          <pc:sldMk cId="505377817" sldId="419"/>
        </pc:sldMkLst>
      </pc:sldChg>
      <pc:sldChg chg="modSp">
        <pc:chgData name="Opolski, Johanna (VITA)" userId="S::johanna.opolski@vita.virginia.gov::d193368f-0db6-4ee9-844e-4a3185a057bb" providerId="AD" clId="Web-{4270B7F2-62A7-4BC7-802A-A4AE8FD8108B}" dt="2024-07-24T17:49:46.623" v="13" actId="20577"/>
        <pc:sldMkLst>
          <pc:docMk/>
          <pc:sldMk cId="2159154844" sldId="423"/>
        </pc:sldMkLst>
      </pc:sldChg>
    </pc:docChg>
  </pc:docChgLst>
  <pc:docChgLst>
    <pc:chgData name="Bland, Erica (VITA)" userId="S::erica.bland@vita.virginia.gov::949b437b-b7d4-49e7-a48f-e3ad3af8dbf4" providerId="AD" clId="Web-{B949BCF0-F3B4-41CB-880F-9FF1EFCA2A13}"/>
    <pc:docChg chg="modSld">
      <pc:chgData name="Bland, Erica (VITA)" userId="S::erica.bland@vita.virginia.gov::949b437b-b7d4-49e7-a48f-e3ad3af8dbf4" providerId="AD" clId="Web-{B949BCF0-F3B4-41CB-880F-9FF1EFCA2A13}" dt="2025-10-01T13:36:04.793" v="69" actId="20577"/>
      <pc:docMkLst>
        <pc:docMk/>
      </pc:docMkLst>
      <pc:sldChg chg="modSp">
        <pc:chgData name="Bland, Erica (VITA)" userId="S::erica.bland@vita.virginia.gov::949b437b-b7d4-49e7-a48f-e3ad3af8dbf4" providerId="AD" clId="Web-{B949BCF0-F3B4-41CB-880F-9FF1EFCA2A13}" dt="2025-10-01T13:36:04.793" v="69" actId="20577"/>
        <pc:sldMkLst>
          <pc:docMk/>
          <pc:sldMk cId="3750475938" sldId="4198"/>
        </pc:sldMkLst>
      </pc:sldChg>
    </pc:docChg>
  </pc:docChgLst>
  <pc:docChgLst>
    <pc:chgData name="Bland, Erica (VITA)" userId="S::erica.bland@vita.virginia.gov::949b437b-b7d4-49e7-a48f-e3ad3af8dbf4" providerId="AD" clId="Web-{76E35D5B-2C26-4C6C-B2B8-FF0502F885D0}"/>
    <pc:docChg chg="delSld modSld sldOrd">
      <pc:chgData name="Bland, Erica (VITA)" userId="S::erica.bland@vita.virginia.gov::949b437b-b7d4-49e7-a48f-e3ad3af8dbf4" providerId="AD" clId="Web-{76E35D5B-2C26-4C6C-B2B8-FF0502F885D0}" dt="2025-10-01T16:34:37.162" v="61"/>
      <pc:docMkLst>
        <pc:docMk/>
      </pc:docMkLst>
      <pc:sldChg chg="modSp">
        <pc:chgData name="Bland, Erica (VITA)" userId="S::erica.bland@vita.virginia.gov::949b437b-b7d4-49e7-a48f-e3ad3af8dbf4" providerId="AD" clId="Web-{76E35D5B-2C26-4C6C-B2B8-FF0502F885D0}" dt="2025-10-01T16:33:05.928" v="12" actId="20577"/>
        <pc:sldMkLst>
          <pc:docMk/>
          <pc:sldMk cId="198477738" sldId="259"/>
        </pc:sldMkLst>
      </pc:sldChg>
      <pc:sldChg chg="modSp">
        <pc:chgData name="Bland, Erica (VITA)" userId="S::erica.bland@vita.virginia.gov::949b437b-b7d4-49e7-a48f-e3ad3af8dbf4" providerId="AD" clId="Web-{76E35D5B-2C26-4C6C-B2B8-FF0502F885D0}" dt="2025-10-01T16:34:37.162" v="61"/>
        <pc:sldMkLst>
          <pc:docMk/>
          <pc:sldMk cId="4100398212" sldId="422"/>
        </pc:sldMkLst>
      </pc:sldChg>
      <pc:sldChg chg="del">
        <pc:chgData name="Bland, Erica (VITA)" userId="S::erica.bland@vita.virginia.gov::949b437b-b7d4-49e7-a48f-e3ad3af8dbf4" providerId="AD" clId="Web-{76E35D5B-2C26-4C6C-B2B8-FF0502F885D0}" dt="2025-10-01T16:33:59.053" v="15"/>
        <pc:sldMkLst>
          <pc:docMk/>
          <pc:sldMk cId="260353966" sldId="4194"/>
        </pc:sldMkLst>
      </pc:sldChg>
      <pc:sldChg chg="ord">
        <pc:chgData name="Bland, Erica (VITA)" userId="S::erica.bland@vita.virginia.gov::949b437b-b7d4-49e7-a48f-e3ad3af8dbf4" providerId="AD" clId="Web-{76E35D5B-2C26-4C6C-B2B8-FF0502F885D0}" dt="2025-10-01T16:33:50.662" v="14"/>
        <pc:sldMkLst>
          <pc:docMk/>
          <pc:sldMk cId="3424980544" sldId="4200"/>
        </pc:sldMkLst>
      </pc:sldChg>
    </pc:docChg>
  </pc:docChgLst>
  <pc:docChgLst>
    <pc:chgData name="Opolski, Johanna (VITA)" userId="S::johanna.opolski@vita.virginia.gov::d193368f-0db6-4ee9-844e-4a3185a057bb" providerId="AD" clId="Web-{65597D71-C8C7-4A38-A5F2-9C432B76412A}"/>
    <pc:docChg chg="addSld modSld">
      <pc:chgData name="Opolski, Johanna (VITA)" userId="S::johanna.opolski@vita.virginia.gov::d193368f-0db6-4ee9-844e-4a3185a057bb" providerId="AD" clId="Web-{65597D71-C8C7-4A38-A5F2-9C432B76412A}" dt="2024-07-24T18:00:47.551" v="4" actId="20577"/>
      <pc:docMkLst>
        <pc:docMk/>
      </pc:docMkLst>
      <pc:sldChg chg="modSp add">
        <pc:chgData name="Opolski, Johanna (VITA)" userId="S::johanna.opolski@vita.virginia.gov::d193368f-0db6-4ee9-844e-4a3185a057bb" providerId="AD" clId="Web-{65597D71-C8C7-4A38-A5F2-9C432B76412A}" dt="2024-07-24T18:00:47.551" v="4" actId="20577"/>
        <pc:sldMkLst>
          <pc:docMk/>
          <pc:sldMk cId="3654051267" sldId="4159"/>
        </pc:sldMkLst>
      </pc:sldChg>
    </pc:docChg>
  </pc:docChgLst>
  <pc:docChgLst>
    <pc:chgData name="Platt, Sofia (VITA)" userId="S::sofia.platt@vita.virginia.gov::b6edd5fa-f489-40eb-95e8-6f7205182c6c" providerId="AD" clId="Web-{887F28C9-04AC-6A5B-894A-023943DE4F8E}"/>
    <pc:docChg chg="modSld">
      <pc:chgData name="Platt, Sofia (VITA)" userId="S::sofia.platt@vita.virginia.gov::b6edd5fa-f489-40eb-95e8-6f7205182c6c" providerId="AD" clId="Web-{887F28C9-04AC-6A5B-894A-023943DE4F8E}" dt="2025-09-30T16:09:05.290" v="4"/>
      <pc:docMkLst>
        <pc:docMk/>
      </pc:docMkLst>
      <pc:sldChg chg="modSp">
        <pc:chgData name="Platt, Sofia (VITA)" userId="S::sofia.platt@vita.virginia.gov::b6edd5fa-f489-40eb-95e8-6f7205182c6c" providerId="AD" clId="Web-{887F28C9-04AC-6A5B-894A-023943DE4F8E}" dt="2025-09-30T16:07:46.728" v="1" actId="1076"/>
        <pc:sldMkLst>
          <pc:docMk/>
          <pc:sldMk cId="2754189082" sldId="304"/>
        </pc:sldMkLst>
      </pc:sldChg>
      <pc:sldChg chg="modSp">
        <pc:chgData name="Platt, Sofia (VITA)" userId="S::sofia.platt@vita.virginia.gov::b6edd5fa-f489-40eb-95e8-6f7205182c6c" providerId="AD" clId="Web-{887F28C9-04AC-6A5B-894A-023943DE4F8E}" dt="2025-09-30T16:08:08.900" v="2" actId="1076"/>
        <pc:sldMkLst>
          <pc:docMk/>
          <pc:sldMk cId="2515396241" sldId="524"/>
        </pc:sldMkLst>
      </pc:sldChg>
      <pc:sldChg chg="modSp">
        <pc:chgData name="Platt, Sofia (VITA)" userId="S::sofia.platt@vita.virginia.gov::b6edd5fa-f489-40eb-95e8-6f7205182c6c" providerId="AD" clId="Web-{887F28C9-04AC-6A5B-894A-023943DE4F8E}" dt="2025-09-30T16:09:05.290" v="4"/>
        <pc:sldMkLst>
          <pc:docMk/>
          <pc:sldMk cId="2316053143" sldId="528"/>
        </pc:sldMkLst>
      </pc:sldChg>
      <pc:sldChg chg="modSp">
        <pc:chgData name="Platt, Sofia (VITA)" userId="S::sofia.platt@vita.virginia.gov::b6edd5fa-f489-40eb-95e8-6f7205182c6c" providerId="AD" clId="Web-{887F28C9-04AC-6A5B-894A-023943DE4F8E}" dt="2025-09-30T16:07:10.962" v="0" actId="14100"/>
        <pc:sldMkLst>
          <pc:docMk/>
          <pc:sldMk cId="1475055262" sldId="535"/>
        </pc:sldMkLst>
      </pc:sldChg>
    </pc:docChg>
  </pc:docChgLst>
  <pc:docChgLst>
    <pc:chgData name="Platt, Sofia (VITA)" userId="S::sofia.platt@vita.virginia.gov::b6edd5fa-f489-40eb-95e8-6f7205182c6c" providerId="AD" clId="Web-{848F875F-15C2-67A2-8289-30AA5A20C2BE}"/>
    <pc:docChg chg="modSld">
      <pc:chgData name="Platt, Sofia (VITA)" userId="S::sofia.platt@vita.virginia.gov::b6edd5fa-f489-40eb-95e8-6f7205182c6c" providerId="AD" clId="Web-{848F875F-15C2-67A2-8289-30AA5A20C2BE}" dt="2025-09-30T16:01:46.374" v="427" actId="20577"/>
      <pc:docMkLst>
        <pc:docMk/>
      </pc:docMkLst>
      <pc:sldChg chg="modSp">
        <pc:chgData name="Platt, Sofia (VITA)" userId="S::sofia.platt@vita.virginia.gov::b6edd5fa-f489-40eb-95e8-6f7205182c6c" providerId="AD" clId="Web-{848F875F-15C2-67A2-8289-30AA5A20C2BE}" dt="2025-09-30T16:01:46.374" v="427" actId="20577"/>
        <pc:sldMkLst>
          <pc:docMk/>
          <pc:sldMk cId="3846033242" sldId="257"/>
        </pc:sldMkLst>
      </pc:sldChg>
      <pc:sldChg chg="modSp">
        <pc:chgData name="Platt, Sofia (VITA)" userId="S::sofia.platt@vita.virginia.gov::b6edd5fa-f489-40eb-95e8-6f7205182c6c" providerId="AD" clId="Web-{848F875F-15C2-67A2-8289-30AA5A20C2BE}" dt="2025-09-30T15:58:48.750" v="417" actId="20577"/>
        <pc:sldMkLst>
          <pc:docMk/>
          <pc:sldMk cId="1731028950" sldId="295"/>
        </pc:sldMkLst>
      </pc:sldChg>
      <pc:sldChg chg="modSp">
        <pc:chgData name="Platt, Sofia (VITA)" userId="S::sofia.platt@vita.virginia.gov::b6edd5fa-f489-40eb-95e8-6f7205182c6c" providerId="AD" clId="Web-{848F875F-15C2-67A2-8289-30AA5A20C2BE}" dt="2025-09-30T15:58:58.969" v="418" actId="20577"/>
        <pc:sldMkLst>
          <pc:docMk/>
          <pc:sldMk cId="2420161515" sldId="296"/>
        </pc:sldMkLst>
      </pc:sldChg>
      <pc:sldChg chg="modSp">
        <pc:chgData name="Platt, Sofia (VITA)" userId="S::sofia.platt@vita.virginia.gov::b6edd5fa-f489-40eb-95e8-6f7205182c6c" providerId="AD" clId="Web-{848F875F-15C2-67A2-8289-30AA5A20C2BE}" dt="2025-09-30T16:01:24.999" v="426" actId="14100"/>
        <pc:sldMkLst>
          <pc:docMk/>
          <pc:sldMk cId="3602583027" sldId="297"/>
        </pc:sldMkLst>
      </pc:sldChg>
      <pc:sldChg chg="modSp">
        <pc:chgData name="Platt, Sofia (VITA)" userId="S::sofia.platt@vita.virginia.gov::b6edd5fa-f489-40eb-95e8-6f7205182c6c" providerId="AD" clId="Web-{848F875F-15C2-67A2-8289-30AA5A20C2BE}" dt="2025-09-30T15:59:59.828" v="420" actId="20577"/>
        <pc:sldMkLst>
          <pc:docMk/>
          <pc:sldMk cId="219098567" sldId="514"/>
        </pc:sldMkLst>
      </pc:sldChg>
      <pc:sldChg chg="modSp">
        <pc:chgData name="Platt, Sofia (VITA)" userId="S::sofia.platt@vita.virginia.gov::b6edd5fa-f489-40eb-95e8-6f7205182c6c" providerId="AD" clId="Web-{848F875F-15C2-67A2-8289-30AA5A20C2BE}" dt="2025-09-30T15:51:03.958" v="5" actId="1076"/>
        <pc:sldMkLst>
          <pc:docMk/>
          <pc:sldMk cId="3034626941" sldId="534"/>
        </pc:sldMkLst>
      </pc:sldChg>
      <pc:sldChg chg="modSp">
        <pc:chgData name="Platt, Sofia (VITA)" userId="S::sofia.platt@vita.virginia.gov::b6edd5fa-f489-40eb-95e8-6f7205182c6c" providerId="AD" clId="Web-{848F875F-15C2-67A2-8289-30AA5A20C2BE}" dt="2025-09-30T15:58:20.844" v="416" actId="20577"/>
        <pc:sldMkLst>
          <pc:docMk/>
          <pc:sldMk cId="2469706679" sldId="4161"/>
        </pc:sldMkLst>
      </pc:sldChg>
      <pc:sldChg chg="modSp">
        <pc:chgData name="Platt, Sofia (VITA)" userId="S::sofia.platt@vita.virginia.gov::b6edd5fa-f489-40eb-95e8-6f7205182c6c" providerId="AD" clId="Web-{848F875F-15C2-67A2-8289-30AA5A20C2BE}" dt="2025-09-30T15:52:07.723" v="6" actId="20577"/>
        <pc:sldMkLst>
          <pc:docMk/>
          <pc:sldMk cId="2927670800" sldId="4166"/>
        </pc:sldMkLst>
      </pc:sldChg>
      <pc:sldChg chg="modSp">
        <pc:chgData name="Platt, Sofia (VITA)" userId="S::sofia.platt@vita.virginia.gov::b6edd5fa-f489-40eb-95e8-6f7205182c6c" providerId="AD" clId="Web-{848F875F-15C2-67A2-8289-30AA5A20C2BE}" dt="2025-09-30T15:55:56.876" v="130"/>
        <pc:sldMkLst>
          <pc:docMk/>
          <pc:sldMk cId="3558058239" sldId="4169"/>
        </pc:sldMkLst>
      </pc:sldChg>
      <pc:sldChg chg="modSp">
        <pc:chgData name="Platt, Sofia (VITA)" userId="S::sofia.platt@vita.virginia.gov::b6edd5fa-f489-40eb-95e8-6f7205182c6c" providerId="AD" clId="Web-{848F875F-15C2-67A2-8289-30AA5A20C2BE}" dt="2025-09-30T15:55:40.580" v="99"/>
        <pc:sldMkLst>
          <pc:docMk/>
          <pc:sldMk cId="3013426284" sldId="4170"/>
        </pc:sldMkLst>
      </pc:sldChg>
      <pc:sldChg chg="modSp">
        <pc:chgData name="Platt, Sofia (VITA)" userId="S::sofia.platt@vita.virginia.gov::b6edd5fa-f489-40eb-95e8-6f7205182c6c" providerId="AD" clId="Web-{848F875F-15C2-67A2-8289-30AA5A20C2BE}" dt="2025-09-30T15:56:52.735" v="210" actId="14100"/>
        <pc:sldMkLst>
          <pc:docMk/>
          <pc:sldMk cId="2205851671" sldId="4171"/>
        </pc:sldMkLst>
      </pc:sldChg>
      <pc:sldChg chg="modSp">
        <pc:chgData name="Platt, Sofia (VITA)" userId="S::sofia.platt@vita.virginia.gov::b6edd5fa-f489-40eb-95e8-6f7205182c6c" providerId="AD" clId="Web-{848F875F-15C2-67A2-8289-30AA5A20C2BE}" dt="2025-09-30T15:57:29.219" v="383" actId="1076"/>
        <pc:sldMkLst>
          <pc:docMk/>
          <pc:sldMk cId="3642336325" sldId="4172"/>
        </pc:sldMkLst>
      </pc:sldChg>
      <pc:sldChg chg="modSp">
        <pc:chgData name="Platt, Sofia (VITA)" userId="S::sofia.platt@vita.virginia.gov::b6edd5fa-f489-40eb-95e8-6f7205182c6c" providerId="AD" clId="Web-{848F875F-15C2-67A2-8289-30AA5A20C2BE}" dt="2025-09-30T15:57:45.844" v="414"/>
        <pc:sldMkLst>
          <pc:docMk/>
          <pc:sldMk cId="2533322489" sldId="4173"/>
        </pc:sldMkLst>
      </pc:sldChg>
      <pc:sldChg chg="modSp">
        <pc:chgData name="Platt, Sofia (VITA)" userId="S::sofia.platt@vita.virginia.gov::b6edd5fa-f489-40eb-95e8-6f7205182c6c" providerId="AD" clId="Web-{848F875F-15C2-67A2-8289-30AA5A20C2BE}" dt="2025-09-30T16:00:15.359" v="421" actId="20577"/>
        <pc:sldMkLst>
          <pc:docMk/>
          <pc:sldMk cId="1387313041" sldId="4179"/>
        </pc:sldMkLst>
      </pc:sldChg>
    </pc:docChg>
  </pc:docChgLst>
  <pc:docChgLst>
    <pc:chgData name="Bland, Erica (VITA)" userId="949b437b-b7d4-49e7-a48f-e3ad3af8dbf4" providerId="ADAL" clId="{DCDF1500-6A41-4539-8552-74084AC67706}"/>
    <pc:docChg chg="undo custSel modSld sldOrd">
      <pc:chgData name="Bland, Erica (VITA)" userId="949b437b-b7d4-49e7-a48f-e3ad3af8dbf4" providerId="ADAL" clId="{DCDF1500-6A41-4539-8552-74084AC67706}" dt="2025-10-01T16:40:15.528" v="426" actId="20577"/>
      <pc:docMkLst>
        <pc:docMk/>
      </pc:docMkLst>
      <pc:sldChg chg="modSp mod">
        <pc:chgData name="Bland, Erica (VITA)" userId="949b437b-b7d4-49e7-a48f-e3ad3af8dbf4" providerId="ADAL" clId="{DCDF1500-6A41-4539-8552-74084AC67706}" dt="2025-10-01T16:40:15.528" v="426" actId="20577"/>
        <pc:sldMkLst>
          <pc:docMk/>
          <pc:sldMk cId="4100398212" sldId="422"/>
        </pc:sldMkLst>
      </pc:sldChg>
      <pc:sldChg chg="modSp mod">
        <pc:chgData name="Bland, Erica (VITA)" userId="949b437b-b7d4-49e7-a48f-e3ad3af8dbf4" providerId="ADAL" clId="{DCDF1500-6A41-4539-8552-74084AC67706}" dt="2025-10-01T16:37:44.447" v="38" actId="20577"/>
        <pc:sldMkLst>
          <pc:docMk/>
          <pc:sldMk cId="1336203019" sldId="4196"/>
        </pc:sldMkLst>
      </pc:sldChg>
      <pc:sldChg chg="ord">
        <pc:chgData name="Bland, Erica (VITA)" userId="949b437b-b7d4-49e7-a48f-e3ad3af8dbf4" providerId="ADAL" clId="{DCDF1500-6A41-4539-8552-74084AC67706}" dt="2025-10-01T16:37:25.912" v="12" actId="20578"/>
        <pc:sldMkLst>
          <pc:docMk/>
          <pc:sldMk cId="2914172502" sldId="4197"/>
        </pc:sldMkLst>
      </pc:sldChg>
    </pc:docChg>
  </pc:docChgLst>
  <pc:docChgLst>
    <pc:chgData name="Seshakrishnan, Uma (VITA)" userId="S::uma.seshakrishnan@vita.virginia.gov::a20df29b-a66f-45a2-9991-1f48bb68e864" providerId="AD" clId="Web-{DBE75F59-32D2-7087-5C30-23ECEB847053}"/>
    <pc:docChg chg="addSld delSld modSld sldOrd">
      <pc:chgData name="Seshakrishnan, Uma (VITA)" userId="S::uma.seshakrishnan@vita.virginia.gov::a20df29b-a66f-45a2-9991-1f48bb68e864" providerId="AD" clId="Web-{DBE75F59-32D2-7087-5C30-23ECEB847053}" dt="2025-09-25T15:55:17.658" v="60"/>
      <pc:docMkLst>
        <pc:docMk/>
      </pc:docMkLst>
      <pc:sldChg chg="del">
        <pc:chgData name="Seshakrishnan, Uma (VITA)" userId="S::uma.seshakrishnan@vita.virginia.gov::a20df29b-a66f-45a2-9991-1f48bb68e864" providerId="AD" clId="Web-{DBE75F59-32D2-7087-5C30-23ECEB847053}" dt="2025-09-25T15:53:13.830" v="5"/>
        <pc:sldMkLst>
          <pc:docMk/>
          <pc:sldMk cId="3654051267" sldId="4159"/>
        </pc:sldMkLst>
      </pc:sldChg>
      <pc:sldChg chg="modSp">
        <pc:chgData name="Seshakrishnan, Uma (VITA)" userId="S::uma.seshakrishnan@vita.virginia.gov::a20df29b-a66f-45a2-9991-1f48bb68e864" providerId="AD" clId="Web-{DBE75F59-32D2-7087-5C30-23ECEB847053}" dt="2025-09-25T15:50:32.173" v="2" actId="20577"/>
        <pc:sldMkLst>
          <pc:docMk/>
          <pc:sldMk cId="2469706679" sldId="4161"/>
        </pc:sldMkLst>
      </pc:sldChg>
      <pc:sldChg chg="del">
        <pc:chgData name="Seshakrishnan, Uma (VITA)" userId="S::uma.seshakrishnan@vita.virginia.gov::a20df29b-a66f-45a2-9991-1f48bb68e864" providerId="AD" clId="Web-{DBE75F59-32D2-7087-5C30-23ECEB847053}" dt="2025-09-25T15:55:17.658" v="60"/>
        <pc:sldMkLst>
          <pc:docMk/>
          <pc:sldMk cId="3753012561" sldId="4165"/>
        </pc:sldMkLst>
      </pc:sldChg>
      <pc:sldChg chg="modSp add ord replId">
        <pc:chgData name="Seshakrishnan, Uma (VITA)" userId="S::uma.seshakrishnan@vita.virginia.gov::a20df29b-a66f-45a2-9991-1f48bb68e864" providerId="AD" clId="Web-{DBE75F59-32D2-7087-5C30-23ECEB847053}" dt="2025-09-25T15:55:05.908" v="59" actId="20577"/>
        <pc:sldMkLst>
          <pc:docMk/>
          <pc:sldMk cId="3135829858" sldId="4175"/>
        </pc:sldMkLst>
      </pc:sldChg>
    </pc:docChg>
  </pc:docChgLst>
  <pc:docChgLst>
    <pc:chgData name="Platt, Sofia (VITA)" userId="S::sofia.platt@vita.virginia.gov::b6edd5fa-f489-40eb-95e8-6f7205182c6c" providerId="AD" clId="Web-{B80A29AB-D3AD-FA09-FB8D-BC407AEC2C10}"/>
    <pc:docChg chg="delSld modSld">
      <pc:chgData name="Platt, Sofia (VITA)" userId="S::sofia.platt@vita.virginia.gov::b6edd5fa-f489-40eb-95e8-6f7205182c6c" providerId="AD" clId="Web-{B80A29AB-D3AD-FA09-FB8D-BC407AEC2C10}" dt="2025-10-01T16:06:33.768" v="75" actId="1076"/>
      <pc:docMkLst>
        <pc:docMk/>
      </pc:docMkLst>
      <pc:sldChg chg="modSp">
        <pc:chgData name="Platt, Sofia (VITA)" userId="S::sofia.platt@vita.virginia.gov::b6edd5fa-f489-40eb-95e8-6f7205182c6c" providerId="AD" clId="Web-{B80A29AB-D3AD-FA09-FB8D-BC407AEC2C10}" dt="2025-10-01T15:26:09.635" v="5" actId="20577"/>
        <pc:sldMkLst>
          <pc:docMk/>
          <pc:sldMk cId="3846033242" sldId="257"/>
        </pc:sldMkLst>
      </pc:sldChg>
      <pc:sldChg chg="modSp">
        <pc:chgData name="Platt, Sofia (VITA)" userId="S::sofia.platt@vita.virginia.gov::b6edd5fa-f489-40eb-95e8-6f7205182c6c" providerId="AD" clId="Web-{B80A29AB-D3AD-FA09-FB8D-BC407AEC2C10}" dt="2025-10-01T15:39:59.195" v="30" actId="1076"/>
        <pc:sldMkLst>
          <pc:docMk/>
          <pc:sldMk cId="832996983" sldId="261"/>
        </pc:sldMkLst>
      </pc:sldChg>
      <pc:sldChg chg="modSp">
        <pc:chgData name="Platt, Sofia (VITA)" userId="S::sofia.platt@vita.virginia.gov::b6edd5fa-f489-40eb-95e8-6f7205182c6c" providerId="AD" clId="Web-{B80A29AB-D3AD-FA09-FB8D-BC407AEC2C10}" dt="2025-10-01T15:41:10.914" v="36" actId="20577"/>
        <pc:sldMkLst>
          <pc:docMk/>
          <pc:sldMk cId="1388170672" sldId="267"/>
        </pc:sldMkLst>
      </pc:sldChg>
      <pc:sldChg chg="modSp">
        <pc:chgData name="Platt, Sofia (VITA)" userId="S::sofia.platt@vita.virginia.gov::b6edd5fa-f489-40eb-95e8-6f7205182c6c" providerId="AD" clId="Web-{B80A29AB-D3AD-FA09-FB8D-BC407AEC2C10}" dt="2025-10-01T15:41:03.023" v="35" actId="1076"/>
        <pc:sldMkLst>
          <pc:docMk/>
          <pc:sldMk cId="3853835490" sldId="273"/>
        </pc:sldMkLst>
      </pc:sldChg>
      <pc:sldChg chg="modSp">
        <pc:chgData name="Platt, Sofia (VITA)" userId="S::sofia.platt@vita.virginia.gov::b6edd5fa-f489-40eb-95e8-6f7205182c6c" providerId="AD" clId="Web-{B80A29AB-D3AD-FA09-FB8D-BC407AEC2C10}" dt="2025-10-01T15:38:06.319" v="27" actId="1076"/>
        <pc:sldMkLst>
          <pc:docMk/>
          <pc:sldMk cId="4125153031" sldId="285"/>
        </pc:sldMkLst>
      </pc:sldChg>
      <pc:sldChg chg="modSp">
        <pc:chgData name="Platt, Sofia (VITA)" userId="S::sofia.platt@vita.virginia.gov::b6edd5fa-f489-40eb-95e8-6f7205182c6c" providerId="AD" clId="Web-{B80A29AB-D3AD-FA09-FB8D-BC407AEC2C10}" dt="2025-10-01T15:39:03.210" v="29" actId="20577"/>
        <pc:sldMkLst>
          <pc:docMk/>
          <pc:sldMk cId="2367325720" sldId="299"/>
        </pc:sldMkLst>
      </pc:sldChg>
      <pc:sldChg chg="modSp">
        <pc:chgData name="Platt, Sofia (VITA)" userId="S::sofia.platt@vita.virginia.gov::b6edd5fa-f489-40eb-95e8-6f7205182c6c" providerId="AD" clId="Web-{B80A29AB-D3AD-FA09-FB8D-BC407AEC2C10}" dt="2025-10-01T15:37:40.241" v="25" actId="20577"/>
        <pc:sldMkLst>
          <pc:docMk/>
          <pc:sldMk cId="2754189082" sldId="304"/>
        </pc:sldMkLst>
      </pc:sldChg>
      <pc:sldChg chg="del">
        <pc:chgData name="Platt, Sofia (VITA)" userId="S::sofia.platt@vita.virginia.gov::b6edd5fa-f489-40eb-95e8-6f7205182c6c" providerId="AD" clId="Web-{B80A29AB-D3AD-FA09-FB8D-BC407AEC2C10}" dt="2025-10-01T15:29:26.047" v="14"/>
        <pc:sldMkLst>
          <pc:docMk/>
          <pc:sldMk cId="3570213951" sldId="420"/>
        </pc:sldMkLst>
      </pc:sldChg>
      <pc:sldChg chg="modSp">
        <pc:chgData name="Platt, Sofia (VITA)" userId="S::sofia.platt@vita.virginia.gov::b6edd5fa-f489-40eb-95e8-6f7205182c6c" providerId="AD" clId="Web-{B80A29AB-D3AD-FA09-FB8D-BC407AEC2C10}" dt="2025-10-01T15:37:59.756" v="26" actId="1076"/>
        <pc:sldMkLst>
          <pc:docMk/>
          <pc:sldMk cId="863249056" sldId="538"/>
        </pc:sldMkLst>
      </pc:sldChg>
      <pc:sldChg chg="modSp">
        <pc:chgData name="Platt, Sofia (VITA)" userId="S::sofia.platt@vita.virginia.gov::b6edd5fa-f489-40eb-95e8-6f7205182c6c" providerId="AD" clId="Web-{B80A29AB-D3AD-FA09-FB8D-BC407AEC2C10}" dt="2025-10-01T15:35:00.239" v="18"/>
        <pc:sldMkLst>
          <pc:docMk/>
          <pc:sldMk cId="3654051267" sldId="4159"/>
        </pc:sldMkLst>
      </pc:sldChg>
      <pc:sldChg chg="modSp">
        <pc:chgData name="Platt, Sofia (VITA)" userId="S::sofia.platt@vita.virginia.gov::b6edd5fa-f489-40eb-95e8-6f7205182c6c" providerId="AD" clId="Web-{B80A29AB-D3AD-FA09-FB8D-BC407AEC2C10}" dt="2025-10-01T15:27:37.247" v="11" actId="20577"/>
        <pc:sldMkLst>
          <pc:docMk/>
          <pc:sldMk cId="3777142376" sldId="4162"/>
        </pc:sldMkLst>
      </pc:sldChg>
      <pc:sldChg chg="modSp">
        <pc:chgData name="Platt, Sofia (VITA)" userId="S::sofia.platt@vita.virginia.gov::b6edd5fa-f489-40eb-95e8-6f7205182c6c" providerId="AD" clId="Web-{B80A29AB-D3AD-FA09-FB8D-BC407AEC2C10}" dt="2025-10-01T15:27:15.669" v="9" actId="20577"/>
        <pc:sldMkLst>
          <pc:docMk/>
          <pc:sldMk cId="2659997269" sldId="4163"/>
        </pc:sldMkLst>
      </pc:sldChg>
      <pc:sldChg chg="modSp">
        <pc:chgData name="Platt, Sofia (VITA)" userId="S::sofia.platt@vita.virginia.gov::b6edd5fa-f489-40eb-95e8-6f7205182c6c" providerId="AD" clId="Web-{B80A29AB-D3AD-FA09-FB8D-BC407AEC2C10}" dt="2025-10-01T15:27:02.996" v="7" actId="20577"/>
        <pc:sldMkLst>
          <pc:docMk/>
          <pc:sldMk cId="2599961548" sldId="4164"/>
        </pc:sldMkLst>
      </pc:sldChg>
      <pc:sldChg chg="modSp">
        <pc:chgData name="Platt, Sofia (VITA)" userId="S::sofia.platt@vita.virginia.gov::b6edd5fa-f489-40eb-95e8-6f7205182c6c" providerId="AD" clId="Web-{B80A29AB-D3AD-FA09-FB8D-BC407AEC2C10}" dt="2025-10-01T16:05:30.705" v="66" actId="1076"/>
        <pc:sldMkLst>
          <pc:docMk/>
          <pc:sldMk cId="3558058239" sldId="4169"/>
        </pc:sldMkLst>
      </pc:sldChg>
      <pc:sldChg chg="modSp">
        <pc:chgData name="Platt, Sofia (VITA)" userId="S::sofia.platt@vita.virginia.gov::b6edd5fa-f489-40eb-95e8-6f7205182c6c" providerId="AD" clId="Web-{B80A29AB-D3AD-FA09-FB8D-BC407AEC2C10}" dt="2025-10-01T16:05:45.283" v="68" actId="1076"/>
        <pc:sldMkLst>
          <pc:docMk/>
          <pc:sldMk cId="3013426284" sldId="4170"/>
        </pc:sldMkLst>
      </pc:sldChg>
      <pc:sldChg chg="modSp">
        <pc:chgData name="Platt, Sofia (VITA)" userId="S::sofia.platt@vita.virginia.gov::b6edd5fa-f489-40eb-95e8-6f7205182c6c" providerId="AD" clId="Web-{B80A29AB-D3AD-FA09-FB8D-BC407AEC2C10}" dt="2025-10-01T16:06:10.268" v="72" actId="1076"/>
        <pc:sldMkLst>
          <pc:docMk/>
          <pc:sldMk cId="2205851671" sldId="4171"/>
        </pc:sldMkLst>
      </pc:sldChg>
      <pc:sldChg chg="modSp">
        <pc:chgData name="Platt, Sofia (VITA)" userId="S::sofia.platt@vita.virginia.gov::b6edd5fa-f489-40eb-95e8-6f7205182c6c" providerId="AD" clId="Web-{B80A29AB-D3AD-FA09-FB8D-BC407AEC2C10}" dt="2025-10-01T16:06:33.768" v="75" actId="1076"/>
        <pc:sldMkLst>
          <pc:docMk/>
          <pc:sldMk cId="3642336325" sldId="4172"/>
        </pc:sldMkLst>
      </pc:sldChg>
      <pc:sldChg chg="modSp">
        <pc:chgData name="Platt, Sofia (VITA)" userId="S::sofia.platt@vita.virginia.gov::b6edd5fa-f489-40eb-95e8-6f7205182c6c" providerId="AD" clId="Web-{B80A29AB-D3AD-FA09-FB8D-BC407AEC2C10}" dt="2025-10-01T15:28:06.701" v="13" actId="20577"/>
        <pc:sldMkLst>
          <pc:docMk/>
          <pc:sldMk cId="551035608" sldId="4180"/>
        </pc:sldMkLst>
      </pc:sldChg>
      <pc:sldChg chg="modSp">
        <pc:chgData name="Platt, Sofia (VITA)" userId="S::sofia.platt@vita.virginia.gov::b6edd5fa-f489-40eb-95e8-6f7205182c6c" providerId="AD" clId="Web-{B80A29AB-D3AD-FA09-FB8D-BC407AEC2C10}" dt="2025-10-01T15:38:54.882" v="28" actId="20577"/>
        <pc:sldMkLst>
          <pc:docMk/>
          <pc:sldMk cId="3656203515" sldId="4183"/>
        </pc:sldMkLst>
      </pc:sldChg>
      <pc:sldChg chg="modSp">
        <pc:chgData name="Platt, Sofia (VITA)" userId="S::sofia.platt@vita.virginia.gov::b6edd5fa-f489-40eb-95e8-6f7205182c6c" providerId="AD" clId="Web-{B80A29AB-D3AD-FA09-FB8D-BC407AEC2C10}" dt="2025-10-01T15:41:29.273" v="37" actId="1076"/>
        <pc:sldMkLst>
          <pc:docMk/>
          <pc:sldMk cId="2138590581" sldId="4184"/>
        </pc:sldMkLst>
      </pc:sldChg>
      <pc:sldChg chg="modSp">
        <pc:chgData name="Platt, Sofia (VITA)" userId="S::sofia.platt@vita.virginia.gov::b6edd5fa-f489-40eb-95e8-6f7205182c6c" providerId="AD" clId="Web-{B80A29AB-D3AD-FA09-FB8D-BC407AEC2C10}" dt="2025-10-01T15:37:04.084" v="23" actId="1076"/>
        <pc:sldMkLst>
          <pc:docMk/>
          <pc:sldMk cId="2077840611" sldId="4191"/>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6.svg"/></Relationships>
</file>

<file path=ppt/diagrams/_rels/data6.xml.rels><?xml version="1.0" encoding="UTF-8" standalone="yes"?>
<Relationships xmlns="http://schemas.openxmlformats.org/package/2006/relationships"><Relationship Id="rId2" Type="http://schemas.openxmlformats.org/officeDocument/2006/relationships/hyperlink" Target="mailto:Uma.Seshakrishnan@VITA.Virginia.gov" TargetMode="External"/><Relationship Id="rId1" Type="http://schemas.openxmlformats.org/officeDocument/2006/relationships/hyperlink" Target="https://covgov.sharepoint.com/sites/VITA-Connections-External/SitePages/ISO-Resources.aspx"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6.svg"/></Relationships>
</file>

<file path=ppt/diagrams/_rels/drawing6.xml.rels><?xml version="1.0" encoding="UTF-8" standalone="yes"?>
<Relationships xmlns="http://schemas.openxmlformats.org/package/2006/relationships"><Relationship Id="rId2" Type="http://schemas.openxmlformats.org/officeDocument/2006/relationships/hyperlink" Target="mailto:Uma.Seshakrishnan@VITA.Virginia.gov" TargetMode="External"/><Relationship Id="rId1" Type="http://schemas.openxmlformats.org/officeDocument/2006/relationships/hyperlink" Target="https://covgov.sharepoint.com/sites/VITA-Connections-External/SitePages/ISO-Resources.asp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34E89-FF40-45AA-81FD-9B30E2A5831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2F8B53A-3BB6-4915-AE15-69C3C44A26AC}">
      <dgm:prSet phldrT="[Text]"/>
      <dgm:spPr/>
      <dgm:t>
        <a:bodyPr/>
        <a:lstStyle/>
        <a:p>
          <a:r>
            <a:rPr lang="en-US"/>
            <a:t>Chandos Carrow</a:t>
          </a:r>
        </a:p>
      </dgm:t>
    </dgm:pt>
    <dgm:pt modelId="{4F4122F0-86BF-4058-AEB0-0FEED5888553}" type="parTrans" cxnId="{54BA7DC8-5324-4E40-9E16-8F8CCAF85B7D}">
      <dgm:prSet/>
      <dgm:spPr/>
      <dgm:t>
        <a:bodyPr/>
        <a:lstStyle/>
        <a:p>
          <a:endParaRPr lang="en-US"/>
        </a:p>
      </dgm:t>
    </dgm:pt>
    <dgm:pt modelId="{DC64E61B-01E8-4851-8E96-928A85E041FB}" type="sibTrans" cxnId="{54BA7DC8-5324-4E40-9E16-8F8CCAF85B7D}">
      <dgm:prSet/>
      <dgm:spPr/>
      <dgm:t>
        <a:bodyPr/>
        <a:lstStyle/>
        <a:p>
          <a:endParaRPr lang="en-US"/>
        </a:p>
      </dgm:t>
    </dgm:pt>
    <dgm:pt modelId="{AC704307-3AC0-404E-A34F-6BFB1BF99053}">
      <dgm:prSet phldrT="[Text]"/>
      <dgm:spPr/>
      <dgm:t>
        <a:bodyPr/>
        <a:lstStyle/>
        <a:p>
          <a:r>
            <a:rPr lang="en-US" dirty="0"/>
            <a:t>Jacquelyn Esters</a:t>
          </a:r>
        </a:p>
      </dgm:t>
    </dgm:pt>
    <dgm:pt modelId="{F71232F5-B2C8-4222-A50A-A635CD882ECA}" type="parTrans" cxnId="{29FEF6D8-9734-4E77-9122-BCC49D9F92E8}">
      <dgm:prSet/>
      <dgm:spPr/>
      <dgm:t>
        <a:bodyPr/>
        <a:lstStyle/>
        <a:p>
          <a:endParaRPr lang="en-US"/>
        </a:p>
      </dgm:t>
    </dgm:pt>
    <dgm:pt modelId="{EC12BCA1-3C34-4E98-8250-74B0A0D71603}" type="sibTrans" cxnId="{29FEF6D8-9734-4E77-9122-BCC49D9F92E8}">
      <dgm:prSet/>
      <dgm:spPr/>
      <dgm:t>
        <a:bodyPr/>
        <a:lstStyle/>
        <a:p>
          <a:endParaRPr lang="en-US"/>
        </a:p>
      </dgm:t>
    </dgm:pt>
    <dgm:pt modelId="{BF2DEF2E-DD3F-486D-A511-45334FAB2460}">
      <dgm:prSet phldrT="[Text]"/>
      <dgm:spPr/>
      <dgm:t>
        <a:bodyPr/>
        <a:lstStyle/>
        <a:p>
          <a:r>
            <a:rPr lang="en-US"/>
            <a:t> Jr. Security Architect</a:t>
          </a:r>
        </a:p>
      </dgm:t>
    </dgm:pt>
    <dgm:pt modelId="{4B230392-53E5-4307-B44D-0C4710B24DFC}" type="parTrans" cxnId="{E4FA7E79-5299-444A-8E2C-78EBB5A18782}">
      <dgm:prSet/>
      <dgm:spPr/>
      <dgm:t>
        <a:bodyPr/>
        <a:lstStyle/>
        <a:p>
          <a:endParaRPr lang="en-US"/>
        </a:p>
      </dgm:t>
    </dgm:pt>
    <dgm:pt modelId="{21104555-5EB2-45DF-AA58-1395A3E90514}" type="sibTrans" cxnId="{E4FA7E79-5299-444A-8E2C-78EBB5A18782}">
      <dgm:prSet/>
      <dgm:spPr/>
      <dgm:t>
        <a:bodyPr/>
        <a:lstStyle/>
        <a:p>
          <a:endParaRPr lang="en-US"/>
        </a:p>
      </dgm:t>
    </dgm:pt>
    <dgm:pt modelId="{BD503401-A2F8-4019-B1EE-E0CF5BD9738D}">
      <dgm:prSet phldrT="[Text]"/>
      <dgm:spPr/>
      <dgm:t>
        <a:bodyPr/>
        <a:lstStyle/>
        <a:p>
          <a:r>
            <a:rPr lang="en-US"/>
            <a:t>SSP Contractor Team</a:t>
          </a:r>
        </a:p>
      </dgm:t>
    </dgm:pt>
    <dgm:pt modelId="{CAF64D9A-496D-4E23-A88D-2BA436C3CC90}" type="parTrans" cxnId="{29F17368-6182-4B62-9932-B3BA2C15AB6E}">
      <dgm:prSet/>
      <dgm:spPr/>
      <dgm:t>
        <a:bodyPr/>
        <a:lstStyle/>
        <a:p>
          <a:endParaRPr lang="en-US"/>
        </a:p>
      </dgm:t>
    </dgm:pt>
    <dgm:pt modelId="{B0B0A611-915D-4251-961E-3F9A6571A6ED}" type="sibTrans" cxnId="{29F17368-6182-4B62-9932-B3BA2C15AB6E}">
      <dgm:prSet/>
      <dgm:spPr/>
      <dgm:t>
        <a:bodyPr/>
        <a:lstStyle/>
        <a:p>
          <a:endParaRPr lang="en-US"/>
        </a:p>
      </dgm:t>
    </dgm:pt>
    <dgm:pt modelId="{DEE7B182-60CB-45D9-9525-F2843B251C6E}">
      <dgm:prSet phldrT="[Text]"/>
      <dgm:spPr/>
      <dgm:t>
        <a:bodyPr/>
        <a:lstStyle/>
        <a:p>
          <a:r>
            <a:rPr lang="en-US"/>
            <a:t>Preston Talbott</a:t>
          </a:r>
        </a:p>
      </dgm:t>
    </dgm:pt>
    <dgm:pt modelId="{7F3041A3-79F6-4000-BDEE-FA53F93DB493}" type="parTrans" cxnId="{6F7EB493-4690-4C47-AED3-52437BDCA5C9}">
      <dgm:prSet/>
      <dgm:spPr/>
      <dgm:t>
        <a:bodyPr/>
        <a:lstStyle/>
        <a:p>
          <a:endParaRPr lang="en-US"/>
        </a:p>
      </dgm:t>
    </dgm:pt>
    <dgm:pt modelId="{D0361EF8-C06C-4FD7-B8C4-C55031F43ED1}" type="sibTrans" cxnId="{6F7EB493-4690-4C47-AED3-52437BDCA5C9}">
      <dgm:prSet/>
      <dgm:spPr/>
      <dgm:t>
        <a:bodyPr/>
        <a:lstStyle/>
        <a:p>
          <a:endParaRPr lang="en-US"/>
        </a:p>
      </dgm:t>
    </dgm:pt>
    <dgm:pt modelId="{156A7AF8-3F91-4205-8160-A7E9B6B12B2A}" type="pres">
      <dgm:prSet presAssocID="{60834E89-FF40-45AA-81FD-9B30E2A58310}" presName="hierChild1" presStyleCnt="0">
        <dgm:presLayoutVars>
          <dgm:orgChart val="1"/>
          <dgm:chPref val="1"/>
          <dgm:dir/>
          <dgm:animOne val="branch"/>
          <dgm:animLvl val="lvl"/>
          <dgm:resizeHandles/>
        </dgm:presLayoutVars>
      </dgm:prSet>
      <dgm:spPr/>
    </dgm:pt>
    <dgm:pt modelId="{0102F362-A012-48F0-BAD3-781FA221705A}" type="pres">
      <dgm:prSet presAssocID="{72F8B53A-3BB6-4915-AE15-69C3C44A26AC}" presName="hierRoot1" presStyleCnt="0">
        <dgm:presLayoutVars>
          <dgm:hierBranch val="init"/>
        </dgm:presLayoutVars>
      </dgm:prSet>
      <dgm:spPr/>
    </dgm:pt>
    <dgm:pt modelId="{E460AD8B-D4C8-4DFD-8499-CC0556E4A3DF}" type="pres">
      <dgm:prSet presAssocID="{72F8B53A-3BB6-4915-AE15-69C3C44A26AC}" presName="rootComposite1" presStyleCnt="0"/>
      <dgm:spPr/>
    </dgm:pt>
    <dgm:pt modelId="{9D94F1CD-1FF5-4325-9DA7-BDF89FE5981A}" type="pres">
      <dgm:prSet presAssocID="{72F8B53A-3BB6-4915-AE15-69C3C44A26AC}" presName="rootText1" presStyleLbl="node0" presStyleIdx="0" presStyleCnt="1">
        <dgm:presLayoutVars>
          <dgm:chPref val="3"/>
        </dgm:presLayoutVars>
      </dgm:prSet>
      <dgm:spPr/>
    </dgm:pt>
    <dgm:pt modelId="{F4864E00-3426-4651-8E32-7598DDBC24E9}" type="pres">
      <dgm:prSet presAssocID="{72F8B53A-3BB6-4915-AE15-69C3C44A26AC}" presName="rootConnector1" presStyleLbl="node1" presStyleIdx="0" presStyleCnt="0"/>
      <dgm:spPr/>
    </dgm:pt>
    <dgm:pt modelId="{18DA3E48-27C1-43E5-A6CC-83A22EC7DC6C}" type="pres">
      <dgm:prSet presAssocID="{72F8B53A-3BB6-4915-AE15-69C3C44A26AC}" presName="hierChild2" presStyleCnt="0"/>
      <dgm:spPr/>
    </dgm:pt>
    <dgm:pt modelId="{01B8C9F8-35B1-43BA-B167-E97D5438080E}" type="pres">
      <dgm:prSet presAssocID="{7F3041A3-79F6-4000-BDEE-FA53F93DB493}" presName="Name37" presStyleLbl="parChTrans1D2" presStyleIdx="0" presStyleCnt="4"/>
      <dgm:spPr/>
    </dgm:pt>
    <dgm:pt modelId="{13FEE002-9498-41C9-93A0-5DD6863165FF}" type="pres">
      <dgm:prSet presAssocID="{DEE7B182-60CB-45D9-9525-F2843B251C6E}" presName="hierRoot2" presStyleCnt="0">
        <dgm:presLayoutVars>
          <dgm:hierBranch val="init"/>
        </dgm:presLayoutVars>
      </dgm:prSet>
      <dgm:spPr/>
    </dgm:pt>
    <dgm:pt modelId="{95431B98-C15A-4EB4-8F96-5DCF5BD17EB8}" type="pres">
      <dgm:prSet presAssocID="{DEE7B182-60CB-45D9-9525-F2843B251C6E}" presName="rootComposite" presStyleCnt="0"/>
      <dgm:spPr/>
    </dgm:pt>
    <dgm:pt modelId="{969A33DA-5045-403F-8F80-97337BD6CBDA}" type="pres">
      <dgm:prSet presAssocID="{DEE7B182-60CB-45D9-9525-F2843B251C6E}" presName="rootText" presStyleLbl="node2" presStyleIdx="0" presStyleCnt="4">
        <dgm:presLayoutVars>
          <dgm:chPref val="3"/>
        </dgm:presLayoutVars>
      </dgm:prSet>
      <dgm:spPr/>
    </dgm:pt>
    <dgm:pt modelId="{2D55A1B7-6FE9-44B8-9504-3291843B8464}" type="pres">
      <dgm:prSet presAssocID="{DEE7B182-60CB-45D9-9525-F2843B251C6E}" presName="rootConnector" presStyleLbl="node2" presStyleIdx="0" presStyleCnt="4"/>
      <dgm:spPr/>
    </dgm:pt>
    <dgm:pt modelId="{F725C321-CE44-4EDE-982B-87EA4F706869}" type="pres">
      <dgm:prSet presAssocID="{DEE7B182-60CB-45D9-9525-F2843B251C6E}" presName="hierChild4" presStyleCnt="0"/>
      <dgm:spPr/>
    </dgm:pt>
    <dgm:pt modelId="{40EDF645-A8FE-4A28-92D9-3495E9E66717}" type="pres">
      <dgm:prSet presAssocID="{DEE7B182-60CB-45D9-9525-F2843B251C6E}" presName="hierChild5" presStyleCnt="0"/>
      <dgm:spPr/>
    </dgm:pt>
    <dgm:pt modelId="{24ADA089-7053-4F3E-B638-56BF5191535C}" type="pres">
      <dgm:prSet presAssocID="{F71232F5-B2C8-4222-A50A-A635CD882ECA}" presName="Name37" presStyleLbl="parChTrans1D2" presStyleIdx="1" presStyleCnt="4"/>
      <dgm:spPr/>
    </dgm:pt>
    <dgm:pt modelId="{AAB49EC2-A64D-4C62-83E2-6FDDADCD40D6}" type="pres">
      <dgm:prSet presAssocID="{AC704307-3AC0-404E-A34F-6BFB1BF99053}" presName="hierRoot2" presStyleCnt="0">
        <dgm:presLayoutVars>
          <dgm:hierBranch val="init"/>
        </dgm:presLayoutVars>
      </dgm:prSet>
      <dgm:spPr/>
    </dgm:pt>
    <dgm:pt modelId="{1CF40C26-E07C-4286-98A7-376F64952B5E}" type="pres">
      <dgm:prSet presAssocID="{AC704307-3AC0-404E-A34F-6BFB1BF99053}" presName="rootComposite" presStyleCnt="0"/>
      <dgm:spPr/>
    </dgm:pt>
    <dgm:pt modelId="{9052672C-36D7-4224-A918-E41A8B01173F}" type="pres">
      <dgm:prSet presAssocID="{AC704307-3AC0-404E-A34F-6BFB1BF99053}" presName="rootText" presStyleLbl="node2" presStyleIdx="1" presStyleCnt="4">
        <dgm:presLayoutVars>
          <dgm:chPref val="3"/>
        </dgm:presLayoutVars>
      </dgm:prSet>
      <dgm:spPr/>
    </dgm:pt>
    <dgm:pt modelId="{12849C3C-E655-4E32-9FEB-F8605E6909E8}" type="pres">
      <dgm:prSet presAssocID="{AC704307-3AC0-404E-A34F-6BFB1BF99053}" presName="rootConnector" presStyleLbl="node2" presStyleIdx="1" presStyleCnt="4"/>
      <dgm:spPr/>
    </dgm:pt>
    <dgm:pt modelId="{83316F64-AAB5-4E55-8A51-574C60F3678D}" type="pres">
      <dgm:prSet presAssocID="{AC704307-3AC0-404E-A34F-6BFB1BF99053}" presName="hierChild4" presStyleCnt="0"/>
      <dgm:spPr/>
    </dgm:pt>
    <dgm:pt modelId="{F3660DBD-5BBB-4DA5-9051-450A031690A4}" type="pres">
      <dgm:prSet presAssocID="{AC704307-3AC0-404E-A34F-6BFB1BF99053}" presName="hierChild5" presStyleCnt="0"/>
      <dgm:spPr/>
    </dgm:pt>
    <dgm:pt modelId="{784245C8-1246-48A4-929A-906CEF76D910}" type="pres">
      <dgm:prSet presAssocID="{4B230392-53E5-4307-B44D-0C4710B24DFC}" presName="Name37" presStyleLbl="parChTrans1D2" presStyleIdx="2" presStyleCnt="4"/>
      <dgm:spPr/>
    </dgm:pt>
    <dgm:pt modelId="{98925DE7-5C4C-4524-8E91-2AB67A954F1F}" type="pres">
      <dgm:prSet presAssocID="{BF2DEF2E-DD3F-486D-A511-45334FAB2460}" presName="hierRoot2" presStyleCnt="0">
        <dgm:presLayoutVars>
          <dgm:hierBranch val="init"/>
        </dgm:presLayoutVars>
      </dgm:prSet>
      <dgm:spPr/>
    </dgm:pt>
    <dgm:pt modelId="{6E0577DF-9E77-4F3C-948A-6E15F68052F8}" type="pres">
      <dgm:prSet presAssocID="{BF2DEF2E-DD3F-486D-A511-45334FAB2460}" presName="rootComposite" presStyleCnt="0"/>
      <dgm:spPr/>
    </dgm:pt>
    <dgm:pt modelId="{92F3E8AC-1DA8-430B-A6A8-290DE4289284}" type="pres">
      <dgm:prSet presAssocID="{BF2DEF2E-DD3F-486D-A511-45334FAB2460}" presName="rootText" presStyleLbl="node2" presStyleIdx="2" presStyleCnt="4">
        <dgm:presLayoutVars>
          <dgm:chPref val="3"/>
        </dgm:presLayoutVars>
      </dgm:prSet>
      <dgm:spPr/>
    </dgm:pt>
    <dgm:pt modelId="{6F5E5FE0-CC2C-46EC-B7D4-B4FA6181DCB0}" type="pres">
      <dgm:prSet presAssocID="{BF2DEF2E-DD3F-486D-A511-45334FAB2460}" presName="rootConnector" presStyleLbl="node2" presStyleIdx="2" presStyleCnt="4"/>
      <dgm:spPr/>
    </dgm:pt>
    <dgm:pt modelId="{342BF2B2-648F-49C5-9112-A0FD69F00002}" type="pres">
      <dgm:prSet presAssocID="{BF2DEF2E-DD3F-486D-A511-45334FAB2460}" presName="hierChild4" presStyleCnt="0"/>
      <dgm:spPr/>
    </dgm:pt>
    <dgm:pt modelId="{158F0463-23D5-4B13-932E-74ED820C8F06}" type="pres">
      <dgm:prSet presAssocID="{BF2DEF2E-DD3F-486D-A511-45334FAB2460}" presName="hierChild5" presStyleCnt="0"/>
      <dgm:spPr/>
    </dgm:pt>
    <dgm:pt modelId="{14540875-CA66-446D-9E4E-1DAAD2830544}" type="pres">
      <dgm:prSet presAssocID="{CAF64D9A-496D-4E23-A88D-2BA436C3CC90}" presName="Name37" presStyleLbl="parChTrans1D2" presStyleIdx="3" presStyleCnt="4"/>
      <dgm:spPr/>
    </dgm:pt>
    <dgm:pt modelId="{C2661223-5B8C-4C65-9F69-FBA65472FCF1}" type="pres">
      <dgm:prSet presAssocID="{BD503401-A2F8-4019-B1EE-E0CF5BD9738D}" presName="hierRoot2" presStyleCnt="0">
        <dgm:presLayoutVars>
          <dgm:hierBranch val="init"/>
        </dgm:presLayoutVars>
      </dgm:prSet>
      <dgm:spPr/>
    </dgm:pt>
    <dgm:pt modelId="{76993D4B-C93C-4749-ACCF-3F4BC0D9EED6}" type="pres">
      <dgm:prSet presAssocID="{BD503401-A2F8-4019-B1EE-E0CF5BD9738D}" presName="rootComposite" presStyleCnt="0"/>
      <dgm:spPr/>
    </dgm:pt>
    <dgm:pt modelId="{D403E08F-79EC-4A03-B794-0A935A4A340D}" type="pres">
      <dgm:prSet presAssocID="{BD503401-A2F8-4019-B1EE-E0CF5BD9738D}" presName="rootText" presStyleLbl="node2" presStyleIdx="3" presStyleCnt="4">
        <dgm:presLayoutVars>
          <dgm:chPref val="3"/>
        </dgm:presLayoutVars>
      </dgm:prSet>
      <dgm:spPr/>
    </dgm:pt>
    <dgm:pt modelId="{C6F14B4F-158C-4304-B0BA-5ADF0B1B2BF4}" type="pres">
      <dgm:prSet presAssocID="{BD503401-A2F8-4019-B1EE-E0CF5BD9738D}" presName="rootConnector" presStyleLbl="node2" presStyleIdx="3" presStyleCnt="4"/>
      <dgm:spPr/>
    </dgm:pt>
    <dgm:pt modelId="{2271D1B1-B600-4796-AB9B-1EC313F8ADFD}" type="pres">
      <dgm:prSet presAssocID="{BD503401-A2F8-4019-B1EE-E0CF5BD9738D}" presName="hierChild4" presStyleCnt="0"/>
      <dgm:spPr/>
    </dgm:pt>
    <dgm:pt modelId="{5C6F5242-81F8-43A4-8905-6FA53AD5726B}" type="pres">
      <dgm:prSet presAssocID="{BD503401-A2F8-4019-B1EE-E0CF5BD9738D}" presName="hierChild5" presStyleCnt="0"/>
      <dgm:spPr/>
    </dgm:pt>
    <dgm:pt modelId="{F5FB6F3E-3F30-4AA5-A3A8-01062FA9A695}" type="pres">
      <dgm:prSet presAssocID="{72F8B53A-3BB6-4915-AE15-69C3C44A26AC}" presName="hierChild3" presStyleCnt="0"/>
      <dgm:spPr/>
    </dgm:pt>
  </dgm:ptLst>
  <dgm:cxnLst>
    <dgm:cxn modelId="{7ED1F819-6962-4346-9468-60CFB58B227B}" type="presOf" srcId="{72F8B53A-3BB6-4915-AE15-69C3C44A26AC}" destId="{9D94F1CD-1FF5-4325-9DA7-BDF89FE5981A}" srcOrd="0" destOrd="0" presId="urn:microsoft.com/office/officeart/2005/8/layout/orgChart1"/>
    <dgm:cxn modelId="{90833C21-5C55-4C17-958E-4A62689C0A93}" type="presOf" srcId="{4B230392-53E5-4307-B44D-0C4710B24DFC}" destId="{784245C8-1246-48A4-929A-906CEF76D910}" srcOrd="0" destOrd="0" presId="urn:microsoft.com/office/officeart/2005/8/layout/orgChart1"/>
    <dgm:cxn modelId="{C4B94E2E-14C1-40E4-987B-A596F42C1B0A}" type="presOf" srcId="{AC704307-3AC0-404E-A34F-6BFB1BF99053}" destId="{12849C3C-E655-4E32-9FEB-F8605E6909E8}" srcOrd="1" destOrd="0" presId="urn:microsoft.com/office/officeart/2005/8/layout/orgChart1"/>
    <dgm:cxn modelId="{E011C235-755F-4DF4-BBD6-4E53BC270AFF}" type="presOf" srcId="{60834E89-FF40-45AA-81FD-9B30E2A58310}" destId="{156A7AF8-3F91-4205-8160-A7E9B6B12B2A}" srcOrd="0" destOrd="0" presId="urn:microsoft.com/office/officeart/2005/8/layout/orgChart1"/>
    <dgm:cxn modelId="{ADDAA33B-F9B1-42DF-B1D4-0AB8F4ECA6AE}" type="presOf" srcId="{BD503401-A2F8-4019-B1EE-E0CF5BD9738D}" destId="{D403E08F-79EC-4A03-B794-0A935A4A340D}" srcOrd="0" destOrd="0" presId="urn:microsoft.com/office/officeart/2005/8/layout/orgChart1"/>
    <dgm:cxn modelId="{3781F861-4C9B-4D79-AA84-9B8429A73ED9}" type="presOf" srcId="{7F3041A3-79F6-4000-BDEE-FA53F93DB493}" destId="{01B8C9F8-35B1-43BA-B167-E97D5438080E}" srcOrd="0" destOrd="0" presId="urn:microsoft.com/office/officeart/2005/8/layout/orgChart1"/>
    <dgm:cxn modelId="{29F17368-6182-4B62-9932-B3BA2C15AB6E}" srcId="{72F8B53A-3BB6-4915-AE15-69C3C44A26AC}" destId="{BD503401-A2F8-4019-B1EE-E0CF5BD9738D}" srcOrd="3" destOrd="0" parTransId="{CAF64D9A-496D-4E23-A88D-2BA436C3CC90}" sibTransId="{B0B0A611-915D-4251-961E-3F9A6571A6ED}"/>
    <dgm:cxn modelId="{EFED446A-CFAE-490C-BFFD-6B622D2B0CBB}" type="presOf" srcId="{BD503401-A2F8-4019-B1EE-E0CF5BD9738D}" destId="{C6F14B4F-158C-4304-B0BA-5ADF0B1B2BF4}" srcOrd="1" destOrd="0" presId="urn:microsoft.com/office/officeart/2005/8/layout/orgChart1"/>
    <dgm:cxn modelId="{169E324D-909D-48E9-AE28-413266B970A7}" type="presOf" srcId="{BF2DEF2E-DD3F-486D-A511-45334FAB2460}" destId="{6F5E5FE0-CC2C-46EC-B7D4-B4FA6181DCB0}" srcOrd="1" destOrd="0" presId="urn:microsoft.com/office/officeart/2005/8/layout/orgChart1"/>
    <dgm:cxn modelId="{65AE546E-5BA6-4671-B780-1AE3E674531D}" type="presOf" srcId="{F71232F5-B2C8-4222-A50A-A635CD882ECA}" destId="{24ADA089-7053-4F3E-B638-56BF5191535C}" srcOrd="0" destOrd="0" presId="urn:microsoft.com/office/officeart/2005/8/layout/orgChart1"/>
    <dgm:cxn modelId="{39A5BF76-2BFC-4C36-87A5-E3362FCF16FA}" type="presOf" srcId="{DEE7B182-60CB-45D9-9525-F2843B251C6E}" destId="{2D55A1B7-6FE9-44B8-9504-3291843B8464}" srcOrd="1" destOrd="0" presId="urn:microsoft.com/office/officeart/2005/8/layout/orgChart1"/>
    <dgm:cxn modelId="{23693977-8A1D-49A8-8121-24E894EEFA88}" type="presOf" srcId="{72F8B53A-3BB6-4915-AE15-69C3C44A26AC}" destId="{F4864E00-3426-4651-8E32-7598DDBC24E9}" srcOrd="1" destOrd="0" presId="urn:microsoft.com/office/officeart/2005/8/layout/orgChart1"/>
    <dgm:cxn modelId="{45D40578-0D48-4987-BA44-FB7562AC56B8}" type="presOf" srcId="{BF2DEF2E-DD3F-486D-A511-45334FAB2460}" destId="{92F3E8AC-1DA8-430B-A6A8-290DE4289284}" srcOrd="0" destOrd="0" presId="urn:microsoft.com/office/officeart/2005/8/layout/orgChart1"/>
    <dgm:cxn modelId="{E4FA7E79-5299-444A-8E2C-78EBB5A18782}" srcId="{72F8B53A-3BB6-4915-AE15-69C3C44A26AC}" destId="{BF2DEF2E-DD3F-486D-A511-45334FAB2460}" srcOrd="2" destOrd="0" parTransId="{4B230392-53E5-4307-B44D-0C4710B24DFC}" sibTransId="{21104555-5EB2-45DF-AA58-1395A3E90514}"/>
    <dgm:cxn modelId="{6F7EB493-4690-4C47-AED3-52437BDCA5C9}" srcId="{72F8B53A-3BB6-4915-AE15-69C3C44A26AC}" destId="{DEE7B182-60CB-45D9-9525-F2843B251C6E}" srcOrd="0" destOrd="0" parTransId="{7F3041A3-79F6-4000-BDEE-FA53F93DB493}" sibTransId="{D0361EF8-C06C-4FD7-B8C4-C55031F43ED1}"/>
    <dgm:cxn modelId="{6BD0BB9A-F6FA-4018-81B4-05CDE913C4F9}" type="presOf" srcId="{CAF64D9A-496D-4E23-A88D-2BA436C3CC90}" destId="{14540875-CA66-446D-9E4E-1DAAD2830544}" srcOrd="0" destOrd="0" presId="urn:microsoft.com/office/officeart/2005/8/layout/orgChart1"/>
    <dgm:cxn modelId="{8D5C07B7-B43F-49F2-91EF-18EEE832A187}" type="presOf" srcId="{DEE7B182-60CB-45D9-9525-F2843B251C6E}" destId="{969A33DA-5045-403F-8F80-97337BD6CBDA}" srcOrd="0" destOrd="0" presId="urn:microsoft.com/office/officeart/2005/8/layout/orgChart1"/>
    <dgm:cxn modelId="{54BA7DC8-5324-4E40-9E16-8F8CCAF85B7D}" srcId="{60834E89-FF40-45AA-81FD-9B30E2A58310}" destId="{72F8B53A-3BB6-4915-AE15-69C3C44A26AC}" srcOrd="0" destOrd="0" parTransId="{4F4122F0-86BF-4058-AEB0-0FEED5888553}" sibTransId="{DC64E61B-01E8-4851-8E96-928A85E041FB}"/>
    <dgm:cxn modelId="{29FEF6D8-9734-4E77-9122-BCC49D9F92E8}" srcId="{72F8B53A-3BB6-4915-AE15-69C3C44A26AC}" destId="{AC704307-3AC0-404E-A34F-6BFB1BF99053}" srcOrd="1" destOrd="0" parTransId="{F71232F5-B2C8-4222-A50A-A635CD882ECA}" sibTransId="{EC12BCA1-3C34-4E98-8250-74B0A0D71603}"/>
    <dgm:cxn modelId="{33C744FC-F0F1-4696-9BAA-A9E6FB6099C6}" type="presOf" srcId="{AC704307-3AC0-404E-A34F-6BFB1BF99053}" destId="{9052672C-36D7-4224-A918-E41A8B01173F}" srcOrd="0" destOrd="0" presId="urn:microsoft.com/office/officeart/2005/8/layout/orgChart1"/>
    <dgm:cxn modelId="{FC5CD038-C00D-475E-A0AB-5F5F9020ECB0}" type="presParOf" srcId="{156A7AF8-3F91-4205-8160-A7E9B6B12B2A}" destId="{0102F362-A012-48F0-BAD3-781FA221705A}" srcOrd="0" destOrd="0" presId="urn:microsoft.com/office/officeart/2005/8/layout/orgChart1"/>
    <dgm:cxn modelId="{BCCC312E-660E-46BE-BF2F-93275C52957C}" type="presParOf" srcId="{0102F362-A012-48F0-BAD3-781FA221705A}" destId="{E460AD8B-D4C8-4DFD-8499-CC0556E4A3DF}" srcOrd="0" destOrd="0" presId="urn:microsoft.com/office/officeart/2005/8/layout/orgChart1"/>
    <dgm:cxn modelId="{FF45631A-BF20-4A32-B3CC-F909217C85AF}" type="presParOf" srcId="{E460AD8B-D4C8-4DFD-8499-CC0556E4A3DF}" destId="{9D94F1CD-1FF5-4325-9DA7-BDF89FE5981A}" srcOrd="0" destOrd="0" presId="urn:microsoft.com/office/officeart/2005/8/layout/orgChart1"/>
    <dgm:cxn modelId="{FD3056C6-A7C2-4D23-9DD8-EF7BF548D758}" type="presParOf" srcId="{E460AD8B-D4C8-4DFD-8499-CC0556E4A3DF}" destId="{F4864E00-3426-4651-8E32-7598DDBC24E9}" srcOrd="1" destOrd="0" presId="urn:microsoft.com/office/officeart/2005/8/layout/orgChart1"/>
    <dgm:cxn modelId="{B7A6529A-0D1F-44B0-A6A2-61240002ABC6}" type="presParOf" srcId="{0102F362-A012-48F0-BAD3-781FA221705A}" destId="{18DA3E48-27C1-43E5-A6CC-83A22EC7DC6C}" srcOrd="1" destOrd="0" presId="urn:microsoft.com/office/officeart/2005/8/layout/orgChart1"/>
    <dgm:cxn modelId="{95DBAF59-F3A6-4E0B-88EC-7D1CE579BB43}" type="presParOf" srcId="{18DA3E48-27C1-43E5-A6CC-83A22EC7DC6C}" destId="{01B8C9F8-35B1-43BA-B167-E97D5438080E}" srcOrd="0" destOrd="0" presId="urn:microsoft.com/office/officeart/2005/8/layout/orgChart1"/>
    <dgm:cxn modelId="{772E29BA-57C9-427E-83DA-95C9E7A07536}" type="presParOf" srcId="{18DA3E48-27C1-43E5-A6CC-83A22EC7DC6C}" destId="{13FEE002-9498-41C9-93A0-5DD6863165FF}" srcOrd="1" destOrd="0" presId="urn:microsoft.com/office/officeart/2005/8/layout/orgChart1"/>
    <dgm:cxn modelId="{1DD8B10E-075E-46CE-AC60-165DAB0AB88E}" type="presParOf" srcId="{13FEE002-9498-41C9-93A0-5DD6863165FF}" destId="{95431B98-C15A-4EB4-8F96-5DCF5BD17EB8}" srcOrd="0" destOrd="0" presId="urn:microsoft.com/office/officeart/2005/8/layout/orgChart1"/>
    <dgm:cxn modelId="{1493D493-781B-4389-98AB-25265DB30137}" type="presParOf" srcId="{95431B98-C15A-4EB4-8F96-5DCF5BD17EB8}" destId="{969A33DA-5045-403F-8F80-97337BD6CBDA}" srcOrd="0" destOrd="0" presId="urn:microsoft.com/office/officeart/2005/8/layout/orgChart1"/>
    <dgm:cxn modelId="{61335469-5804-4451-A617-7E2CD24FC210}" type="presParOf" srcId="{95431B98-C15A-4EB4-8F96-5DCF5BD17EB8}" destId="{2D55A1B7-6FE9-44B8-9504-3291843B8464}" srcOrd="1" destOrd="0" presId="urn:microsoft.com/office/officeart/2005/8/layout/orgChart1"/>
    <dgm:cxn modelId="{91037B7D-60B1-405F-A4E9-4C21D1534FE8}" type="presParOf" srcId="{13FEE002-9498-41C9-93A0-5DD6863165FF}" destId="{F725C321-CE44-4EDE-982B-87EA4F706869}" srcOrd="1" destOrd="0" presId="urn:microsoft.com/office/officeart/2005/8/layout/orgChart1"/>
    <dgm:cxn modelId="{8E79B885-D4CB-4D15-9A6A-7A42506E9FCB}" type="presParOf" srcId="{13FEE002-9498-41C9-93A0-5DD6863165FF}" destId="{40EDF645-A8FE-4A28-92D9-3495E9E66717}" srcOrd="2" destOrd="0" presId="urn:microsoft.com/office/officeart/2005/8/layout/orgChart1"/>
    <dgm:cxn modelId="{DB2B4ADA-3C30-4755-9D96-60C6C8C87E5C}" type="presParOf" srcId="{18DA3E48-27C1-43E5-A6CC-83A22EC7DC6C}" destId="{24ADA089-7053-4F3E-B638-56BF5191535C}" srcOrd="2" destOrd="0" presId="urn:microsoft.com/office/officeart/2005/8/layout/orgChart1"/>
    <dgm:cxn modelId="{FE616635-E338-4808-9EA1-E65325D275C6}" type="presParOf" srcId="{18DA3E48-27C1-43E5-A6CC-83A22EC7DC6C}" destId="{AAB49EC2-A64D-4C62-83E2-6FDDADCD40D6}" srcOrd="3" destOrd="0" presId="urn:microsoft.com/office/officeart/2005/8/layout/orgChart1"/>
    <dgm:cxn modelId="{FE36AC07-58BA-4ABC-A040-2DD508124076}" type="presParOf" srcId="{AAB49EC2-A64D-4C62-83E2-6FDDADCD40D6}" destId="{1CF40C26-E07C-4286-98A7-376F64952B5E}" srcOrd="0" destOrd="0" presId="urn:microsoft.com/office/officeart/2005/8/layout/orgChart1"/>
    <dgm:cxn modelId="{8AEA0524-6AA6-402F-8F55-F84F81D632F7}" type="presParOf" srcId="{1CF40C26-E07C-4286-98A7-376F64952B5E}" destId="{9052672C-36D7-4224-A918-E41A8B01173F}" srcOrd="0" destOrd="0" presId="urn:microsoft.com/office/officeart/2005/8/layout/orgChart1"/>
    <dgm:cxn modelId="{31952CED-8FAC-4EEB-841C-244A36523C61}" type="presParOf" srcId="{1CF40C26-E07C-4286-98A7-376F64952B5E}" destId="{12849C3C-E655-4E32-9FEB-F8605E6909E8}" srcOrd="1" destOrd="0" presId="urn:microsoft.com/office/officeart/2005/8/layout/orgChart1"/>
    <dgm:cxn modelId="{24EA873A-D5E4-4F0D-A803-B9FF9B2916E0}" type="presParOf" srcId="{AAB49EC2-A64D-4C62-83E2-6FDDADCD40D6}" destId="{83316F64-AAB5-4E55-8A51-574C60F3678D}" srcOrd="1" destOrd="0" presId="urn:microsoft.com/office/officeart/2005/8/layout/orgChart1"/>
    <dgm:cxn modelId="{C736756B-6DC0-4D81-9CD8-3BF7DC4335AD}" type="presParOf" srcId="{AAB49EC2-A64D-4C62-83E2-6FDDADCD40D6}" destId="{F3660DBD-5BBB-4DA5-9051-450A031690A4}" srcOrd="2" destOrd="0" presId="urn:microsoft.com/office/officeart/2005/8/layout/orgChart1"/>
    <dgm:cxn modelId="{CD3D119F-8E42-42FC-B03F-E4A6FB1CAB70}" type="presParOf" srcId="{18DA3E48-27C1-43E5-A6CC-83A22EC7DC6C}" destId="{784245C8-1246-48A4-929A-906CEF76D910}" srcOrd="4" destOrd="0" presId="urn:microsoft.com/office/officeart/2005/8/layout/orgChart1"/>
    <dgm:cxn modelId="{70BE2D66-77D3-4514-892B-14B82D773BEC}" type="presParOf" srcId="{18DA3E48-27C1-43E5-A6CC-83A22EC7DC6C}" destId="{98925DE7-5C4C-4524-8E91-2AB67A954F1F}" srcOrd="5" destOrd="0" presId="urn:microsoft.com/office/officeart/2005/8/layout/orgChart1"/>
    <dgm:cxn modelId="{2F85C0AA-6AA0-4E62-965E-683AFAC030F2}" type="presParOf" srcId="{98925DE7-5C4C-4524-8E91-2AB67A954F1F}" destId="{6E0577DF-9E77-4F3C-948A-6E15F68052F8}" srcOrd="0" destOrd="0" presId="urn:microsoft.com/office/officeart/2005/8/layout/orgChart1"/>
    <dgm:cxn modelId="{B6D8BB37-654E-45F7-80A1-8D7DA4495F6C}" type="presParOf" srcId="{6E0577DF-9E77-4F3C-948A-6E15F68052F8}" destId="{92F3E8AC-1DA8-430B-A6A8-290DE4289284}" srcOrd="0" destOrd="0" presId="urn:microsoft.com/office/officeart/2005/8/layout/orgChart1"/>
    <dgm:cxn modelId="{FA477F30-8D82-464D-910A-9BE625C48F9E}" type="presParOf" srcId="{6E0577DF-9E77-4F3C-948A-6E15F68052F8}" destId="{6F5E5FE0-CC2C-46EC-B7D4-B4FA6181DCB0}" srcOrd="1" destOrd="0" presId="urn:microsoft.com/office/officeart/2005/8/layout/orgChart1"/>
    <dgm:cxn modelId="{6D69D484-6C46-4449-9B9B-D180F247552D}" type="presParOf" srcId="{98925DE7-5C4C-4524-8E91-2AB67A954F1F}" destId="{342BF2B2-648F-49C5-9112-A0FD69F00002}" srcOrd="1" destOrd="0" presId="urn:microsoft.com/office/officeart/2005/8/layout/orgChart1"/>
    <dgm:cxn modelId="{938C9F4D-434A-47A4-A393-532FE235BA50}" type="presParOf" srcId="{98925DE7-5C4C-4524-8E91-2AB67A954F1F}" destId="{158F0463-23D5-4B13-932E-74ED820C8F06}" srcOrd="2" destOrd="0" presId="urn:microsoft.com/office/officeart/2005/8/layout/orgChart1"/>
    <dgm:cxn modelId="{447AA52B-8B5E-4355-BC00-DB5E6BE3FC0C}" type="presParOf" srcId="{18DA3E48-27C1-43E5-A6CC-83A22EC7DC6C}" destId="{14540875-CA66-446D-9E4E-1DAAD2830544}" srcOrd="6" destOrd="0" presId="urn:microsoft.com/office/officeart/2005/8/layout/orgChart1"/>
    <dgm:cxn modelId="{75FBB3D1-A7A8-4525-B912-002FAE56B193}" type="presParOf" srcId="{18DA3E48-27C1-43E5-A6CC-83A22EC7DC6C}" destId="{C2661223-5B8C-4C65-9F69-FBA65472FCF1}" srcOrd="7" destOrd="0" presId="urn:microsoft.com/office/officeart/2005/8/layout/orgChart1"/>
    <dgm:cxn modelId="{DD14BE80-769F-44B0-AE33-EE4C39FED677}" type="presParOf" srcId="{C2661223-5B8C-4C65-9F69-FBA65472FCF1}" destId="{76993D4B-C93C-4749-ACCF-3F4BC0D9EED6}" srcOrd="0" destOrd="0" presId="urn:microsoft.com/office/officeart/2005/8/layout/orgChart1"/>
    <dgm:cxn modelId="{386B0D64-1B64-468D-BA5F-FDEA9C3CCAD9}" type="presParOf" srcId="{76993D4B-C93C-4749-ACCF-3F4BC0D9EED6}" destId="{D403E08F-79EC-4A03-B794-0A935A4A340D}" srcOrd="0" destOrd="0" presId="urn:microsoft.com/office/officeart/2005/8/layout/orgChart1"/>
    <dgm:cxn modelId="{44D06B3C-F077-4B2F-80C9-0B3DB9FD2495}" type="presParOf" srcId="{76993D4B-C93C-4749-ACCF-3F4BC0D9EED6}" destId="{C6F14B4F-158C-4304-B0BA-5ADF0B1B2BF4}" srcOrd="1" destOrd="0" presId="urn:microsoft.com/office/officeart/2005/8/layout/orgChart1"/>
    <dgm:cxn modelId="{335DE1FC-6092-4720-BC10-52A28C04F94B}" type="presParOf" srcId="{C2661223-5B8C-4C65-9F69-FBA65472FCF1}" destId="{2271D1B1-B600-4796-AB9B-1EC313F8ADFD}" srcOrd="1" destOrd="0" presId="urn:microsoft.com/office/officeart/2005/8/layout/orgChart1"/>
    <dgm:cxn modelId="{C98E6D91-30FC-4725-A1C2-9C3D218CCC48}" type="presParOf" srcId="{C2661223-5B8C-4C65-9F69-FBA65472FCF1}" destId="{5C6F5242-81F8-43A4-8905-6FA53AD5726B}" srcOrd="2" destOrd="0" presId="urn:microsoft.com/office/officeart/2005/8/layout/orgChart1"/>
    <dgm:cxn modelId="{7282E165-428C-470E-B611-D872BCCBA4A3}" type="presParOf" srcId="{0102F362-A012-48F0-BAD3-781FA221705A}" destId="{F5FB6F3E-3F30-4AA5-A3A8-01062FA9A6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834E89-FF40-45AA-81FD-9B30E2A5831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2F8B53A-3BB6-4915-AE15-69C3C44A26AC}">
      <dgm:prSet phldrT="[Text]"/>
      <dgm:spPr/>
      <dgm:t>
        <a:bodyPr/>
        <a:lstStyle/>
        <a:p>
          <a:r>
            <a:rPr lang="en-US">
              <a:latin typeface="Roboto"/>
              <a:ea typeface="Roboto"/>
              <a:cs typeface="Roboto"/>
            </a:rPr>
            <a:t>Debi Smith</a:t>
          </a:r>
        </a:p>
      </dgm:t>
    </dgm:pt>
    <dgm:pt modelId="{4F4122F0-86BF-4058-AEB0-0FEED5888553}" type="parTrans" cxnId="{54BA7DC8-5324-4E40-9E16-8F8CCAF85B7D}">
      <dgm:prSet/>
      <dgm:spPr/>
      <dgm:t>
        <a:bodyPr/>
        <a:lstStyle/>
        <a:p>
          <a:endParaRPr lang="en-US"/>
        </a:p>
      </dgm:t>
    </dgm:pt>
    <dgm:pt modelId="{DC64E61B-01E8-4851-8E96-928A85E041FB}" type="sibTrans" cxnId="{54BA7DC8-5324-4E40-9E16-8F8CCAF85B7D}">
      <dgm:prSet/>
      <dgm:spPr/>
      <dgm:t>
        <a:bodyPr/>
        <a:lstStyle/>
        <a:p>
          <a:endParaRPr lang="en-US"/>
        </a:p>
      </dgm:t>
    </dgm:pt>
    <dgm:pt modelId="{AC704307-3AC0-404E-A34F-6BFB1BF99053}">
      <dgm:prSet phldrT="[Text]"/>
      <dgm:spPr/>
      <dgm:t>
        <a:bodyPr/>
        <a:lstStyle/>
        <a:p>
          <a:r>
            <a:rPr lang="en-US">
              <a:latin typeface="Roboto"/>
              <a:ea typeface="Roboto"/>
              <a:cs typeface="Roboto"/>
            </a:rPr>
            <a:t>Oversight</a:t>
          </a:r>
        </a:p>
        <a:p>
          <a:r>
            <a:rPr lang="en-US">
              <a:latin typeface="Roboto"/>
              <a:ea typeface="Roboto"/>
              <a:cs typeface="Roboto"/>
            </a:rPr>
            <a:t>Adrienne Archer</a:t>
          </a:r>
        </a:p>
        <a:p>
          <a:r>
            <a:rPr lang="en-US">
              <a:latin typeface="Roboto"/>
              <a:ea typeface="Roboto"/>
              <a:cs typeface="Roboto"/>
            </a:rPr>
            <a:t>Wilbert Jones</a:t>
          </a:r>
        </a:p>
        <a:p>
          <a:r>
            <a:rPr lang="en-US">
              <a:latin typeface="Roboto"/>
              <a:ea typeface="Roboto"/>
              <a:cs typeface="Roboto"/>
            </a:rPr>
            <a:t>Andre King</a:t>
          </a:r>
        </a:p>
      </dgm:t>
    </dgm:pt>
    <dgm:pt modelId="{F71232F5-B2C8-4222-A50A-A635CD882ECA}" type="parTrans" cxnId="{29FEF6D8-9734-4E77-9122-BCC49D9F92E8}">
      <dgm:prSet/>
      <dgm:spPr/>
      <dgm:t>
        <a:bodyPr/>
        <a:lstStyle/>
        <a:p>
          <a:endParaRPr lang="en-US"/>
        </a:p>
      </dgm:t>
    </dgm:pt>
    <dgm:pt modelId="{EC12BCA1-3C34-4E98-8250-74B0A0D71603}" type="sibTrans" cxnId="{29FEF6D8-9734-4E77-9122-BCC49D9F92E8}">
      <dgm:prSet/>
      <dgm:spPr/>
      <dgm:t>
        <a:bodyPr/>
        <a:lstStyle/>
        <a:p>
          <a:endParaRPr lang="en-US"/>
        </a:p>
      </dgm:t>
    </dgm:pt>
    <dgm:pt modelId="{BF2DEF2E-DD3F-486D-A511-45334FAB2460}">
      <dgm:prSet phldrT="[Text]"/>
      <dgm:spPr/>
      <dgm:t>
        <a:bodyPr/>
        <a:lstStyle/>
        <a:p>
          <a:r>
            <a:rPr lang="en-US">
              <a:latin typeface="Roboto"/>
              <a:ea typeface="Roboto"/>
              <a:cs typeface="Roboto"/>
            </a:rPr>
            <a:t> Cloud Terms</a:t>
          </a:r>
        </a:p>
        <a:p>
          <a:r>
            <a:rPr lang="en-US">
              <a:latin typeface="Roboto"/>
              <a:ea typeface="Roboto"/>
              <a:cs typeface="Roboto"/>
            </a:rPr>
            <a:t>Iris Frimpong</a:t>
          </a:r>
        </a:p>
        <a:p>
          <a:r>
            <a:rPr lang="en-US">
              <a:latin typeface="Roboto"/>
              <a:ea typeface="Roboto"/>
              <a:cs typeface="Roboto"/>
            </a:rPr>
            <a:t>Shae Jenkins</a:t>
          </a:r>
        </a:p>
      </dgm:t>
    </dgm:pt>
    <dgm:pt modelId="{4B230392-53E5-4307-B44D-0C4710B24DFC}" type="parTrans" cxnId="{E4FA7E79-5299-444A-8E2C-78EBB5A18782}">
      <dgm:prSet/>
      <dgm:spPr/>
      <dgm:t>
        <a:bodyPr/>
        <a:lstStyle/>
        <a:p>
          <a:endParaRPr lang="en-US"/>
        </a:p>
      </dgm:t>
    </dgm:pt>
    <dgm:pt modelId="{21104555-5EB2-45DF-AA58-1395A3E90514}" type="sibTrans" cxnId="{E4FA7E79-5299-444A-8E2C-78EBB5A18782}">
      <dgm:prSet/>
      <dgm:spPr/>
      <dgm:t>
        <a:bodyPr/>
        <a:lstStyle/>
        <a:p>
          <a:endParaRPr lang="en-US"/>
        </a:p>
      </dgm:t>
    </dgm:pt>
    <dgm:pt modelId="{BD503401-A2F8-4019-B1EE-E0CF5BD9738D}">
      <dgm:prSet phldrT="[Text]"/>
      <dgm:spPr/>
      <dgm:t>
        <a:bodyPr/>
        <a:lstStyle/>
        <a:p>
          <a:r>
            <a:rPr lang="en-US">
              <a:latin typeface="Roboto"/>
              <a:ea typeface="Roboto"/>
              <a:cs typeface="Roboto"/>
            </a:rPr>
            <a:t>Audit</a:t>
          </a:r>
        </a:p>
        <a:p>
          <a:r>
            <a:rPr lang="en-US">
              <a:latin typeface="Roboto"/>
              <a:ea typeface="Roboto"/>
              <a:cs typeface="Roboto"/>
            </a:rPr>
            <a:t>Marlon Cole</a:t>
          </a:r>
        </a:p>
      </dgm:t>
    </dgm:pt>
    <dgm:pt modelId="{CAF64D9A-496D-4E23-A88D-2BA436C3CC90}" type="parTrans" cxnId="{29F17368-6182-4B62-9932-B3BA2C15AB6E}">
      <dgm:prSet/>
      <dgm:spPr/>
      <dgm:t>
        <a:bodyPr/>
        <a:lstStyle/>
        <a:p>
          <a:endParaRPr lang="en-US"/>
        </a:p>
      </dgm:t>
    </dgm:pt>
    <dgm:pt modelId="{B0B0A611-915D-4251-961E-3F9A6571A6ED}" type="sibTrans" cxnId="{29F17368-6182-4B62-9932-B3BA2C15AB6E}">
      <dgm:prSet/>
      <dgm:spPr/>
      <dgm:t>
        <a:bodyPr/>
        <a:lstStyle/>
        <a:p>
          <a:endParaRPr lang="en-US"/>
        </a:p>
      </dgm:t>
    </dgm:pt>
    <dgm:pt modelId="{DEE7B182-60CB-45D9-9525-F2843B251C6E}">
      <dgm:prSet phldrT="[Text]"/>
      <dgm:spPr/>
      <dgm:t>
        <a:bodyPr/>
        <a:lstStyle/>
        <a:p>
          <a:r>
            <a:rPr lang="en-US">
              <a:latin typeface="Roboto"/>
              <a:ea typeface="Roboto"/>
              <a:cs typeface="Roboto"/>
            </a:rPr>
            <a:t>Assessments</a:t>
          </a:r>
        </a:p>
        <a:p>
          <a:r>
            <a:rPr lang="en-US">
              <a:latin typeface="Roboto"/>
              <a:ea typeface="Roboto"/>
              <a:cs typeface="Roboto"/>
            </a:rPr>
            <a:t>Sharon Richardson</a:t>
          </a:r>
        </a:p>
        <a:p>
          <a:r>
            <a:rPr lang="en-US">
              <a:latin typeface="Roboto"/>
              <a:ea typeface="Roboto"/>
              <a:cs typeface="Roboto"/>
            </a:rPr>
            <a:t>Vishal Abbagani</a:t>
          </a:r>
        </a:p>
      </dgm:t>
    </dgm:pt>
    <dgm:pt modelId="{7F3041A3-79F6-4000-BDEE-FA53F93DB493}" type="parTrans" cxnId="{6F7EB493-4690-4C47-AED3-52437BDCA5C9}">
      <dgm:prSet/>
      <dgm:spPr/>
      <dgm:t>
        <a:bodyPr/>
        <a:lstStyle/>
        <a:p>
          <a:endParaRPr lang="en-US"/>
        </a:p>
      </dgm:t>
    </dgm:pt>
    <dgm:pt modelId="{D0361EF8-C06C-4FD7-B8C4-C55031F43ED1}" type="sibTrans" cxnId="{6F7EB493-4690-4C47-AED3-52437BDCA5C9}">
      <dgm:prSet/>
      <dgm:spPr/>
      <dgm:t>
        <a:bodyPr/>
        <a:lstStyle/>
        <a:p>
          <a:endParaRPr lang="en-US"/>
        </a:p>
      </dgm:t>
    </dgm:pt>
    <dgm:pt modelId="{156A7AF8-3F91-4205-8160-A7E9B6B12B2A}" type="pres">
      <dgm:prSet presAssocID="{60834E89-FF40-45AA-81FD-9B30E2A58310}" presName="hierChild1" presStyleCnt="0">
        <dgm:presLayoutVars>
          <dgm:orgChart val="1"/>
          <dgm:chPref val="1"/>
          <dgm:dir/>
          <dgm:animOne val="branch"/>
          <dgm:animLvl val="lvl"/>
          <dgm:resizeHandles/>
        </dgm:presLayoutVars>
      </dgm:prSet>
      <dgm:spPr/>
    </dgm:pt>
    <dgm:pt modelId="{0102F362-A012-48F0-BAD3-781FA221705A}" type="pres">
      <dgm:prSet presAssocID="{72F8B53A-3BB6-4915-AE15-69C3C44A26AC}" presName="hierRoot1" presStyleCnt="0">
        <dgm:presLayoutVars>
          <dgm:hierBranch val="init"/>
        </dgm:presLayoutVars>
      </dgm:prSet>
      <dgm:spPr/>
    </dgm:pt>
    <dgm:pt modelId="{E460AD8B-D4C8-4DFD-8499-CC0556E4A3DF}" type="pres">
      <dgm:prSet presAssocID="{72F8B53A-3BB6-4915-AE15-69C3C44A26AC}" presName="rootComposite1" presStyleCnt="0"/>
      <dgm:spPr/>
    </dgm:pt>
    <dgm:pt modelId="{9D94F1CD-1FF5-4325-9DA7-BDF89FE5981A}" type="pres">
      <dgm:prSet presAssocID="{72F8B53A-3BB6-4915-AE15-69C3C44A26AC}" presName="rootText1" presStyleLbl="node0" presStyleIdx="0" presStyleCnt="1">
        <dgm:presLayoutVars>
          <dgm:chPref val="3"/>
        </dgm:presLayoutVars>
      </dgm:prSet>
      <dgm:spPr/>
    </dgm:pt>
    <dgm:pt modelId="{F4864E00-3426-4651-8E32-7598DDBC24E9}" type="pres">
      <dgm:prSet presAssocID="{72F8B53A-3BB6-4915-AE15-69C3C44A26AC}" presName="rootConnector1" presStyleLbl="node1" presStyleIdx="0" presStyleCnt="0"/>
      <dgm:spPr/>
    </dgm:pt>
    <dgm:pt modelId="{18DA3E48-27C1-43E5-A6CC-83A22EC7DC6C}" type="pres">
      <dgm:prSet presAssocID="{72F8B53A-3BB6-4915-AE15-69C3C44A26AC}" presName="hierChild2" presStyleCnt="0"/>
      <dgm:spPr/>
    </dgm:pt>
    <dgm:pt modelId="{01B8C9F8-35B1-43BA-B167-E97D5438080E}" type="pres">
      <dgm:prSet presAssocID="{7F3041A3-79F6-4000-BDEE-FA53F93DB493}" presName="Name37" presStyleLbl="parChTrans1D2" presStyleIdx="0" presStyleCnt="4"/>
      <dgm:spPr/>
    </dgm:pt>
    <dgm:pt modelId="{13FEE002-9498-41C9-93A0-5DD6863165FF}" type="pres">
      <dgm:prSet presAssocID="{DEE7B182-60CB-45D9-9525-F2843B251C6E}" presName="hierRoot2" presStyleCnt="0">
        <dgm:presLayoutVars>
          <dgm:hierBranch val="init"/>
        </dgm:presLayoutVars>
      </dgm:prSet>
      <dgm:spPr/>
    </dgm:pt>
    <dgm:pt modelId="{95431B98-C15A-4EB4-8F96-5DCF5BD17EB8}" type="pres">
      <dgm:prSet presAssocID="{DEE7B182-60CB-45D9-9525-F2843B251C6E}" presName="rootComposite" presStyleCnt="0"/>
      <dgm:spPr/>
    </dgm:pt>
    <dgm:pt modelId="{969A33DA-5045-403F-8F80-97337BD6CBDA}" type="pres">
      <dgm:prSet presAssocID="{DEE7B182-60CB-45D9-9525-F2843B251C6E}" presName="rootText" presStyleLbl="node2" presStyleIdx="0" presStyleCnt="4">
        <dgm:presLayoutVars>
          <dgm:chPref val="3"/>
        </dgm:presLayoutVars>
      </dgm:prSet>
      <dgm:spPr/>
    </dgm:pt>
    <dgm:pt modelId="{2D55A1B7-6FE9-44B8-9504-3291843B8464}" type="pres">
      <dgm:prSet presAssocID="{DEE7B182-60CB-45D9-9525-F2843B251C6E}" presName="rootConnector" presStyleLbl="node2" presStyleIdx="0" presStyleCnt="4"/>
      <dgm:spPr/>
    </dgm:pt>
    <dgm:pt modelId="{F725C321-CE44-4EDE-982B-87EA4F706869}" type="pres">
      <dgm:prSet presAssocID="{DEE7B182-60CB-45D9-9525-F2843B251C6E}" presName="hierChild4" presStyleCnt="0"/>
      <dgm:spPr/>
    </dgm:pt>
    <dgm:pt modelId="{40EDF645-A8FE-4A28-92D9-3495E9E66717}" type="pres">
      <dgm:prSet presAssocID="{DEE7B182-60CB-45D9-9525-F2843B251C6E}" presName="hierChild5" presStyleCnt="0"/>
      <dgm:spPr/>
    </dgm:pt>
    <dgm:pt modelId="{24ADA089-7053-4F3E-B638-56BF5191535C}" type="pres">
      <dgm:prSet presAssocID="{F71232F5-B2C8-4222-A50A-A635CD882ECA}" presName="Name37" presStyleLbl="parChTrans1D2" presStyleIdx="1" presStyleCnt="4"/>
      <dgm:spPr/>
    </dgm:pt>
    <dgm:pt modelId="{AAB49EC2-A64D-4C62-83E2-6FDDADCD40D6}" type="pres">
      <dgm:prSet presAssocID="{AC704307-3AC0-404E-A34F-6BFB1BF99053}" presName="hierRoot2" presStyleCnt="0">
        <dgm:presLayoutVars>
          <dgm:hierBranch val="init"/>
        </dgm:presLayoutVars>
      </dgm:prSet>
      <dgm:spPr/>
    </dgm:pt>
    <dgm:pt modelId="{1CF40C26-E07C-4286-98A7-376F64952B5E}" type="pres">
      <dgm:prSet presAssocID="{AC704307-3AC0-404E-A34F-6BFB1BF99053}" presName="rootComposite" presStyleCnt="0"/>
      <dgm:spPr/>
    </dgm:pt>
    <dgm:pt modelId="{9052672C-36D7-4224-A918-E41A8B01173F}" type="pres">
      <dgm:prSet presAssocID="{AC704307-3AC0-404E-A34F-6BFB1BF99053}" presName="rootText" presStyleLbl="node2" presStyleIdx="1" presStyleCnt="4">
        <dgm:presLayoutVars>
          <dgm:chPref val="3"/>
        </dgm:presLayoutVars>
      </dgm:prSet>
      <dgm:spPr/>
    </dgm:pt>
    <dgm:pt modelId="{12849C3C-E655-4E32-9FEB-F8605E6909E8}" type="pres">
      <dgm:prSet presAssocID="{AC704307-3AC0-404E-A34F-6BFB1BF99053}" presName="rootConnector" presStyleLbl="node2" presStyleIdx="1" presStyleCnt="4"/>
      <dgm:spPr/>
    </dgm:pt>
    <dgm:pt modelId="{83316F64-AAB5-4E55-8A51-574C60F3678D}" type="pres">
      <dgm:prSet presAssocID="{AC704307-3AC0-404E-A34F-6BFB1BF99053}" presName="hierChild4" presStyleCnt="0"/>
      <dgm:spPr/>
    </dgm:pt>
    <dgm:pt modelId="{F3660DBD-5BBB-4DA5-9051-450A031690A4}" type="pres">
      <dgm:prSet presAssocID="{AC704307-3AC0-404E-A34F-6BFB1BF99053}" presName="hierChild5" presStyleCnt="0"/>
      <dgm:spPr/>
    </dgm:pt>
    <dgm:pt modelId="{784245C8-1246-48A4-929A-906CEF76D910}" type="pres">
      <dgm:prSet presAssocID="{4B230392-53E5-4307-B44D-0C4710B24DFC}" presName="Name37" presStyleLbl="parChTrans1D2" presStyleIdx="2" presStyleCnt="4"/>
      <dgm:spPr/>
    </dgm:pt>
    <dgm:pt modelId="{98925DE7-5C4C-4524-8E91-2AB67A954F1F}" type="pres">
      <dgm:prSet presAssocID="{BF2DEF2E-DD3F-486D-A511-45334FAB2460}" presName="hierRoot2" presStyleCnt="0">
        <dgm:presLayoutVars>
          <dgm:hierBranch val="init"/>
        </dgm:presLayoutVars>
      </dgm:prSet>
      <dgm:spPr/>
    </dgm:pt>
    <dgm:pt modelId="{6E0577DF-9E77-4F3C-948A-6E15F68052F8}" type="pres">
      <dgm:prSet presAssocID="{BF2DEF2E-DD3F-486D-A511-45334FAB2460}" presName="rootComposite" presStyleCnt="0"/>
      <dgm:spPr/>
    </dgm:pt>
    <dgm:pt modelId="{92F3E8AC-1DA8-430B-A6A8-290DE4289284}" type="pres">
      <dgm:prSet presAssocID="{BF2DEF2E-DD3F-486D-A511-45334FAB2460}" presName="rootText" presStyleLbl="node2" presStyleIdx="2" presStyleCnt="4">
        <dgm:presLayoutVars>
          <dgm:chPref val="3"/>
        </dgm:presLayoutVars>
      </dgm:prSet>
      <dgm:spPr/>
    </dgm:pt>
    <dgm:pt modelId="{6F5E5FE0-CC2C-46EC-B7D4-B4FA6181DCB0}" type="pres">
      <dgm:prSet presAssocID="{BF2DEF2E-DD3F-486D-A511-45334FAB2460}" presName="rootConnector" presStyleLbl="node2" presStyleIdx="2" presStyleCnt="4"/>
      <dgm:spPr/>
    </dgm:pt>
    <dgm:pt modelId="{342BF2B2-648F-49C5-9112-A0FD69F00002}" type="pres">
      <dgm:prSet presAssocID="{BF2DEF2E-DD3F-486D-A511-45334FAB2460}" presName="hierChild4" presStyleCnt="0"/>
      <dgm:spPr/>
    </dgm:pt>
    <dgm:pt modelId="{158F0463-23D5-4B13-932E-74ED820C8F06}" type="pres">
      <dgm:prSet presAssocID="{BF2DEF2E-DD3F-486D-A511-45334FAB2460}" presName="hierChild5" presStyleCnt="0"/>
      <dgm:spPr/>
    </dgm:pt>
    <dgm:pt modelId="{14540875-CA66-446D-9E4E-1DAAD2830544}" type="pres">
      <dgm:prSet presAssocID="{CAF64D9A-496D-4E23-A88D-2BA436C3CC90}" presName="Name37" presStyleLbl="parChTrans1D2" presStyleIdx="3" presStyleCnt="4"/>
      <dgm:spPr/>
    </dgm:pt>
    <dgm:pt modelId="{C2661223-5B8C-4C65-9F69-FBA65472FCF1}" type="pres">
      <dgm:prSet presAssocID="{BD503401-A2F8-4019-B1EE-E0CF5BD9738D}" presName="hierRoot2" presStyleCnt="0">
        <dgm:presLayoutVars>
          <dgm:hierBranch val="init"/>
        </dgm:presLayoutVars>
      </dgm:prSet>
      <dgm:spPr/>
    </dgm:pt>
    <dgm:pt modelId="{76993D4B-C93C-4749-ACCF-3F4BC0D9EED6}" type="pres">
      <dgm:prSet presAssocID="{BD503401-A2F8-4019-B1EE-E0CF5BD9738D}" presName="rootComposite" presStyleCnt="0"/>
      <dgm:spPr/>
    </dgm:pt>
    <dgm:pt modelId="{D403E08F-79EC-4A03-B794-0A935A4A340D}" type="pres">
      <dgm:prSet presAssocID="{BD503401-A2F8-4019-B1EE-E0CF5BD9738D}" presName="rootText" presStyleLbl="node2" presStyleIdx="3" presStyleCnt="4">
        <dgm:presLayoutVars>
          <dgm:chPref val="3"/>
        </dgm:presLayoutVars>
      </dgm:prSet>
      <dgm:spPr/>
    </dgm:pt>
    <dgm:pt modelId="{C6F14B4F-158C-4304-B0BA-5ADF0B1B2BF4}" type="pres">
      <dgm:prSet presAssocID="{BD503401-A2F8-4019-B1EE-E0CF5BD9738D}" presName="rootConnector" presStyleLbl="node2" presStyleIdx="3" presStyleCnt="4"/>
      <dgm:spPr/>
    </dgm:pt>
    <dgm:pt modelId="{2271D1B1-B600-4796-AB9B-1EC313F8ADFD}" type="pres">
      <dgm:prSet presAssocID="{BD503401-A2F8-4019-B1EE-E0CF5BD9738D}" presName="hierChild4" presStyleCnt="0"/>
      <dgm:spPr/>
    </dgm:pt>
    <dgm:pt modelId="{5C6F5242-81F8-43A4-8905-6FA53AD5726B}" type="pres">
      <dgm:prSet presAssocID="{BD503401-A2F8-4019-B1EE-E0CF5BD9738D}" presName="hierChild5" presStyleCnt="0"/>
      <dgm:spPr/>
    </dgm:pt>
    <dgm:pt modelId="{F5FB6F3E-3F30-4AA5-A3A8-01062FA9A695}" type="pres">
      <dgm:prSet presAssocID="{72F8B53A-3BB6-4915-AE15-69C3C44A26AC}" presName="hierChild3" presStyleCnt="0"/>
      <dgm:spPr/>
    </dgm:pt>
  </dgm:ptLst>
  <dgm:cxnLst>
    <dgm:cxn modelId="{7ED1F819-6962-4346-9468-60CFB58B227B}" type="presOf" srcId="{72F8B53A-3BB6-4915-AE15-69C3C44A26AC}" destId="{9D94F1CD-1FF5-4325-9DA7-BDF89FE5981A}" srcOrd="0" destOrd="0" presId="urn:microsoft.com/office/officeart/2005/8/layout/orgChart1"/>
    <dgm:cxn modelId="{90833C21-5C55-4C17-958E-4A62689C0A93}" type="presOf" srcId="{4B230392-53E5-4307-B44D-0C4710B24DFC}" destId="{784245C8-1246-48A4-929A-906CEF76D910}" srcOrd="0" destOrd="0" presId="urn:microsoft.com/office/officeart/2005/8/layout/orgChart1"/>
    <dgm:cxn modelId="{C4B94E2E-14C1-40E4-987B-A596F42C1B0A}" type="presOf" srcId="{AC704307-3AC0-404E-A34F-6BFB1BF99053}" destId="{12849C3C-E655-4E32-9FEB-F8605E6909E8}" srcOrd="1" destOrd="0" presId="urn:microsoft.com/office/officeart/2005/8/layout/orgChart1"/>
    <dgm:cxn modelId="{E011C235-755F-4DF4-BBD6-4E53BC270AFF}" type="presOf" srcId="{60834E89-FF40-45AA-81FD-9B30E2A58310}" destId="{156A7AF8-3F91-4205-8160-A7E9B6B12B2A}" srcOrd="0" destOrd="0" presId="urn:microsoft.com/office/officeart/2005/8/layout/orgChart1"/>
    <dgm:cxn modelId="{ADDAA33B-F9B1-42DF-B1D4-0AB8F4ECA6AE}" type="presOf" srcId="{BD503401-A2F8-4019-B1EE-E0CF5BD9738D}" destId="{D403E08F-79EC-4A03-B794-0A935A4A340D}" srcOrd="0" destOrd="0" presId="urn:microsoft.com/office/officeart/2005/8/layout/orgChart1"/>
    <dgm:cxn modelId="{3781F861-4C9B-4D79-AA84-9B8429A73ED9}" type="presOf" srcId="{7F3041A3-79F6-4000-BDEE-FA53F93DB493}" destId="{01B8C9F8-35B1-43BA-B167-E97D5438080E}" srcOrd="0" destOrd="0" presId="urn:microsoft.com/office/officeart/2005/8/layout/orgChart1"/>
    <dgm:cxn modelId="{29F17368-6182-4B62-9932-B3BA2C15AB6E}" srcId="{72F8B53A-3BB6-4915-AE15-69C3C44A26AC}" destId="{BD503401-A2F8-4019-B1EE-E0CF5BD9738D}" srcOrd="3" destOrd="0" parTransId="{CAF64D9A-496D-4E23-A88D-2BA436C3CC90}" sibTransId="{B0B0A611-915D-4251-961E-3F9A6571A6ED}"/>
    <dgm:cxn modelId="{EFED446A-CFAE-490C-BFFD-6B622D2B0CBB}" type="presOf" srcId="{BD503401-A2F8-4019-B1EE-E0CF5BD9738D}" destId="{C6F14B4F-158C-4304-B0BA-5ADF0B1B2BF4}" srcOrd="1" destOrd="0" presId="urn:microsoft.com/office/officeart/2005/8/layout/orgChart1"/>
    <dgm:cxn modelId="{169E324D-909D-48E9-AE28-413266B970A7}" type="presOf" srcId="{BF2DEF2E-DD3F-486D-A511-45334FAB2460}" destId="{6F5E5FE0-CC2C-46EC-B7D4-B4FA6181DCB0}" srcOrd="1" destOrd="0" presId="urn:microsoft.com/office/officeart/2005/8/layout/orgChart1"/>
    <dgm:cxn modelId="{65AE546E-5BA6-4671-B780-1AE3E674531D}" type="presOf" srcId="{F71232F5-B2C8-4222-A50A-A635CD882ECA}" destId="{24ADA089-7053-4F3E-B638-56BF5191535C}" srcOrd="0" destOrd="0" presId="urn:microsoft.com/office/officeart/2005/8/layout/orgChart1"/>
    <dgm:cxn modelId="{39A5BF76-2BFC-4C36-87A5-E3362FCF16FA}" type="presOf" srcId="{DEE7B182-60CB-45D9-9525-F2843B251C6E}" destId="{2D55A1B7-6FE9-44B8-9504-3291843B8464}" srcOrd="1" destOrd="0" presId="urn:microsoft.com/office/officeart/2005/8/layout/orgChart1"/>
    <dgm:cxn modelId="{23693977-8A1D-49A8-8121-24E894EEFA88}" type="presOf" srcId="{72F8B53A-3BB6-4915-AE15-69C3C44A26AC}" destId="{F4864E00-3426-4651-8E32-7598DDBC24E9}" srcOrd="1" destOrd="0" presId="urn:microsoft.com/office/officeart/2005/8/layout/orgChart1"/>
    <dgm:cxn modelId="{45D40578-0D48-4987-BA44-FB7562AC56B8}" type="presOf" srcId="{BF2DEF2E-DD3F-486D-A511-45334FAB2460}" destId="{92F3E8AC-1DA8-430B-A6A8-290DE4289284}" srcOrd="0" destOrd="0" presId="urn:microsoft.com/office/officeart/2005/8/layout/orgChart1"/>
    <dgm:cxn modelId="{E4FA7E79-5299-444A-8E2C-78EBB5A18782}" srcId="{72F8B53A-3BB6-4915-AE15-69C3C44A26AC}" destId="{BF2DEF2E-DD3F-486D-A511-45334FAB2460}" srcOrd="2" destOrd="0" parTransId="{4B230392-53E5-4307-B44D-0C4710B24DFC}" sibTransId="{21104555-5EB2-45DF-AA58-1395A3E90514}"/>
    <dgm:cxn modelId="{6F7EB493-4690-4C47-AED3-52437BDCA5C9}" srcId="{72F8B53A-3BB6-4915-AE15-69C3C44A26AC}" destId="{DEE7B182-60CB-45D9-9525-F2843B251C6E}" srcOrd="0" destOrd="0" parTransId="{7F3041A3-79F6-4000-BDEE-FA53F93DB493}" sibTransId="{D0361EF8-C06C-4FD7-B8C4-C55031F43ED1}"/>
    <dgm:cxn modelId="{6BD0BB9A-F6FA-4018-81B4-05CDE913C4F9}" type="presOf" srcId="{CAF64D9A-496D-4E23-A88D-2BA436C3CC90}" destId="{14540875-CA66-446D-9E4E-1DAAD2830544}" srcOrd="0" destOrd="0" presId="urn:microsoft.com/office/officeart/2005/8/layout/orgChart1"/>
    <dgm:cxn modelId="{8D5C07B7-B43F-49F2-91EF-18EEE832A187}" type="presOf" srcId="{DEE7B182-60CB-45D9-9525-F2843B251C6E}" destId="{969A33DA-5045-403F-8F80-97337BD6CBDA}" srcOrd="0" destOrd="0" presId="urn:microsoft.com/office/officeart/2005/8/layout/orgChart1"/>
    <dgm:cxn modelId="{54BA7DC8-5324-4E40-9E16-8F8CCAF85B7D}" srcId="{60834E89-FF40-45AA-81FD-9B30E2A58310}" destId="{72F8B53A-3BB6-4915-AE15-69C3C44A26AC}" srcOrd="0" destOrd="0" parTransId="{4F4122F0-86BF-4058-AEB0-0FEED5888553}" sibTransId="{DC64E61B-01E8-4851-8E96-928A85E041FB}"/>
    <dgm:cxn modelId="{29FEF6D8-9734-4E77-9122-BCC49D9F92E8}" srcId="{72F8B53A-3BB6-4915-AE15-69C3C44A26AC}" destId="{AC704307-3AC0-404E-A34F-6BFB1BF99053}" srcOrd="1" destOrd="0" parTransId="{F71232F5-B2C8-4222-A50A-A635CD882ECA}" sibTransId="{EC12BCA1-3C34-4E98-8250-74B0A0D71603}"/>
    <dgm:cxn modelId="{33C744FC-F0F1-4696-9BAA-A9E6FB6099C6}" type="presOf" srcId="{AC704307-3AC0-404E-A34F-6BFB1BF99053}" destId="{9052672C-36D7-4224-A918-E41A8B01173F}" srcOrd="0" destOrd="0" presId="urn:microsoft.com/office/officeart/2005/8/layout/orgChart1"/>
    <dgm:cxn modelId="{FC5CD038-C00D-475E-A0AB-5F5F9020ECB0}" type="presParOf" srcId="{156A7AF8-3F91-4205-8160-A7E9B6B12B2A}" destId="{0102F362-A012-48F0-BAD3-781FA221705A}" srcOrd="0" destOrd="0" presId="urn:microsoft.com/office/officeart/2005/8/layout/orgChart1"/>
    <dgm:cxn modelId="{BCCC312E-660E-46BE-BF2F-93275C52957C}" type="presParOf" srcId="{0102F362-A012-48F0-BAD3-781FA221705A}" destId="{E460AD8B-D4C8-4DFD-8499-CC0556E4A3DF}" srcOrd="0" destOrd="0" presId="urn:microsoft.com/office/officeart/2005/8/layout/orgChart1"/>
    <dgm:cxn modelId="{FF45631A-BF20-4A32-B3CC-F909217C85AF}" type="presParOf" srcId="{E460AD8B-D4C8-4DFD-8499-CC0556E4A3DF}" destId="{9D94F1CD-1FF5-4325-9DA7-BDF89FE5981A}" srcOrd="0" destOrd="0" presId="urn:microsoft.com/office/officeart/2005/8/layout/orgChart1"/>
    <dgm:cxn modelId="{FD3056C6-A7C2-4D23-9DD8-EF7BF548D758}" type="presParOf" srcId="{E460AD8B-D4C8-4DFD-8499-CC0556E4A3DF}" destId="{F4864E00-3426-4651-8E32-7598DDBC24E9}" srcOrd="1" destOrd="0" presId="urn:microsoft.com/office/officeart/2005/8/layout/orgChart1"/>
    <dgm:cxn modelId="{B7A6529A-0D1F-44B0-A6A2-61240002ABC6}" type="presParOf" srcId="{0102F362-A012-48F0-BAD3-781FA221705A}" destId="{18DA3E48-27C1-43E5-A6CC-83A22EC7DC6C}" srcOrd="1" destOrd="0" presId="urn:microsoft.com/office/officeart/2005/8/layout/orgChart1"/>
    <dgm:cxn modelId="{95DBAF59-F3A6-4E0B-88EC-7D1CE579BB43}" type="presParOf" srcId="{18DA3E48-27C1-43E5-A6CC-83A22EC7DC6C}" destId="{01B8C9F8-35B1-43BA-B167-E97D5438080E}" srcOrd="0" destOrd="0" presId="urn:microsoft.com/office/officeart/2005/8/layout/orgChart1"/>
    <dgm:cxn modelId="{772E29BA-57C9-427E-83DA-95C9E7A07536}" type="presParOf" srcId="{18DA3E48-27C1-43E5-A6CC-83A22EC7DC6C}" destId="{13FEE002-9498-41C9-93A0-5DD6863165FF}" srcOrd="1" destOrd="0" presId="urn:microsoft.com/office/officeart/2005/8/layout/orgChart1"/>
    <dgm:cxn modelId="{1DD8B10E-075E-46CE-AC60-165DAB0AB88E}" type="presParOf" srcId="{13FEE002-9498-41C9-93A0-5DD6863165FF}" destId="{95431B98-C15A-4EB4-8F96-5DCF5BD17EB8}" srcOrd="0" destOrd="0" presId="urn:microsoft.com/office/officeart/2005/8/layout/orgChart1"/>
    <dgm:cxn modelId="{1493D493-781B-4389-98AB-25265DB30137}" type="presParOf" srcId="{95431B98-C15A-4EB4-8F96-5DCF5BD17EB8}" destId="{969A33DA-5045-403F-8F80-97337BD6CBDA}" srcOrd="0" destOrd="0" presId="urn:microsoft.com/office/officeart/2005/8/layout/orgChart1"/>
    <dgm:cxn modelId="{61335469-5804-4451-A617-7E2CD24FC210}" type="presParOf" srcId="{95431B98-C15A-4EB4-8F96-5DCF5BD17EB8}" destId="{2D55A1B7-6FE9-44B8-9504-3291843B8464}" srcOrd="1" destOrd="0" presId="urn:microsoft.com/office/officeart/2005/8/layout/orgChart1"/>
    <dgm:cxn modelId="{91037B7D-60B1-405F-A4E9-4C21D1534FE8}" type="presParOf" srcId="{13FEE002-9498-41C9-93A0-5DD6863165FF}" destId="{F725C321-CE44-4EDE-982B-87EA4F706869}" srcOrd="1" destOrd="0" presId="urn:microsoft.com/office/officeart/2005/8/layout/orgChart1"/>
    <dgm:cxn modelId="{8E79B885-D4CB-4D15-9A6A-7A42506E9FCB}" type="presParOf" srcId="{13FEE002-9498-41C9-93A0-5DD6863165FF}" destId="{40EDF645-A8FE-4A28-92D9-3495E9E66717}" srcOrd="2" destOrd="0" presId="urn:microsoft.com/office/officeart/2005/8/layout/orgChart1"/>
    <dgm:cxn modelId="{DB2B4ADA-3C30-4755-9D96-60C6C8C87E5C}" type="presParOf" srcId="{18DA3E48-27C1-43E5-A6CC-83A22EC7DC6C}" destId="{24ADA089-7053-4F3E-B638-56BF5191535C}" srcOrd="2" destOrd="0" presId="urn:microsoft.com/office/officeart/2005/8/layout/orgChart1"/>
    <dgm:cxn modelId="{FE616635-E338-4808-9EA1-E65325D275C6}" type="presParOf" srcId="{18DA3E48-27C1-43E5-A6CC-83A22EC7DC6C}" destId="{AAB49EC2-A64D-4C62-83E2-6FDDADCD40D6}" srcOrd="3" destOrd="0" presId="urn:microsoft.com/office/officeart/2005/8/layout/orgChart1"/>
    <dgm:cxn modelId="{FE36AC07-58BA-4ABC-A040-2DD508124076}" type="presParOf" srcId="{AAB49EC2-A64D-4C62-83E2-6FDDADCD40D6}" destId="{1CF40C26-E07C-4286-98A7-376F64952B5E}" srcOrd="0" destOrd="0" presId="urn:microsoft.com/office/officeart/2005/8/layout/orgChart1"/>
    <dgm:cxn modelId="{8AEA0524-6AA6-402F-8F55-F84F81D632F7}" type="presParOf" srcId="{1CF40C26-E07C-4286-98A7-376F64952B5E}" destId="{9052672C-36D7-4224-A918-E41A8B01173F}" srcOrd="0" destOrd="0" presId="urn:microsoft.com/office/officeart/2005/8/layout/orgChart1"/>
    <dgm:cxn modelId="{31952CED-8FAC-4EEB-841C-244A36523C61}" type="presParOf" srcId="{1CF40C26-E07C-4286-98A7-376F64952B5E}" destId="{12849C3C-E655-4E32-9FEB-F8605E6909E8}" srcOrd="1" destOrd="0" presId="urn:microsoft.com/office/officeart/2005/8/layout/orgChart1"/>
    <dgm:cxn modelId="{24EA873A-D5E4-4F0D-A803-B9FF9B2916E0}" type="presParOf" srcId="{AAB49EC2-A64D-4C62-83E2-6FDDADCD40D6}" destId="{83316F64-AAB5-4E55-8A51-574C60F3678D}" srcOrd="1" destOrd="0" presId="urn:microsoft.com/office/officeart/2005/8/layout/orgChart1"/>
    <dgm:cxn modelId="{C736756B-6DC0-4D81-9CD8-3BF7DC4335AD}" type="presParOf" srcId="{AAB49EC2-A64D-4C62-83E2-6FDDADCD40D6}" destId="{F3660DBD-5BBB-4DA5-9051-450A031690A4}" srcOrd="2" destOrd="0" presId="urn:microsoft.com/office/officeart/2005/8/layout/orgChart1"/>
    <dgm:cxn modelId="{CD3D119F-8E42-42FC-B03F-E4A6FB1CAB70}" type="presParOf" srcId="{18DA3E48-27C1-43E5-A6CC-83A22EC7DC6C}" destId="{784245C8-1246-48A4-929A-906CEF76D910}" srcOrd="4" destOrd="0" presId="urn:microsoft.com/office/officeart/2005/8/layout/orgChart1"/>
    <dgm:cxn modelId="{70BE2D66-77D3-4514-892B-14B82D773BEC}" type="presParOf" srcId="{18DA3E48-27C1-43E5-A6CC-83A22EC7DC6C}" destId="{98925DE7-5C4C-4524-8E91-2AB67A954F1F}" srcOrd="5" destOrd="0" presId="urn:microsoft.com/office/officeart/2005/8/layout/orgChart1"/>
    <dgm:cxn modelId="{2F85C0AA-6AA0-4E62-965E-683AFAC030F2}" type="presParOf" srcId="{98925DE7-5C4C-4524-8E91-2AB67A954F1F}" destId="{6E0577DF-9E77-4F3C-948A-6E15F68052F8}" srcOrd="0" destOrd="0" presId="urn:microsoft.com/office/officeart/2005/8/layout/orgChart1"/>
    <dgm:cxn modelId="{B6D8BB37-654E-45F7-80A1-8D7DA4495F6C}" type="presParOf" srcId="{6E0577DF-9E77-4F3C-948A-6E15F68052F8}" destId="{92F3E8AC-1DA8-430B-A6A8-290DE4289284}" srcOrd="0" destOrd="0" presId="urn:microsoft.com/office/officeart/2005/8/layout/orgChart1"/>
    <dgm:cxn modelId="{FA477F30-8D82-464D-910A-9BE625C48F9E}" type="presParOf" srcId="{6E0577DF-9E77-4F3C-948A-6E15F68052F8}" destId="{6F5E5FE0-CC2C-46EC-B7D4-B4FA6181DCB0}" srcOrd="1" destOrd="0" presId="urn:microsoft.com/office/officeart/2005/8/layout/orgChart1"/>
    <dgm:cxn modelId="{6D69D484-6C46-4449-9B9B-D180F247552D}" type="presParOf" srcId="{98925DE7-5C4C-4524-8E91-2AB67A954F1F}" destId="{342BF2B2-648F-49C5-9112-A0FD69F00002}" srcOrd="1" destOrd="0" presId="urn:microsoft.com/office/officeart/2005/8/layout/orgChart1"/>
    <dgm:cxn modelId="{938C9F4D-434A-47A4-A393-532FE235BA50}" type="presParOf" srcId="{98925DE7-5C4C-4524-8E91-2AB67A954F1F}" destId="{158F0463-23D5-4B13-932E-74ED820C8F06}" srcOrd="2" destOrd="0" presId="urn:microsoft.com/office/officeart/2005/8/layout/orgChart1"/>
    <dgm:cxn modelId="{447AA52B-8B5E-4355-BC00-DB5E6BE3FC0C}" type="presParOf" srcId="{18DA3E48-27C1-43E5-A6CC-83A22EC7DC6C}" destId="{14540875-CA66-446D-9E4E-1DAAD2830544}" srcOrd="6" destOrd="0" presId="urn:microsoft.com/office/officeart/2005/8/layout/orgChart1"/>
    <dgm:cxn modelId="{75FBB3D1-A7A8-4525-B912-002FAE56B193}" type="presParOf" srcId="{18DA3E48-27C1-43E5-A6CC-83A22EC7DC6C}" destId="{C2661223-5B8C-4C65-9F69-FBA65472FCF1}" srcOrd="7" destOrd="0" presId="urn:microsoft.com/office/officeart/2005/8/layout/orgChart1"/>
    <dgm:cxn modelId="{DD14BE80-769F-44B0-AE33-EE4C39FED677}" type="presParOf" srcId="{C2661223-5B8C-4C65-9F69-FBA65472FCF1}" destId="{76993D4B-C93C-4749-ACCF-3F4BC0D9EED6}" srcOrd="0" destOrd="0" presId="urn:microsoft.com/office/officeart/2005/8/layout/orgChart1"/>
    <dgm:cxn modelId="{386B0D64-1B64-468D-BA5F-FDEA9C3CCAD9}" type="presParOf" srcId="{76993D4B-C93C-4749-ACCF-3F4BC0D9EED6}" destId="{D403E08F-79EC-4A03-B794-0A935A4A340D}" srcOrd="0" destOrd="0" presId="urn:microsoft.com/office/officeart/2005/8/layout/orgChart1"/>
    <dgm:cxn modelId="{44D06B3C-F077-4B2F-80C9-0B3DB9FD2495}" type="presParOf" srcId="{76993D4B-C93C-4749-ACCF-3F4BC0D9EED6}" destId="{C6F14B4F-158C-4304-B0BA-5ADF0B1B2BF4}" srcOrd="1" destOrd="0" presId="urn:microsoft.com/office/officeart/2005/8/layout/orgChart1"/>
    <dgm:cxn modelId="{335DE1FC-6092-4720-BC10-52A28C04F94B}" type="presParOf" srcId="{C2661223-5B8C-4C65-9F69-FBA65472FCF1}" destId="{2271D1B1-B600-4796-AB9B-1EC313F8ADFD}" srcOrd="1" destOrd="0" presId="urn:microsoft.com/office/officeart/2005/8/layout/orgChart1"/>
    <dgm:cxn modelId="{C98E6D91-30FC-4725-A1C2-9C3D218CCC48}" type="presParOf" srcId="{C2661223-5B8C-4C65-9F69-FBA65472FCF1}" destId="{5C6F5242-81F8-43A4-8905-6FA53AD5726B}" srcOrd="2" destOrd="0" presId="urn:microsoft.com/office/officeart/2005/8/layout/orgChart1"/>
    <dgm:cxn modelId="{7282E165-428C-470E-B611-D872BCCBA4A3}" type="presParOf" srcId="{0102F362-A012-48F0-BAD3-781FA221705A}" destId="{F5FB6F3E-3F30-4AA5-A3A8-01062FA9A6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998B0A-48F2-498A-8091-2AC83136D889}"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n-US"/>
        </a:p>
      </dgm:t>
    </dgm:pt>
    <dgm:pt modelId="{289ECC5E-B3D6-4D18-9BC1-7C531E52F32D}">
      <dgm:prSet custT="1"/>
      <dgm:spPr/>
      <dgm:t>
        <a:bodyPr/>
        <a:lstStyle/>
        <a:p>
          <a:r>
            <a:rPr lang="en-US" sz="1600" b="1">
              <a:latin typeface="Roboto"/>
              <a:ea typeface="Roboto"/>
              <a:cs typeface="Roboto"/>
            </a:rPr>
            <a:t>Standardized product lifecycle</a:t>
          </a:r>
          <a:br>
            <a:rPr lang="en-US" sz="1200" b="1">
              <a:latin typeface="Roboto"/>
              <a:ea typeface="Roboto"/>
              <a:cs typeface="Roboto"/>
            </a:rPr>
          </a:br>
          <a:endParaRPr lang="en-US" sz="1200" b="1">
            <a:latin typeface="Roboto"/>
            <a:ea typeface="Roboto"/>
            <a:cs typeface="Roboto"/>
          </a:endParaRPr>
        </a:p>
        <a:p>
          <a:r>
            <a:rPr lang="en-US" sz="1200" b="1">
              <a:latin typeface="Roboto"/>
              <a:ea typeface="Roboto"/>
              <a:cs typeface="Roboto"/>
            </a:rPr>
            <a:t>Established onboarding &amp; continuous management processes for consistency.</a:t>
          </a:r>
          <a:endParaRPr lang="en-US" sz="1200">
            <a:latin typeface="Roboto"/>
            <a:ea typeface="Roboto"/>
            <a:cs typeface="Roboto"/>
          </a:endParaRPr>
        </a:p>
      </dgm:t>
    </dgm:pt>
    <dgm:pt modelId="{6ED03270-97C1-406D-969F-EDF97D8BA8EC}" type="parTrans" cxnId="{4BDFC9FA-4DBC-455C-8319-83751D04564C}">
      <dgm:prSet/>
      <dgm:spPr/>
      <dgm:t>
        <a:bodyPr/>
        <a:lstStyle/>
        <a:p>
          <a:endParaRPr lang="en-US"/>
        </a:p>
      </dgm:t>
    </dgm:pt>
    <dgm:pt modelId="{F87518B3-1523-438F-8DB9-EB01A0BB0F29}" type="sibTrans" cxnId="{4BDFC9FA-4DBC-455C-8319-83751D04564C}">
      <dgm:prSet/>
      <dgm:spPr/>
      <dgm:t>
        <a:bodyPr/>
        <a:lstStyle/>
        <a:p>
          <a:endParaRPr lang="en-US"/>
        </a:p>
      </dgm:t>
    </dgm:pt>
    <dgm:pt modelId="{A6904096-2595-4894-A06A-4D41EA52D7BC}">
      <dgm:prSet custT="1"/>
      <dgm:spPr/>
      <dgm:t>
        <a:bodyPr/>
        <a:lstStyle/>
        <a:p>
          <a:r>
            <a:rPr lang="en-US" sz="1600" b="1">
              <a:latin typeface="Roboto"/>
              <a:ea typeface="Roboto"/>
              <a:cs typeface="Roboto"/>
            </a:rPr>
            <a:t>Created product documentation</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Functional, technical, and training materials for existing products.</a:t>
          </a:r>
          <a:endParaRPr lang="en-US" sz="1200">
            <a:latin typeface="Roboto"/>
            <a:ea typeface="Roboto"/>
            <a:cs typeface="Roboto"/>
          </a:endParaRPr>
        </a:p>
      </dgm:t>
    </dgm:pt>
    <dgm:pt modelId="{05D16DB9-EA61-4484-A442-846ECE888F17}" type="parTrans" cxnId="{4EC31479-936A-4C34-AC9A-C84C3679310E}">
      <dgm:prSet/>
      <dgm:spPr/>
      <dgm:t>
        <a:bodyPr/>
        <a:lstStyle/>
        <a:p>
          <a:endParaRPr lang="en-US"/>
        </a:p>
      </dgm:t>
    </dgm:pt>
    <dgm:pt modelId="{9463C278-40A7-4FB2-97DB-F0A2DCC7B617}" type="sibTrans" cxnId="{4EC31479-936A-4C34-AC9A-C84C3679310E}">
      <dgm:prSet/>
      <dgm:spPr/>
      <dgm:t>
        <a:bodyPr/>
        <a:lstStyle/>
        <a:p>
          <a:endParaRPr lang="en-US"/>
        </a:p>
      </dgm:t>
    </dgm:pt>
    <dgm:pt modelId="{2176F37C-2FC4-49E3-9D59-484DDD07A4E5}">
      <dgm:prSet custT="1"/>
      <dgm:spPr/>
      <dgm:t>
        <a:bodyPr/>
        <a:lstStyle/>
        <a:p>
          <a:endParaRPr lang="en-US" sz="1600" b="1">
            <a:latin typeface="Roboto"/>
            <a:ea typeface="Roboto"/>
            <a:cs typeface="Roboto"/>
          </a:endParaRPr>
        </a:p>
        <a:p>
          <a:r>
            <a:rPr lang="en-US" sz="1600" b="1">
              <a:latin typeface="Roboto"/>
              <a:ea typeface="Roboto"/>
              <a:cs typeface="Roboto"/>
            </a:rPr>
            <a:t>Completed first product evaluation exercise</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Gathered valuable insights to improve product quality.</a:t>
          </a:r>
          <a:endParaRPr lang="en-US" sz="1200">
            <a:latin typeface="Roboto"/>
            <a:ea typeface="Roboto"/>
            <a:cs typeface="Roboto"/>
          </a:endParaRPr>
        </a:p>
      </dgm:t>
    </dgm:pt>
    <dgm:pt modelId="{77C80D83-52E8-4E3C-8908-CBF0A2274B1F}" type="parTrans" cxnId="{4F06E57B-623E-4EB7-BC55-872F75640EED}">
      <dgm:prSet/>
      <dgm:spPr/>
      <dgm:t>
        <a:bodyPr/>
        <a:lstStyle/>
        <a:p>
          <a:endParaRPr lang="en-US"/>
        </a:p>
      </dgm:t>
    </dgm:pt>
    <dgm:pt modelId="{8D238B94-E8A2-4184-8478-D689C2CC7A57}" type="sibTrans" cxnId="{4F06E57B-623E-4EB7-BC55-872F75640EED}">
      <dgm:prSet/>
      <dgm:spPr/>
      <dgm:t>
        <a:bodyPr/>
        <a:lstStyle/>
        <a:p>
          <a:endParaRPr lang="en-US"/>
        </a:p>
      </dgm:t>
    </dgm:pt>
    <dgm:pt modelId="{219C7A8F-7A28-4B40-801B-532F7AF32CD7}">
      <dgm:prSet custT="1"/>
      <dgm:spPr/>
      <dgm:t>
        <a:bodyPr/>
        <a:lstStyle/>
        <a:p>
          <a:r>
            <a:rPr lang="en-US" sz="1400" b="1">
              <a:latin typeface="Roboto"/>
              <a:ea typeface="Roboto"/>
              <a:cs typeface="Roboto"/>
            </a:rPr>
            <a:t>Developed intake processor form</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Standardized requests and problem statement submissions.</a:t>
          </a:r>
          <a:endParaRPr lang="en-US" sz="1200">
            <a:latin typeface="Roboto"/>
            <a:ea typeface="Roboto"/>
            <a:cs typeface="Roboto"/>
          </a:endParaRPr>
        </a:p>
      </dgm:t>
    </dgm:pt>
    <dgm:pt modelId="{4C575FDB-139F-4666-B7C9-E98A8DDE2490}" type="parTrans" cxnId="{5F885AD4-349B-45C2-BD39-E8DFDFB1665C}">
      <dgm:prSet/>
      <dgm:spPr/>
      <dgm:t>
        <a:bodyPr/>
        <a:lstStyle/>
        <a:p>
          <a:endParaRPr lang="en-US"/>
        </a:p>
      </dgm:t>
    </dgm:pt>
    <dgm:pt modelId="{C323F5B5-191F-4C53-9FE6-21174F0A260A}" type="sibTrans" cxnId="{5F885AD4-349B-45C2-BD39-E8DFDFB1665C}">
      <dgm:prSet/>
      <dgm:spPr/>
      <dgm:t>
        <a:bodyPr/>
        <a:lstStyle/>
        <a:p>
          <a:endParaRPr lang="en-US"/>
        </a:p>
      </dgm:t>
    </dgm:pt>
    <dgm:pt modelId="{88BE8CE7-9F1D-4779-BBD8-0D109DD0B915}">
      <dgm:prSet custT="1"/>
      <dgm:spPr/>
      <dgm:t>
        <a:bodyPr/>
        <a:lstStyle/>
        <a:p>
          <a:r>
            <a:rPr lang="en-US" sz="1600" b="1">
              <a:latin typeface="Roboto"/>
              <a:ea typeface="Roboto"/>
              <a:cs typeface="Roboto"/>
            </a:rPr>
            <a:t>Conducted Acunetix user survey</a:t>
          </a:r>
          <a:br>
            <a:rPr lang="en-US" sz="1400" b="1">
              <a:latin typeface="Roboto"/>
              <a:ea typeface="Roboto"/>
              <a:cs typeface="Roboto"/>
            </a:rPr>
          </a:br>
          <a:endParaRPr lang="en-US" sz="1400" b="1">
            <a:latin typeface="Roboto"/>
            <a:ea typeface="Roboto"/>
            <a:cs typeface="Roboto"/>
          </a:endParaRPr>
        </a:p>
        <a:p>
          <a:r>
            <a:rPr lang="en-US" sz="1200" b="1">
              <a:latin typeface="Roboto"/>
              <a:ea typeface="Roboto"/>
              <a:cs typeface="Roboto"/>
            </a:rPr>
            <a:t>Collected feedback directly from product users</a:t>
          </a:r>
          <a:r>
            <a:rPr lang="en-US" sz="1400" b="1">
              <a:latin typeface="Roboto"/>
              <a:ea typeface="Roboto"/>
              <a:cs typeface="Roboto"/>
            </a:rPr>
            <a:t>.</a:t>
          </a:r>
          <a:endParaRPr lang="en-US" sz="1400">
            <a:latin typeface="Roboto"/>
            <a:ea typeface="Roboto"/>
            <a:cs typeface="Roboto"/>
          </a:endParaRPr>
        </a:p>
      </dgm:t>
    </dgm:pt>
    <dgm:pt modelId="{7E3AA2F2-1A6F-4BEA-9E13-F06DDA189DFE}" type="parTrans" cxnId="{12694B88-325A-4C98-87FB-692149916F2D}">
      <dgm:prSet/>
      <dgm:spPr/>
      <dgm:t>
        <a:bodyPr/>
        <a:lstStyle/>
        <a:p>
          <a:endParaRPr lang="en-US"/>
        </a:p>
      </dgm:t>
    </dgm:pt>
    <dgm:pt modelId="{E4902F50-FEAD-4CE3-BE52-4CB5AB4AFD6F}" type="sibTrans" cxnId="{12694B88-325A-4C98-87FB-692149916F2D}">
      <dgm:prSet/>
      <dgm:spPr/>
      <dgm:t>
        <a:bodyPr/>
        <a:lstStyle/>
        <a:p>
          <a:endParaRPr lang="en-US"/>
        </a:p>
      </dgm:t>
    </dgm:pt>
    <dgm:pt modelId="{013CB162-2A26-4C67-8143-F6BE46EB1807}" type="pres">
      <dgm:prSet presAssocID="{8B998B0A-48F2-498A-8091-2AC83136D889}" presName="Name0" presStyleCnt="0">
        <dgm:presLayoutVars>
          <dgm:dir/>
          <dgm:resizeHandles val="exact"/>
        </dgm:presLayoutVars>
      </dgm:prSet>
      <dgm:spPr/>
    </dgm:pt>
    <dgm:pt modelId="{BC135709-4F69-4128-8B92-0BBCAA1E67A5}" type="pres">
      <dgm:prSet presAssocID="{8B998B0A-48F2-498A-8091-2AC83136D889}" presName="fgShape" presStyleLbl="fgShp" presStyleIdx="0" presStyleCnt="1" custScaleY="79538" custLinFactNeighborY="29408"/>
      <dgm:spPr/>
    </dgm:pt>
    <dgm:pt modelId="{1E6A3EDF-FA8C-49F1-BA37-BDE4AA291E94}" type="pres">
      <dgm:prSet presAssocID="{8B998B0A-48F2-498A-8091-2AC83136D889}" presName="linComp" presStyleCnt="0"/>
      <dgm:spPr/>
    </dgm:pt>
    <dgm:pt modelId="{610B0AEC-5BEF-4AAA-9E89-9895060CE8E7}" type="pres">
      <dgm:prSet presAssocID="{289ECC5E-B3D6-4D18-9BC1-7C531E52F32D}" presName="compNode" presStyleCnt="0"/>
      <dgm:spPr/>
    </dgm:pt>
    <dgm:pt modelId="{B8C83BF8-489B-4985-9AB1-83728E4F9BA1}" type="pres">
      <dgm:prSet presAssocID="{289ECC5E-B3D6-4D18-9BC1-7C531E52F32D}" presName="bkgdShape" presStyleLbl="node1" presStyleIdx="0" presStyleCnt="5"/>
      <dgm:spPr/>
    </dgm:pt>
    <dgm:pt modelId="{37C9004F-AC1C-48FF-B4BF-DD7718CD08EA}" type="pres">
      <dgm:prSet presAssocID="{289ECC5E-B3D6-4D18-9BC1-7C531E52F32D}" presName="nodeTx" presStyleLbl="node1" presStyleIdx="0" presStyleCnt="5">
        <dgm:presLayoutVars>
          <dgm:bulletEnabled val="1"/>
        </dgm:presLayoutVars>
      </dgm:prSet>
      <dgm:spPr/>
    </dgm:pt>
    <dgm:pt modelId="{459D3C33-7A5E-4CA4-994C-F79FF11A2184}" type="pres">
      <dgm:prSet presAssocID="{289ECC5E-B3D6-4D18-9BC1-7C531E52F32D}" presName="invisiNode" presStyleLbl="node1" presStyleIdx="0" presStyleCnt="5"/>
      <dgm:spPr/>
    </dgm:pt>
    <dgm:pt modelId="{03BDD6BD-BA2E-4E40-81F5-065653E72507}" type="pres">
      <dgm:prSet presAssocID="{289ECC5E-B3D6-4D18-9BC1-7C531E52F32D}" presName="imagNod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689F91DC-2AE6-49D0-9CF7-F7D45AAD3FF8}" type="pres">
      <dgm:prSet presAssocID="{F87518B3-1523-438F-8DB9-EB01A0BB0F29}" presName="sibTrans" presStyleLbl="sibTrans2D1" presStyleIdx="0" presStyleCnt="0"/>
      <dgm:spPr/>
    </dgm:pt>
    <dgm:pt modelId="{184365B7-672B-4F94-B886-4648BA87F05B}" type="pres">
      <dgm:prSet presAssocID="{A6904096-2595-4894-A06A-4D41EA52D7BC}" presName="compNode" presStyleCnt="0"/>
      <dgm:spPr/>
    </dgm:pt>
    <dgm:pt modelId="{95F15562-F0A3-440B-821A-63D6D7FA88BF}" type="pres">
      <dgm:prSet presAssocID="{A6904096-2595-4894-A06A-4D41EA52D7BC}" presName="bkgdShape" presStyleLbl="node1" presStyleIdx="1" presStyleCnt="5"/>
      <dgm:spPr/>
    </dgm:pt>
    <dgm:pt modelId="{30C77B07-7C5D-4498-A1EF-67E0DAF33870}" type="pres">
      <dgm:prSet presAssocID="{A6904096-2595-4894-A06A-4D41EA52D7BC}" presName="nodeTx" presStyleLbl="node1" presStyleIdx="1" presStyleCnt="5">
        <dgm:presLayoutVars>
          <dgm:bulletEnabled val="1"/>
        </dgm:presLayoutVars>
      </dgm:prSet>
      <dgm:spPr/>
    </dgm:pt>
    <dgm:pt modelId="{E90EFB1B-BA2E-45D7-AFB7-E31B639B5A4A}" type="pres">
      <dgm:prSet presAssocID="{A6904096-2595-4894-A06A-4D41EA52D7BC}" presName="invisiNode" presStyleLbl="node1" presStyleIdx="1" presStyleCnt="5"/>
      <dgm:spPr/>
    </dgm:pt>
    <dgm:pt modelId="{8CAE3467-7583-478F-8354-D7225BA54C19}" type="pres">
      <dgm:prSet presAssocID="{A6904096-2595-4894-A06A-4D41EA52D7BC}" presName="imagNode"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with solid fill"/>
        </a:ext>
      </dgm:extLst>
    </dgm:pt>
    <dgm:pt modelId="{599CCACA-AB44-4D49-84E7-6760159EE40D}" type="pres">
      <dgm:prSet presAssocID="{9463C278-40A7-4FB2-97DB-F0A2DCC7B617}" presName="sibTrans" presStyleLbl="sibTrans2D1" presStyleIdx="0" presStyleCnt="0"/>
      <dgm:spPr/>
    </dgm:pt>
    <dgm:pt modelId="{86CAE96D-2F93-40D4-8624-BB1BD6B3A45F}" type="pres">
      <dgm:prSet presAssocID="{2176F37C-2FC4-49E3-9D59-484DDD07A4E5}" presName="compNode" presStyleCnt="0"/>
      <dgm:spPr/>
    </dgm:pt>
    <dgm:pt modelId="{6BDD1AC2-EABE-4664-853F-83709F22B9CA}" type="pres">
      <dgm:prSet presAssocID="{2176F37C-2FC4-49E3-9D59-484DDD07A4E5}" presName="bkgdShape" presStyleLbl="node1" presStyleIdx="2" presStyleCnt="5"/>
      <dgm:spPr/>
    </dgm:pt>
    <dgm:pt modelId="{F872BA82-469E-493A-9BB5-955742B62C34}" type="pres">
      <dgm:prSet presAssocID="{2176F37C-2FC4-49E3-9D59-484DDD07A4E5}" presName="nodeTx" presStyleLbl="node1" presStyleIdx="2" presStyleCnt="5">
        <dgm:presLayoutVars>
          <dgm:bulletEnabled val="1"/>
        </dgm:presLayoutVars>
      </dgm:prSet>
      <dgm:spPr/>
    </dgm:pt>
    <dgm:pt modelId="{A8318C67-4050-49F1-9798-32A9394F385C}" type="pres">
      <dgm:prSet presAssocID="{2176F37C-2FC4-49E3-9D59-484DDD07A4E5}" presName="invisiNode" presStyleLbl="node1" presStyleIdx="2" presStyleCnt="5"/>
      <dgm:spPr/>
    </dgm:pt>
    <dgm:pt modelId="{83C9C433-FA85-4097-A506-C2ACFFE1D0C1}" type="pres">
      <dgm:prSet presAssocID="{2176F37C-2FC4-49E3-9D59-484DDD07A4E5}" presName="imagNod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search with solid fill"/>
        </a:ext>
      </dgm:extLst>
    </dgm:pt>
    <dgm:pt modelId="{A362B744-33FC-4BB8-A3E5-72D21AC59033}" type="pres">
      <dgm:prSet presAssocID="{8D238B94-E8A2-4184-8478-D689C2CC7A57}" presName="sibTrans" presStyleLbl="sibTrans2D1" presStyleIdx="0" presStyleCnt="0"/>
      <dgm:spPr/>
    </dgm:pt>
    <dgm:pt modelId="{6D6707D7-5840-4296-96C6-73184C580895}" type="pres">
      <dgm:prSet presAssocID="{219C7A8F-7A28-4B40-801B-532F7AF32CD7}" presName="compNode" presStyleCnt="0"/>
      <dgm:spPr/>
    </dgm:pt>
    <dgm:pt modelId="{D37C949C-DF91-419C-A9E6-DC015F5CCFB5}" type="pres">
      <dgm:prSet presAssocID="{219C7A8F-7A28-4B40-801B-532F7AF32CD7}" presName="bkgdShape" presStyleLbl="node1" presStyleIdx="3" presStyleCnt="5"/>
      <dgm:spPr/>
    </dgm:pt>
    <dgm:pt modelId="{F584BC12-18B2-4C52-A890-09E6275851E2}" type="pres">
      <dgm:prSet presAssocID="{219C7A8F-7A28-4B40-801B-532F7AF32CD7}" presName="nodeTx" presStyleLbl="node1" presStyleIdx="3" presStyleCnt="5">
        <dgm:presLayoutVars>
          <dgm:bulletEnabled val="1"/>
        </dgm:presLayoutVars>
      </dgm:prSet>
      <dgm:spPr/>
    </dgm:pt>
    <dgm:pt modelId="{7252A1E4-BC44-45F8-8E15-50CEF9695B8A}" type="pres">
      <dgm:prSet presAssocID="{219C7A8F-7A28-4B40-801B-532F7AF32CD7}" presName="invisiNode" presStyleLbl="node1" presStyleIdx="3" presStyleCnt="5"/>
      <dgm:spPr/>
    </dgm:pt>
    <dgm:pt modelId="{B6ED0609-0E4B-4183-8D3E-B5E48ECA3990}" type="pres">
      <dgm:prSet presAssocID="{219C7A8F-7A28-4B40-801B-532F7AF32CD7}" presName="imagNod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40C38E09-1C44-4776-9B91-55AE5D5DD8D7}" type="pres">
      <dgm:prSet presAssocID="{C323F5B5-191F-4C53-9FE6-21174F0A260A}" presName="sibTrans" presStyleLbl="sibTrans2D1" presStyleIdx="0" presStyleCnt="0"/>
      <dgm:spPr/>
    </dgm:pt>
    <dgm:pt modelId="{2C86952A-1AB8-468A-8836-E232B3FF682F}" type="pres">
      <dgm:prSet presAssocID="{88BE8CE7-9F1D-4779-BBD8-0D109DD0B915}" presName="compNode" presStyleCnt="0"/>
      <dgm:spPr/>
    </dgm:pt>
    <dgm:pt modelId="{987C986A-8F98-461B-A571-C90469C471F6}" type="pres">
      <dgm:prSet presAssocID="{88BE8CE7-9F1D-4779-BBD8-0D109DD0B915}" presName="bkgdShape" presStyleLbl="node1" presStyleIdx="4" presStyleCnt="5"/>
      <dgm:spPr/>
    </dgm:pt>
    <dgm:pt modelId="{163B6DF1-C5F7-474A-B4FF-0CD7C9B79828}" type="pres">
      <dgm:prSet presAssocID="{88BE8CE7-9F1D-4779-BBD8-0D109DD0B915}" presName="nodeTx" presStyleLbl="node1" presStyleIdx="4" presStyleCnt="5">
        <dgm:presLayoutVars>
          <dgm:bulletEnabled val="1"/>
        </dgm:presLayoutVars>
      </dgm:prSet>
      <dgm:spPr/>
    </dgm:pt>
    <dgm:pt modelId="{261B792B-D76B-4292-BF87-79BCC828DD11}" type="pres">
      <dgm:prSet presAssocID="{88BE8CE7-9F1D-4779-BBD8-0D109DD0B915}" presName="invisiNode" presStyleLbl="node1" presStyleIdx="4" presStyleCnt="5"/>
      <dgm:spPr/>
    </dgm:pt>
    <dgm:pt modelId="{89B874B8-F343-49B2-8832-F1B4723B9883}" type="pres">
      <dgm:prSet presAssocID="{88BE8CE7-9F1D-4779-BBD8-0D109DD0B915}" presName="imagNode"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ustomer review with solid fill"/>
        </a:ext>
      </dgm:extLst>
    </dgm:pt>
  </dgm:ptLst>
  <dgm:cxnLst>
    <dgm:cxn modelId="{EC1E6611-221B-485C-A175-188EC5C4FF69}" type="presOf" srcId="{219C7A8F-7A28-4B40-801B-532F7AF32CD7}" destId="{F584BC12-18B2-4C52-A890-09E6275851E2}" srcOrd="1" destOrd="0" presId="urn:microsoft.com/office/officeart/2005/8/layout/hList7"/>
    <dgm:cxn modelId="{011A8D1F-40D2-40D4-909F-FE54319C3847}" type="presOf" srcId="{8B998B0A-48F2-498A-8091-2AC83136D889}" destId="{013CB162-2A26-4C67-8143-F6BE46EB1807}" srcOrd="0" destOrd="0" presId="urn:microsoft.com/office/officeart/2005/8/layout/hList7"/>
    <dgm:cxn modelId="{96A63E2B-221C-48C1-8AC9-AE40A0CDEA5E}" type="presOf" srcId="{219C7A8F-7A28-4B40-801B-532F7AF32CD7}" destId="{D37C949C-DF91-419C-A9E6-DC015F5CCFB5}" srcOrd="0" destOrd="0" presId="urn:microsoft.com/office/officeart/2005/8/layout/hList7"/>
    <dgm:cxn modelId="{88353A2F-1E7C-4A8E-8D09-9568DC59DA85}" type="presOf" srcId="{2176F37C-2FC4-49E3-9D59-484DDD07A4E5}" destId="{6BDD1AC2-EABE-4664-853F-83709F22B9CA}" srcOrd="0" destOrd="0" presId="urn:microsoft.com/office/officeart/2005/8/layout/hList7"/>
    <dgm:cxn modelId="{90ACB848-47E9-4448-A0E2-1DD264650208}" type="presOf" srcId="{A6904096-2595-4894-A06A-4D41EA52D7BC}" destId="{95F15562-F0A3-440B-821A-63D6D7FA88BF}" srcOrd="0" destOrd="0" presId="urn:microsoft.com/office/officeart/2005/8/layout/hList7"/>
    <dgm:cxn modelId="{CABA186D-B75E-4656-A9F1-453A614F4E9E}" type="presOf" srcId="{88BE8CE7-9F1D-4779-BBD8-0D109DD0B915}" destId="{987C986A-8F98-461B-A571-C90469C471F6}" srcOrd="0" destOrd="0" presId="urn:microsoft.com/office/officeart/2005/8/layout/hList7"/>
    <dgm:cxn modelId="{7205B36D-4D54-412A-9B27-E269D21C6024}" type="presOf" srcId="{2176F37C-2FC4-49E3-9D59-484DDD07A4E5}" destId="{F872BA82-469E-493A-9BB5-955742B62C34}" srcOrd="1" destOrd="0" presId="urn:microsoft.com/office/officeart/2005/8/layout/hList7"/>
    <dgm:cxn modelId="{E9D6A273-7AED-4205-A636-053206A320A4}" type="presOf" srcId="{289ECC5E-B3D6-4D18-9BC1-7C531E52F32D}" destId="{B8C83BF8-489B-4985-9AB1-83728E4F9BA1}" srcOrd="0" destOrd="0" presId="urn:microsoft.com/office/officeart/2005/8/layout/hList7"/>
    <dgm:cxn modelId="{8477BA76-CCE9-4A17-954E-20109CD043C0}" type="presOf" srcId="{A6904096-2595-4894-A06A-4D41EA52D7BC}" destId="{30C77B07-7C5D-4498-A1EF-67E0DAF33870}" srcOrd="1" destOrd="0" presId="urn:microsoft.com/office/officeart/2005/8/layout/hList7"/>
    <dgm:cxn modelId="{4EC31479-936A-4C34-AC9A-C84C3679310E}" srcId="{8B998B0A-48F2-498A-8091-2AC83136D889}" destId="{A6904096-2595-4894-A06A-4D41EA52D7BC}" srcOrd="1" destOrd="0" parTransId="{05D16DB9-EA61-4484-A442-846ECE888F17}" sibTransId="{9463C278-40A7-4FB2-97DB-F0A2DCC7B617}"/>
    <dgm:cxn modelId="{A03B697A-6944-45F3-AECB-168A4D3C58A7}" type="presOf" srcId="{8D238B94-E8A2-4184-8478-D689C2CC7A57}" destId="{A362B744-33FC-4BB8-A3E5-72D21AC59033}" srcOrd="0" destOrd="0" presId="urn:microsoft.com/office/officeart/2005/8/layout/hList7"/>
    <dgm:cxn modelId="{4F06E57B-623E-4EB7-BC55-872F75640EED}" srcId="{8B998B0A-48F2-498A-8091-2AC83136D889}" destId="{2176F37C-2FC4-49E3-9D59-484DDD07A4E5}" srcOrd="2" destOrd="0" parTransId="{77C80D83-52E8-4E3C-8908-CBF0A2274B1F}" sibTransId="{8D238B94-E8A2-4184-8478-D689C2CC7A57}"/>
    <dgm:cxn modelId="{12694B88-325A-4C98-87FB-692149916F2D}" srcId="{8B998B0A-48F2-498A-8091-2AC83136D889}" destId="{88BE8CE7-9F1D-4779-BBD8-0D109DD0B915}" srcOrd="4" destOrd="0" parTransId="{7E3AA2F2-1A6F-4BEA-9E13-F06DDA189DFE}" sibTransId="{E4902F50-FEAD-4CE3-BE52-4CB5AB4AFD6F}"/>
    <dgm:cxn modelId="{B4AE67B3-7D4B-4F2A-905A-91C353C9589B}" type="presOf" srcId="{F87518B3-1523-438F-8DB9-EB01A0BB0F29}" destId="{689F91DC-2AE6-49D0-9CF7-F7D45AAD3FF8}" srcOrd="0" destOrd="0" presId="urn:microsoft.com/office/officeart/2005/8/layout/hList7"/>
    <dgm:cxn modelId="{2BD09DB3-66DC-488C-8A82-F90DA2A15A3B}" type="presOf" srcId="{C323F5B5-191F-4C53-9FE6-21174F0A260A}" destId="{40C38E09-1C44-4776-9B91-55AE5D5DD8D7}" srcOrd="0" destOrd="0" presId="urn:microsoft.com/office/officeart/2005/8/layout/hList7"/>
    <dgm:cxn modelId="{C9DCA0BD-8309-4DE3-B7FA-D9D58B8C1334}" type="presOf" srcId="{289ECC5E-B3D6-4D18-9BC1-7C531E52F32D}" destId="{37C9004F-AC1C-48FF-B4BF-DD7718CD08EA}" srcOrd="1" destOrd="0" presId="urn:microsoft.com/office/officeart/2005/8/layout/hList7"/>
    <dgm:cxn modelId="{AA91F9BF-E5B2-4172-A155-FF92591045BB}" type="presOf" srcId="{9463C278-40A7-4FB2-97DB-F0A2DCC7B617}" destId="{599CCACA-AB44-4D49-84E7-6760159EE40D}" srcOrd="0" destOrd="0" presId="urn:microsoft.com/office/officeart/2005/8/layout/hList7"/>
    <dgm:cxn modelId="{5F885AD4-349B-45C2-BD39-E8DFDFB1665C}" srcId="{8B998B0A-48F2-498A-8091-2AC83136D889}" destId="{219C7A8F-7A28-4B40-801B-532F7AF32CD7}" srcOrd="3" destOrd="0" parTransId="{4C575FDB-139F-4666-B7C9-E98A8DDE2490}" sibTransId="{C323F5B5-191F-4C53-9FE6-21174F0A260A}"/>
    <dgm:cxn modelId="{BA5565F1-EE92-4DFE-9628-0165816DBFE5}" type="presOf" srcId="{88BE8CE7-9F1D-4779-BBD8-0D109DD0B915}" destId="{163B6DF1-C5F7-474A-B4FF-0CD7C9B79828}" srcOrd="1" destOrd="0" presId="urn:microsoft.com/office/officeart/2005/8/layout/hList7"/>
    <dgm:cxn modelId="{4BDFC9FA-4DBC-455C-8319-83751D04564C}" srcId="{8B998B0A-48F2-498A-8091-2AC83136D889}" destId="{289ECC5E-B3D6-4D18-9BC1-7C531E52F32D}" srcOrd="0" destOrd="0" parTransId="{6ED03270-97C1-406D-969F-EDF97D8BA8EC}" sibTransId="{F87518B3-1523-438F-8DB9-EB01A0BB0F29}"/>
    <dgm:cxn modelId="{F74C9C47-19BB-4C60-BB4C-B25790286040}" type="presParOf" srcId="{013CB162-2A26-4C67-8143-F6BE46EB1807}" destId="{BC135709-4F69-4128-8B92-0BBCAA1E67A5}" srcOrd="0" destOrd="0" presId="urn:microsoft.com/office/officeart/2005/8/layout/hList7"/>
    <dgm:cxn modelId="{58ECBBB8-4237-423C-9E2C-6D0E5D876938}" type="presParOf" srcId="{013CB162-2A26-4C67-8143-F6BE46EB1807}" destId="{1E6A3EDF-FA8C-49F1-BA37-BDE4AA291E94}" srcOrd="1" destOrd="0" presId="urn:microsoft.com/office/officeart/2005/8/layout/hList7"/>
    <dgm:cxn modelId="{56F9EAE8-8A64-4AB1-BD60-48F1645D5305}" type="presParOf" srcId="{1E6A3EDF-FA8C-49F1-BA37-BDE4AA291E94}" destId="{610B0AEC-5BEF-4AAA-9E89-9895060CE8E7}" srcOrd="0" destOrd="0" presId="urn:microsoft.com/office/officeart/2005/8/layout/hList7"/>
    <dgm:cxn modelId="{8C33C2D1-1ED5-4195-89F9-0529C5B6585A}" type="presParOf" srcId="{610B0AEC-5BEF-4AAA-9E89-9895060CE8E7}" destId="{B8C83BF8-489B-4985-9AB1-83728E4F9BA1}" srcOrd="0" destOrd="0" presId="urn:microsoft.com/office/officeart/2005/8/layout/hList7"/>
    <dgm:cxn modelId="{0B8F7CC4-CD2A-4202-A15C-5AE95A5CB3C6}" type="presParOf" srcId="{610B0AEC-5BEF-4AAA-9E89-9895060CE8E7}" destId="{37C9004F-AC1C-48FF-B4BF-DD7718CD08EA}" srcOrd="1" destOrd="0" presId="urn:microsoft.com/office/officeart/2005/8/layout/hList7"/>
    <dgm:cxn modelId="{B248B20F-DE33-4A79-9D0E-04B24AD2E7A7}" type="presParOf" srcId="{610B0AEC-5BEF-4AAA-9E89-9895060CE8E7}" destId="{459D3C33-7A5E-4CA4-994C-F79FF11A2184}" srcOrd="2" destOrd="0" presId="urn:microsoft.com/office/officeart/2005/8/layout/hList7"/>
    <dgm:cxn modelId="{8ED62A01-3408-4280-AAB4-2C93FE074CE3}" type="presParOf" srcId="{610B0AEC-5BEF-4AAA-9E89-9895060CE8E7}" destId="{03BDD6BD-BA2E-4E40-81F5-065653E72507}" srcOrd="3" destOrd="0" presId="urn:microsoft.com/office/officeart/2005/8/layout/hList7"/>
    <dgm:cxn modelId="{43CEF779-E4C6-45CF-AE26-5C5F5F20136D}" type="presParOf" srcId="{1E6A3EDF-FA8C-49F1-BA37-BDE4AA291E94}" destId="{689F91DC-2AE6-49D0-9CF7-F7D45AAD3FF8}" srcOrd="1" destOrd="0" presId="urn:microsoft.com/office/officeart/2005/8/layout/hList7"/>
    <dgm:cxn modelId="{C8C111B9-2D79-45BF-BCF7-633BB9D4D25D}" type="presParOf" srcId="{1E6A3EDF-FA8C-49F1-BA37-BDE4AA291E94}" destId="{184365B7-672B-4F94-B886-4648BA87F05B}" srcOrd="2" destOrd="0" presId="urn:microsoft.com/office/officeart/2005/8/layout/hList7"/>
    <dgm:cxn modelId="{190011EE-7561-4970-B846-27831BF7958E}" type="presParOf" srcId="{184365B7-672B-4F94-B886-4648BA87F05B}" destId="{95F15562-F0A3-440B-821A-63D6D7FA88BF}" srcOrd="0" destOrd="0" presId="urn:microsoft.com/office/officeart/2005/8/layout/hList7"/>
    <dgm:cxn modelId="{FAEFB973-12D3-4D64-9FDF-4FB07DA8C10E}" type="presParOf" srcId="{184365B7-672B-4F94-B886-4648BA87F05B}" destId="{30C77B07-7C5D-4498-A1EF-67E0DAF33870}" srcOrd="1" destOrd="0" presId="urn:microsoft.com/office/officeart/2005/8/layout/hList7"/>
    <dgm:cxn modelId="{E55E603B-6BAA-4863-ADFB-25DCACF4489A}" type="presParOf" srcId="{184365B7-672B-4F94-B886-4648BA87F05B}" destId="{E90EFB1B-BA2E-45D7-AFB7-E31B639B5A4A}" srcOrd="2" destOrd="0" presId="urn:microsoft.com/office/officeart/2005/8/layout/hList7"/>
    <dgm:cxn modelId="{B34E9463-2B92-4D22-9FA3-C020597FB51F}" type="presParOf" srcId="{184365B7-672B-4F94-B886-4648BA87F05B}" destId="{8CAE3467-7583-478F-8354-D7225BA54C19}" srcOrd="3" destOrd="0" presId="urn:microsoft.com/office/officeart/2005/8/layout/hList7"/>
    <dgm:cxn modelId="{111321F0-8D3A-40DB-BFC0-70B96E7CFAD6}" type="presParOf" srcId="{1E6A3EDF-FA8C-49F1-BA37-BDE4AA291E94}" destId="{599CCACA-AB44-4D49-84E7-6760159EE40D}" srcOrd="3" destOrd="0" presId="urn:microsoft.com/office/officeart/2005/8/layout/hList7"/>
    <dgm:cxn modelId="{7E3DC9B6-B38B-420B-9E8D-C1102D140C40}" type="presParOf" srcId="{1E6A3EDF-FA8C-49F1-BA37-BDE4AA291E94}" destId="{86CAE96D-2F93-40D4-8624-BB1BD6B3A45F}" srcOrd="4" destOrd="0" presId="urn:microsoft.com/office/officeart/2005/8/layout/hList7"/>
    <dgm:cxn modelId="{9870D07D-DB96-42ED-B335-86BA20BC5F36}" type="presParOf" srcId="{86CAE96D-2F93-40D4-8624-BB1BD6B3A45F}" destId="{6BDD1AC2-EABE-4664-853F-83709F22B9CA}" srcOrd="0" destOrd="0" presId="urn:microsoft.com/office/officeart/2005/8/layout/hList7"/>
    <dgm:cxn modelId="{10A21843-2ED5-4DFA-9936-60F3FEC59AEF}" type="presParOf" srcId="{86CAE96D-2F93-40D4-8624-BB1BD6B3A45F}" destId="{F872BA82-469E-493A-9BB5-955742B62C34}" srcOrd="1" destOrd="0" presId="urn:microsoft.com/office/officeart/2005/8/layout/hList7"/>
    <dgm:cxn modelId="{D7676072-47BF-4391-A4B7-656302A30A67}" type="presParOf" srcId="{86CAE96D-2F93-40D4-8624-BB1BD6B3A45F}" destId="{A8318C67-4050-49F1-9798-32A9394F385C}" srcOrd="2" destOrd="0" presId="urn:microsoft.com/office/officeart/2005/8/layout/hList7"/>
    <dgm:cxn modelId="{551A57A9-B25F-4783-A587-1DA02FCAA471}" type="presParOf" srcId="{86CAE96D-2F93-40D4-8624-BB1BD6B3A45F}" destId="{83C9C433-FA85-4097-A506-C2ACFFE1D0C1}" srcOrd="3" destOrd="0" presId="urn:microsoft.com/office/officeart/2005/8/layout/hList7"/>
    <dgm:cxn modelId="{306AD11A-F2B8-46ED-8CFE-BE3F914DAE80}" type="presParOf" srcId="{1E6A3EDF-FA8C-49F1-BA37-BDE4AA291E94}" destId="{A362B744-33FC-4BB8-A3E5-72D21AC59033}" srcOrd="5" destOrd="0" presId="urn:microsoft.com/office/officeart/2005/8/layout/hList7"/>
    <dgm:cxn modelId="{06E5D0BC-21CC-4B72-BBFB-5E9B70767C77}" type="presParOf" srcId="{1E6A3EDF-FA8C-49F1-BA37-BDE4AA291E94}" destId="{6D6707D7-5840-4296-96C6-73184C580895}" srcOrd="6" destOrd="0" presId="urn:microsoft.com/office/officeart/2005/8/layout/hList7"/>
    <dgm:cxn modelId="{296EB209-FCA8-404D-BDD6-972DC4EFE18A}" type="presParOf" srcId="{6D6707D7-5840-4296-96C6-73184C580895}" destId="{D37C949C-DF91-419C-A9E6-DC015F5CCFB5}" srcOrd="0" destOrd="0" presId="urn:microsoft.com/office/officeart/2005/8/layout/hList7"/>
    <dgm:cxn modelId="{60A1EBD7-D65F-4043-BD60-C3497C1C6A8B}" type="presParOf" srcId="{6D6707D7-5840-4296-96C6-73184C580895}" destId="{F584BC12-18B2-4C52-A890-09E6275851E2}" srcOrd="1" destOrd="0" presId="urn:microsoft.com/office/officeart/2005/8/layout/hList7"/>
    <dgm:cxn modelId="{8A091B13-AF9E-4028-810B-44E6587721F5}" type="presParOf" srcId="{6D6707D7-5840-4296-96C6-73184C580895}" destId="{7252A1E4-BC44-45F8-8E15-50CEF9695B8A}" srcOrd="2" destOrd="0" presId="urn:microsoft.com/office/officeart/2005/8/layout/hList7"/>
    <dgm:cxn modelId="{3DD8FD9F-F06A-48D6-8017-B852309543EF}" type="presParOf" srcId="{6D6707D7-5840-4296-96C6-73184C580895}" destId="{B6ED0609-0E4B-4183-8D3E-B5E48ECA3990}" srcOrd="3" destOrd="0" presId="urn:microsoft.com/office/officeart/2005/8/layout/hList7"/>
    <dgm:cxn modelId="{784FBAE8-13EF-4D9C-A20D-705447AA4B26}" type="presParOf" srcId="{1E6A3EDF-FA8C-49F1-BA37-BDE4AA291E94}" destId="{40C38E09-1C44-4776-9B91-55AE5D5DD8D7}" srcOrd="7" destOrd="0" presId="urn:microsoft.com/office/officeart/2005/8/layout/hList7"/>
    <dgm:cxn modelId="{DE5DED6E-EECC-443F-8531-6C475A981B69}" type="presParOf" srcId="{1E6A3EDF-FA8C-49F1-BA37-BDE4AA291E94}" destId="{2C86952A-1AB8-468A-8836-E232B3FF682F}" srcOrd="8" destOrd="0" presId="urn:microsoft.com/office/officeart/2005/8/layout/hList7"/>
    <dgm:cxn modelId="{37AF8078-D0AF-4B44-9EBB-285552ECAAB9}" type="presParOf" srcId="{2C86952A-1AB8-468A-8836-E232B3FF682F}" destId="{987C986A-8F98-461B-A571-C90469C471F6}" srcOrd="0" destOrd="0" presId="urn:microsoft.com/office/officeart/2005/8/layout/hList7"/>
    <dgm:cxn modelId="{CBFEF88E-214D-4D1D-A4C5-09919045A22A}" type="presParOf" srcId="{2C86952A-1AB8-468A-8836-E232B3FF682F}" destId="{163B6DF1-C5F7-474A-B4FF-0CD7C9B79828}" srcOrd="1" destOrd="0" presId="urn:microsoft.com/office/officeart/2005/8/layout/hList7"/>
    <dgm:cxn modelId="{6FF6E801-55FD-4CDD-BFF0-8581397E8C0B}" type="presParOf" srcId="{2C86952A-1AB8-468A-8836-E232B3FF682F}" destId="{261B792B-D76B-4292-BF87-79BCC828DD11}" srcOrd="2" destOrd="0" presId="urn:microsoft.com/office/officeart/2005/8/layout/hList7"/>
    <dgm:cxn modelId="{B750B0CC-D3B6-4C0E-B8D0-478EA6A3167F}" type="presParOf" srcId="{2C86952A-1AB8-468A-8836-E232B3FF682F}" destId="{89B874B8-F343-49B2-8832-F1B4723B988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CA0911-93E6-4E45-943F-DA104C167AC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7E165C9-06F0-448B-BEA0-AEB3050E2773}">
      <dgm:prSet/>
      <dgm:spPr/>
      <dgm:t>
        <a:bodyPr/>
        <a:lstStyle/>
        <a:p>
          <a:pPr algn="l"/>
          <a:r>
            <a:rPr lang="en-US">
              <a:latin typeface="Roboto"/>
              <a:ea typeface="Roboto"/>
              <a:cs typeface="Roboto"/>
            </a:rPr>
            <a:t>Training</a:t>
          </a:r>
        </a:p>
        <a:p>
          <a:pPr algn="ctr"/>
          <a:r>
            <a:rPr lang="en-US">
              <a:latin typeface="Roboto"/>
              <a:ea typeface="Roboto"/>
              <a:cs typeface="Roboto"/>
            </a:rPr>
            <a:t>&amp;</a:t>
          </a:r>
        </a:p>
        <a:p>
          <a:pPr algn="l"/>
          <a:r>
            <a:rPr lang="en-US">
              <a:latin typeface="Roboto"/>
              <a:ea typeface="Roboto"/>
              <a:cs typeface="Roboto"/>
            </a:rPr>
            <a:t>Support</a:t>
          </a:r>
        </a:p>
      </dgm:t>
    </dgm:pt>
    <dgm:pt modelId="{C7DF125A-FDAC-4BFD-AC00-DB2B6D462D9D}" type="parTrans" cxnId="{61869DA3-27C0-4EE6-8070-A7289D4FD129}">
      <dgm:prSet/>
      <dgm:spPr/>
      <dgm:t>
        <a:bodyPr/>
        <a:lstStyle/>
        <a:p>
          <a:endParaRPr lang="en-US"/>
        </a:p>
      </dgm:t>
    </dgm:pt>
    <dgm:pt modelId="{057BD0AA-DA46-41D8-8867-E3C0AD3F6979}" type="sibTrans" cxnId="{61869DA3-27C0-4EE6-8070-A7289D4FD129}">
      <dgm:prSet/>
      <dgm:spPr/>
      <dgm:t>
        <a:bodyPr/>
        <a:lstStyle/>
        <a:p>
          <a:endParaRPr lang="en-US"/>
        </a:p>
      </dgm:t>
    </dgm:pt>
    <dgm:pt modelId="{5D33744F-BB0D-4767-932D-FF12141FBCF8}">
      <dgm:prSet/>
      <dgm:spPr/>
      <dgm:t>
        <a:bodyPr/>
        <a:lstStyle/>
        <a:p>
          <a:r>
            <a:rPr lang="en-US">
              <a:latin typeface="Roboto"/>
              <a:ea typeface="Roboto"/>
              <a:cs typeface="Roboto"/>
            </a:rPr>
            <a:t>Launch a series of targeted workshops to provide interactive, hands-on training sessions for users.</a:t>
          </a:r>
        </a:p>
      </dgm:t>
    </dgm:pt>
    <dgm:pt modelId="{E12A2695-D670-4454-8F21-4964A60801F1}" type="parTrans" cxnId="{C7BF7288-FDA7-4268-AE99-9A2195E52D1E}">
      <dgm:prSet/>
      <dgm:spPr/>
      <dgm:t>
        <a:bodyPr/>
        <a:lstStyle/>
        <a:p>
          <a:endParaRPr lang="en-US"/>
        </a:p>
      </dgm:t>
    </dgm:pt>
    <dgm:pt modelId="{0AD47D75-867E-433B-95DF-A1E2120C9453}" type="sibTrans" cxnId="{C7BF7288-FDA7-4268-AE99-9A2195E52D1E}">
      <dgm:prSet/>
      <dgm:spPr/>
      <dgm:t>
        <a:bodyPr/>
        <a:lstStyle/>
        <a:p>
          <a:endParaRPr lang="en-US"/>
        </a:p>
      </dgm:t>
    </dgm:pt>
    <dgm:pt modelId="{36F70674-3A63-4288-9C58-B0C4F5479A2F}">
      <dgm:prSet/>
      <dgm:spPr/>
      <dgm:t>
        <a:bodyPr/>
        <a:lstStyle/>
        <a:p>
          <a:r>
            <a:rPr lang="en-US">
              <a:latin typeface="Roboto"/>
              <a:ea typeface="Roboto"/>
              <a:cs typeface="Roboto"/>
            </a:rPr>
            <a:t>Create comprehensive training videos to support smoother and faster onboarding experiences.</a:t>
          </a:r>
        </a:p>
      </dgm:t>
    </dgm:pt>
    <dgm:pt modelId="{A9AB40A9-A86A-4A3E-B57D-B5FDBE8AB1AC}" type="parTrans" cxnId="{15556FF2-23EA-4C01-A77F-B08213F2BB7E}">
      <dgm:prSet/>
      <dgm:spPr/>
      <dgm:t>
        <a:bodyPr/>
        <a:lstStyle/>
        <a:p>
          <a:endParaRPr lang="en-US"/>
        </a:p>
      </dgm:t>
    </dgm:pt>
    <dgm:pt modelId="{A991E79A-E8AA-4BF9-9DF1-441AEE4F1030}" type="sibTrans" cxnId="{15556FF2-23EA-4C01-A77F-B08213F2BB7E}">
      <dgm:prSet/>
      <dgm:spPr/>
      <dgm:t>
        <a:bodyPr/>
        <a:lstStyle/>
        <a:p>
          <a:endParaRPr lang="en-US"/>
        </a:p>
      </dgm:t>
    </dgm:pt>
    <dgm:pt modelId="{C714AF3F-3CFE-4B36-9811-867B43A58224}">
      <dgm:prSet/>
      <dgm:spPr/>
      <dgm:t>
        <a:bodyPr/>
        <a:lstStyle/>
        <a:p>
          <a:r>
            <a:rPr lang="en-US">
              <a:latin typeface="Roboto"/>
              <a:ea typeface="Roboto"/>
              <a:cs typeface="Roboto"/>
            </a:rPr>
            <a:t>Clearly communicate where users can easily locate user guides and other essential resources  for self-help. </a:t>
          </a:r>
        </a:p>
      </dgm:t>
    </dgm:pt>
    <dgm:pt modelId="{8D1E050A-D045-4D97-8EE6-30BDCF8E1566}" type="parTrans" cxnId="{A4EFFAC8-7D77-4F2A-B925-AC1541E87DEC}">
      <dgm:prSet/>
      <dgm:spPr/>
      <dgm:t>
        <a:bodyPr/>
        <a:lstStyle/>
        <a:p>
          <a:endParaRPr lang="en-US"/>
        </a:p>
      </dgm:t>
    </dgm:pt>
    <dgm:pt modelId="{B2B3EBD4-E5D6-42A0-A535-5B1CF406EA09}" type="sibTrans" cxnId="{A4EFFAC8-7D77-4F2A-B925-AC1541E87DEC}">
      <dgm:prSet/>
      <dgm:spPr/>
      <dgm:t>
        <a:bodyPr/>
        <a:lstStyle/>
        <a:p>
          <a:endParaRPr lang="en-US"/>
        </a:p>
      </dgm:t>
    </dgm:pt>
    <dgm:pt modelId="{231F6687-CA1F-4B56-A032-1D2644377ECB}">
      <dgm:prSet/>
      <dgm:spPr/>
      <dgm:t>
        <a:bodyPr/>
        <a:lstStyle/>
        <a:p>
          <a:r>
            <a:rPr lang="en-US">
              <a:latin typeface="Roboto"/>
              <a:ea typeface="Roboto"/>
              <a:cs typeface="Roboto"/>
            </a:rPr>
            <a:t>Implement query logging system to track issues and questions efficiently</a:t>
          </a:r>
        </a:p>
      </dgm:t>
    </dgm:pt>
    <dgm:pt modelId="{1404B1B9-3FA4-42FB-A3F2-4D6FD021FCBF}" type="parTrans" cxnId="{26E8DCFF-18A3-42D7-A072-6677EADD92EE}">
      <dgm:prSet/>
      <dgm:spPr/>
      <dgm:t>
        <a:bodyPr/>
        <a:lstStyle/>
        <a:p>
          <a:endParaRPr lang="en-US"/>
        </a:p>
      </dgm:t>
    </dgm:pt>
    <dgm:pt modelId="{55CEC6B8-C030-499E-BD19-41EF23C25286}" type="sibTrans" cxnId="{26E8DCFF-18A3-42D7-A072-6677EADD92EE}">
      <dgm:prSet/>
      <dgm:spPr/>
      <dgm:t>
        <a:bodyPr/>
        <a:lstStyle/>
        <a:p>
          <a:endParaRPr lang="en-US"/>
        </a:p>
      </dgm:t>
    </dgm:pt>
    <dgm:pt modelId="{759599D3-063D-4A60-B910-299586C3A3FA}" type="pres">
      <dgm:prSet presAssocID="{E2CA0911-93E6-4E45-943F-DA104C167AC9}" presName="vert0" presStyleCnt="0">
        <dgm:presLayoutVars>
          <dgm:dir/>
          <dgm:animOne val="branch"/>
          <dgm:animLvl val="lvl"/>
        </dgm:presLayoutVars>
      </dgm:prSet>
      <dgm:spPr/>
    </dgm:pt>
    <dgm:pt modelId="{27C8034A-BB38-432E-8DEA-D88BD432C97A}" type="pres">
      <dgm:prSet presAssocID="{E7E165C9-06F0-448B-BEA0-AEB3050E2773}" presName="thickLine" presStyleLbl="alignNode1" presStyleIdx="0" presStyleCnt="1"/>
      <dgm:spPr/>
    </dgm:pt>
    <dgm:pt modelId="{DC573FFC-2026-4DC8-9B8C-A252359DB8BB}" type="pres">
      <dgm:prSet presAssocID="{E7E165C9-06F0-448B-BEA0-AEB3050E2773}" presName="horz1" presStyleCnt="0"/>
      <dgm:spPr/>
    </dgm:pt>
    <dgm:pt modelId="{7A054B7B-BC95-4343-AFF0-34D4292FDBD0}" type="pres">
      <dgm:prSet presAssocID="{E7E165C9-06F0-448B-BEA0-AEB3050E2773}" presName="tx1" presStyleLbl="revTx" presStyleIdx="0" presStyleCnt="5"/>
      <dgm:spPr/>
    </dgm:pt>
    <dgm:pt modelId="{744F903A-0AAE-4860-A7AA-26943DACCD58}" type="pres">
      <dgm:prSet presAssocID="{E7E165C9-06F0-448B-BEA0-AEB3050E2773}" presName="vert1" presStyleCnt="0"/>
      <dgm:spPr/>
    </dgm:pt>
    <dgm:pt modelId="{7FAF5343-3314-4BB8-BC8C-5C0231D3667E}" type="pres">
      <dgm:prSet presAssocID="{5D33744F-BB0D-4767-932D-FF12141FBCF8}" presName="vertSpace2a" presStyleCnt="0"/>
      <dgm:spPr/>
    </dgm:pt>
    <dgm:pt modelId="{6618215C-E357-49E9-BA08-0492DB039A0D}" type="pres">
      <dgm:prSet presAssocID="{5D33744F-BB0D-4767-932D-FF12141FBCF8}" presName="horz2" presStyleCnt="0"/>
      <dgm:spPr/>
    </dgm:pt>
    <dgm:pt modelId="{4BA839F5-0E47-4016-99EB-1ED2B02510E7}" type="pres">
      <dgm:prSet presAssocID="{5D33744F-BB0D-4767-932D-FF12141FBCF8}" presName="horzSpace2" presStyleCnt="0"/>
      <dgm:spPr/>
    </dgm:pt>
    <dgm:pt modelId="{4DF144B1-7047-4231-84E0-F20D541152E4}" type="pres">
      <dgm:prSet presAssocID="{5D33744F-BB0D-4767-932D-FF12141FBCF8}" presName="tx2" presStyleLbl="revTx" presStyleIdx="1" presStyleCnt="5"/>
      <dgm:spPr/>
    </dgm:pt>
    <dgm:pt modelId="{26C582E3-2D5C-47C4-95C0-18D872266570}" type="pres">
      <dgm:prSet presAssocID="{5D33744F-BB0D-4767-932D-FF12141FBCF8}" presName="vert2" presStyleCnt="0"/>
      <dgm:spPr/>
    </dgm:pt>
    <dgm:pt modelId="{C062C533-346E-4F4B-8810-41696C10AF65}" type="pres">
      <dgm:prSet presAssocID="{5D33744F-BB0D-4767-932D-FF12141FBCF8}" presName="thinLine2b" presStyleLbl="callout" presStyleIdx="0" presStyleCnt="4"/>
      <dgm:spPr/>
    </dgm:pt>
    <dgm:pt modelId="{FFE3601D-F16A-4E83-AA37-0824D849907A}" type="pres">
      <dgm:prSet presAssocID="{5D33744F-BB0D-4767-932D-FF12141FBCF8}" presName="vertSpace2b" presStyleCnt="0"/>
      <dgm:spPr/>
    </dgm:pt>
    <dgm:pt modelId="{62EFAA16-1565-4A03-B46A-12394BB116FF}" type="pres">
      <dgm:prSet presAssocID="{36F70674-3A63-4288-9C58-B0C4F5479A2F}" presName="horz2" presStyleCnt="0"/>
      <dgm:spPr/>
    </dgm:pt>
    <dgm:pt modelId="{F5C719AA-0BF2-45D5-AE70-7421E8222C45}" type="pres">
      <dgm:prSet presAssocID="{36F70674-3A63-4288-9C58-B0C4F5479A2F}" presName="horzSpace2" presStyleCnt="0"/>
      <dgm:spPr/>
    </dgm:pt>
    <dgm:pt modelId="{57D37518-6379-4CC5-BB02-A62C44AF5030}" type="pres">
      <dgm:prSet presAssocID="{36F70674-3A63-4288-9C58-B0C4F5479A2F}" presName="tx2" presStyleLbl="revTx" presStyleIdx="2" presStyleCnt="5"/>
      <dgm:spPr/>
    </dgm:pt>
    <dgm:pt modelId="{5A663BCD-CE1F-4CFB-A492-F228A2B92517}" type="pres">
      <dgm:prSet presAssocID="{36F70674-3A63-4288-9C58-B0C4F5479A2F}" presName="vert2" presStyleCnt="0"/>
      <dgm:spPr/>
    </dgm:pt>
    <dgm:pt modelId="{AB379804-A889-45CA-A942-39E0938BF0EB}" type="pres">
      <dgm:prSet presAssocID="{36F70674-3A63-4288-9C58-B0C4F5479A2F}" presName="thinLine2b" presStyleLbl="callout" presStyleIdx="1" presStyleCnt="4"/>
      <dgm:spPr/>
    </dgm:pt>
    <dgm:pt modelId="{0D8820FF-ACFD-42DF-A4F9-4980F563B01B}" type="pres">
      <dgm:prSet presAssocID="{36F70674-3A63-4288-9C58-B0C4F5479A2F}" presName="vertSpace2b" presStyleCnt="0"/>
      <dgm:spPr/>
    </dgm:pt>
    <dgm:pt modelId="{CD84C128-2A9B-4005-A55E-23BC81A41261}" type="pres">
      <dgm:prSet presAssocID="{C714AF3F-3CFE-4B36-9811-867B43A58224}" presName="horz2" presStyleCnt="0"/>
      <dgm:spPr/>
    </dgm:pt>
    <dgm:pt modelId="{B3D41FC1-6E93-4BCC-9171-CC5678D00D0C}" type="pres">
      <dgm:prSet presAssocID="{C714AF3F-3CFE-4B36-9811-867B43A58224}" presName="horzSpace2" presStyleCnt="0"/>
      <dgm:spPr/>
    </dgm:pt>
    <dgm:pt modelId="{8EF8A950-CDFE-44B4-A4AB-AE71C09E71A3}" type="pres">
      <dgm:prSet presAssocID="{C714AF3F-3CFE-4B36-9811-867B43A58224}" presName="tx2" presStyleLbl="revTx" presStyleIdx="3" presStyleCnt="5"/>
      <dgm:spPr/>
    </dgm:pt>
    <dgm:pt modelId="{315971F9-5FDF-47FF-82CE-3CBBDAD189FE}" type="pres">
      <dgm:prSet presAssocID="{C714AF3F-3CFE-4B36-9811-867B43A58224}" presName="vert2" presStyleCnt="0"/>
      <dgm:spPr/>
    </dgm:pt>
    <dgm:pt modelId="{FB7546A1-C25C-4111-A189-937C2EEB9914}" type="pres">
      <dgm:prSet presAssocID="{C714AF3F-3CFE-4B36-9811-867B43A58224}" presName="thinLine2b" presStyleLbl="callout" presStyleIdx="2" presStyleCnt="4"/>
      <dgm:spPr/>
    </dgm:pt>
    <dgm:pt modelId="{0085199D-4B7B-4E4A-97C0-9426DED72DD7}" type="pres">
      <dgm:prSet presAssocID="{C714AF3F-3CFE-4B36-9811-867B43A58224}" presName="vertSpace2b" presStyleCnt="0"/>
      <dgm:spPr/>
    </dgm:pt>
    <dgm:pt modelId="{99D67B9E-F222-48DC-9041-72D2E326DB7E}" type="pres">
      <dgm:prSet presAssocID="{231F6687-CA1F-4B56-A032-1D2644377ECB}" presName="horz2" presStyleCnt="0"/>
      <dgm:spPr/>
    </dgm:pt>
    <dgm:pt modelId="{55AFAD7D-C14B-40CE-968A-6D4D3CFF3D94}" type="pres">
      <dgm:prSet presAssocID="{231F6687-CA1F-4B56-A032-1D2644377ECB}" presName="horzSpace2" presStyleCnt="0"/>
      <dgm:spPr/>
    </dgm:pt>
    <dgm:pt modelId="{91D33B69-B1CC-4C12-9107-3277A27F00A3}" type="pres">
      <dgm:prSet presAssocID="{231F6687-CA1F-4B56-A032-1D2644377ECB}" presName="tx2" presStyleLbl="revTx" presStyleIdx="4" presStyleCnt="5"/>
      <dgm:spPr/>
    </dgm:pt>
    <dgm:pt modelId="{83592DA6-A6DD-4255-B878-B99E69C76DC9}" type="pres">
      <dgm:prSet presAssocID="{231F6687-CA1F-4B56-A032-1D2644377ECB}" presName="vert2" presStyleCnt="0"/>
      <dgm:spPr/>
    </dgm:pt>
    <dgm:pt modelId="{47CDF70F-DB0A-42E8-95E4-72A647612982}" type="pres">
      <dgm:prSet presAssocID="{231F6687-CA1F-4B56-A032-1D2644377ECB}" presName="thinLine2b" presStyleLbl="callout" presStyleIdx="3" presStyleCnt="4"/>
      <dgm:spPr/>
    </dgm:pt>
    <dgm:pt modelId="{C407F89D-5496-4048-A6A6-E8C21E7CE5B0}" type="pres">
      <dgm:prSet presAssocID="{231F6687-CA1F-4B56-A032-1D2644377ECB}" presName="vertSpace2b" presStyleCnt="0"/>
      <dgm:spPr/>
    </dgm:pt>
  </dgm:ptLst>
  <dgm:cxnLst>
    <dgm:cxn modelId="{C62BF229-E097-4BDC-8E9D-49A8A1CA20E5}" type="presOf" srcId="{E2CA0911-93E6-4E45-943F-DA104C167AC9}" destId="{759599D3-063D-4A60-B910-299586C3A3FA}" srcOrd="0" destOrd="0" presId="urn:microsoft.com/office/officeart/2008/layout/LinedList"/>
    <dgm:cxn modelId="{C63D4A3D-8A0C-4290-A71B-7F56FCDEAC46}" type="presOf" srcId="{C714AF3F-3CFE-4B36-9811-867B43A58224}" destId="{8EF8A950-CDFE-44B4-A4AB-AE71C09E71A3}" srcOrd="0" destOrd="0" presId="urn:microsoft.com/office/officeart/2008/layout/LinedList"/>
    <dgm:cxn modelId="{7F8B3D70-4914-485A-B43E-7D2047B4DE2E}" type="presOf" srcId="{36F70674-3A63-4288-9C58-B0C4F5479A2F}" destId="{57D37518-6379-4CC5-BB02-A62C44AF5030}" srcOrd="0" destOrd="0" presId="urn:microsoft.com/office/officeart/2008/layout/LinedList"/>
    <dgm:cxn modelId="{74DE4672-8BA3-47A0-8107-9AD8508F9936}" type="presOf" srcId="{231F6687-CA1F-4B56-A032-1D2644377ECB}" destId="{91D33B69-B1CC-4C12-9107-3277A27F00A3}" srcOrd="0" destOrd="0" presId="urn:microsoft.com/office/officeart/2008/layout/LinedList"/>
    <dgm:cxn modelId="{86456173-68EF-4B26-B30C-152056DC2DBB}" type="presOf" srcId="{E7E165C9-06F0-448B-BEA0-AEB3050E2773}" destId="{7A054B7B-BC95-4343-AFF0-34D4292FDBD0}" srcOrd="0" destOrd="0" presId="urn:microsoft.com/office/officeart/2008/layout/LinedList"/>
    <dgm:cxn modelId="{C7BF7288-FDA7-4268-AE99-9A2195E52D1E}" srcId="{E7E165C9-06F0-448B-BEA0-AEB3050E2773}" destId="{5D33744F-BB0D-4767-932D-FF12141FBCF8}" srcOrd="0" destOrd="0" parTransId="{E12A2695-D670-4454-8F21-4964A60801F1}" sibTransId="{0AD47D75-867E-433B-95DF-A1E2120C9453}"/>
    <dgm:cxn modelId="{61869DA3-27C0-4EE6-8070-A7289D4FD129}" srcId="{E2CA0911-93E6-4E45-943F-DA104C167AC9}" destId="{E7E165C9-06F0-448B-BEA0-AEB3050E2773}" srcOrd="0" destOrd="0" parTransId="{C7DF125A-FDAC-4BFD-AC00-DB2B6D462D9D}" sibTransId="{057BD0AA-DA46-41D8-8867-E3C0AD3F6979}"/>
    <dgm:cxn modelId="{A4EFFAC8-7D77-4F2A-B925-AC1541E87DEC}" srcId="{E7E165C9-06F0-448B-BEA0-AEB3050E2773}" destId="{C714AF3F-3CFE-4B36-9811-867B43A58224}" srcOrd="2" destOrd="0" parTransId="{8D1E050A-D045-4D97-8EE6-30BDCF8E1566}" sibTransId="{B2B3EBD4-E5D6-42A0-A535-5B1CF406EA09}"/>
    <dgm:cxn modelId="{DDE03EDF-DBB9-4D01-BF85-541E4EB6FC8F}" type="presOf" srcId="{5D33744F-BB0D-4767-932D-FF12141FBCF8}" destId="{4DF144B1-7047-4231-84E0-F20D541152E4}" srcOrd="0" destOrd="0" presId="urn:microsoft.com/office/officeart/2008/layout/LinedList"/>
    <dgm:cxn modelId="{15556FF2-23EA-4C01-A77F-B08213F2BB7E}" srcId="{E7E165C9-06F0-448B-BEA0-AEB3050E2773}" destId="{36F70674-3A63-4288-9C58-B0C4F5479A2F}" srcOrd="1" destOrd="0" parTransId="{A9AB40A9-A86A-4A3E-B57D-B5FDBE8AB1AC}" sibTransId="{A991E79A-E8AA-4BF9-9DF1-441AEE4F1030}"/>
    <dgm:cxn modelId="{26E8DCFF-18A3-42D7-A072-6677EADD92EE}" srcId="{E7E165C9-06F0-448B-BEA0-AEB3050E2773}" destId="{231F6687-CA1F-4B56-A032-1D2644377ECB}" srcOrd="3" destOrd="0" parTransId="{1404B1B9-3FA4-42FB-A3F2-4D6FD021FCBF}" sibTransId="{55CEC6B8-C030-499E-BD19-41EF23C25286}"/>
    <dgm:cxn modelId="{11F8D112-F18B-4775-A19E-E61BF8D9905B}" type="presParOf" srcId="{759599D3-063D-4A60-B910-299586C3A3FA}" destId="{27C8034A-BB38-432E-8DEA-D88BD432C97A}" srcOrd="0" destOrd="0" presId="urn:microsoft.com/office/officeart/2008/layout/LinedList"/>
    <dgm:cxn modelId="{1EBFCAAE-9719-4EF0-A1F4-FF47F147604C}" type="presParOf" srcId="{759599D3-063D-4A60-B910-299586C3A3FA}" destId="{DC573FFC-2026-4DC8-9B8C-A252359DB8BB}" srcOrd="1" destOrd="0" presId="urn:microsoft.com/office/officeart/2008/layout/LinedList"/>
    <dgm:cxn modelId="{D30952B6-9A0A-4794-9ACE-C9D1EB871F1F}" type="presParOf" srcId="{DC573FFC-2026-4DC8-9B8C-A252359DB8BB}" destId="{7A054B7B-BC95-4343-AFF0-34D4292FDBD0}" srcOrd="0" destOrd="0" presId="urn:microsoft.com/office/officeart/2008/layout/LinedList"/>
    <dgm:cxn modelId="{E2E52DC9-39C3-46BC-B62A-1F91862FB933}" type="presParOf" srcId="{DC573FFC-2026-4DC8-9B8C-A252359DB8BB}" destId="{744F903A-0AAE-4860-A7AA-26943DACCD58}" srcOrd="1" destOrd="0" presId="urn:microsoft.com/office/officeart/2008/layout/LinedList"/>
    <dgm:cxn modelId="{B0C5F1DB-7A55-46EA-BB94-10134712919F}" type="presParOf" srcId="{744F903A-0AAE-4860-A7AA-26943DACCD58}" destId="{7FAF5343-3314-4BB8-BC8C-5C0231D3667E}" srcOrd="0" destOrd="0" presId="urn:microsoft.com/office/officeart/2008/layout/LinedList"/>
    <dgm:cxn modelId="{B3225C66-F8A5-4616-A506-447B780C10CD}" type="presParOf" srcId="{744F903A-0AAE-4860-A7AA-26943DACCD58}" destId="{6618215C-E357-49E9-BA08-0492DB039A0D}" srcOrd="1" destOrd="0" presId="urn:microsoft.com/office/officeart/2008/layout/LinedList"/>
    <dgm:cxn modelId="{352B9D7B-D9C2-4BAB-9DCD-E95EFD5CE522}" type="presParOf" srcId="{6618215C-E357-49E9-BA08-0492DB039A0D}" destId="{4BA839F5-0E47-4016-99EB-1ED2B02510E7}" srcOrd="0" destOrd="0" presId="urn:microsoft.com/office/officeart/2008/layout/LinedList"/>
    <dgm:cxn modelId="{BB4DE87E-1884-4878-A3DF-6CD641375DE3}" type="presParOf" srcId="{6618215C-E357-49E9-BA08-0492DB039A0D}" destId="{4DF144B1-7047-4231-84E0-F20D541152E4}" srcOrd="1" destOrd="0" presId="urn:microsoft.com/office/officeart/2008/layout/LinedList"/>
    <dgm:cxn modelId="{3E99D332-8077-4ACB-BF83-63BE2AE0AD3A}" type="presParOf" srcId="{6618215C-E357-49E9-BA08-0492DB039A0D}" destId="{26C582E3-2D5C-47C4-95C0-18D872266570}" srcOrd="2" destOrd="0" presId="urn:microsoft.com/office/officeart/2008/layout/LinedList"/>
    <dgm:cxn modelId="{79814721-FB63-4FD9-8145-653D9A83D9AA}" type="presParOf" srcId="{744F903A-0AAE-4860-A7AA-26943DACCD58}" destId="{C062C533-346E-4F4B-8810-41696C10AF65}" srcOrd="2" destOrd="0" presId="urn:microsoft.com/office/officeart/2008/layout/LinedList"/>
    <dgm:cxn modelId="{4931B334-29F3-4A17-978A-E1425F86433B}" type="presParOf" srcId="{744F903A-0AAE-4860-A7AA-26943DACCD58}" destId="{FFE3601D-F16A-4E83-AA37-0824D849907A}" srcOrd="3" destOrd="0" presId="urn:microsoft.com/office/officeart/2008/layout/LinedList"/>
    <dgm:cxn modelId="{7D72445A-21C9-4D8D-B706-FD464D886AFE}" type="presParOf" srcId="{744F903A-0AAE-4860-A7AA-26943DACCD58}" destId="{62EFAA16-1565-4A03-B46A-12394BB116FF}" srcOrd="4" destOrd="0" presId="urn:microsoft.com/office/officeart/2008/layout/LinedList"/>
    <dgm:cxn modelId="{F2743E43-B660-4B4D-A329-55029327B404}" type="presParOf" srcId="{62EFAA16-1565-4A03-B46A-12394BB116FF}" destId="{F5C719AA-0BF2-45D5-AE70-7421E8222C45}" srcOrd="0" destOrd="0" presId="urn:microsoft.com/office/officeart/2008/layout/LinedList"/>
    <dgm:cxn modelId="{FB1224DC-4D63-4656-9AEE-35D2DFB0ACD5}" type="presParOf" srcId="{62EFAA16-1565-4A03-B46A-12394BB116FF}" destId="{57D37518-6379-4CC5-BB02-A62C44AF5030}" srcOrd="1" destOrd="0" presId="urn:microsoft.com/office/officeart/2008/layout/LinedList"/>
    <dgm:cxn modelId="{DD9CECF2-3542-406D-BBFF-8F999BDABF91}" type="presParOf" srcId="{62EFAA16-1565-4A03-B46A-12394BB116FF}" destId="{5A663BCD-CE1F-4CFB-A492-F228A2B92517}" srcOrd="2" destOrd="0" presId="urn:microsoft.com/office/officeart/2008/layout/LinedList"/>
    <dgm:cxn modelId="{28F53C7D-9347-4429-889E-5AEA23480555}" type="presParOf" srcId="{744F903A-0AAE-4860-A7AA-26943DACCD58}" destId="{AB379804-A889-45CA-A942-39E0938BF0EB}" srcOrd="5" destOrd="0" presId="urn:microsoft.com/office/officeart/2008/layout/LinedList"/>
    <dgm:cxn modelId="{65161B66-5ABC-4613-BB7A-85C24FB0394E}" type="presParOf" srcId="{744F903A-0AAE-4860-A7AA-26943DACCD58}" destId="{0D8820FF-ACFD-42DF-A4F9-4980F563B01B}" srcOrd="6" destOrd="0" presId="urn:microsoft.com/office/officeart/2008/layout/LinedList"/>
    <dgm:cxn modelId="{89645DC2-EA8F-49A4-A696-1CFB95801E18}" type="presParOf" srcId="{744F903A-0AAE-4860-A7AA-26943DACCD58}" destId="{CD84C128-2A9B-4005-A55E-23BC81A41261}" srcOrd="7" destOrd="0" presId="urn:microsoft.com/office/officeart/2008/layout/LinedList"/>
    <dgm:cxn modelId="{2E89F245-CC87-4A73-8EF9-3D007C047A75}" type="presParOf" srcId="{CD84C128-2A9B-4005-A55E-23BC81A41261}" destId="{B3D41FC1-6E93-4BCC-9171-CC5678D00D0C}" srcOrd="0" destOrd="0" presId="urn:microsoft.com/office/officeart/2008/layout/LinedList"/>
    <dgm:cxn modelId="{74226905-EC79-402A-B71B-780407CB7F3C}" type="presParOf" srcId="{CD84C128-2A9B-4005-A55E-23BC81A41261}" destId="{8EF8A950-CDFE-44B4-A4AB-AE71C09E71A3}" srcOrd="1" destOrd="0" presId="urn:microsoft.com/office/officeart/2008/layout/LinedList"/>
    <dgm:cxn modelId="{C4952AB0-28AE-4164-9AC2-6FCFBCB5ECAE}" type="presParOf" srcId="{CD84C128-2A9B-4005-A55E-23BC81A41261}" destId="{315971F9-5FDF-47FF-82CE-3CBBDAD189FE}" srcOrd="2" destOrd="0" presId="urn:microsoft.com/office/officeart/2008/layout/LinedList"/>
    <dgm:cxn modelId="{B3A0BEEB-9294-4CF3-9B6D-F91A8B584571}" type="presParOf" srcId="{744F903A-0AAE-4860-A7AA-26943DACCD58}" destId="{FB7546A1-C25C-4111-A189-937C2EEB9914}" srcOrd="8" destOrd="0" presId="urn:microsoft.com/office/officeart/2008/layout/LinedList"/>
    <dgm:cxn modelId="{EEC9F996-F107-4EF3-AF2E-2EE58F2EDAA6}" type="presParOf" srcId="{744F903A-0AAE-4860-A7AA-26943DACCD58}" destId="{0085199D-4B7B-4E4A-97C0-9426DED72DD7}" srcOrd="9" destOrd="0" presId="urn:microsoft.com/office/officeart/2008/layout/LinedList"/>
    <dgm:cxn modelId="{1B6A0F2C-3F80-4CE6-B52F-728A43B8FEBE}" type="presParOf" srcId="{744F903A-0AAE-4860-A7AA-26943DACCD58}" destId="{99D67B9E-F222-48DC-9041-72D2E326DB7E}" srcOrd="10" destOrd="0" presId="urn:microsoft.com/office/officeart/2008/layout/LinedList"/>
    <dgm:cxn modelId="{04A92081-41A8-409A-B188-827346873A1F}" type="presParOf" srcId="{99D67B9E-F222-48DC-9041-72D2E326DB7E}" destId="{55AFAD7D-C14B-40CE-968A-6D4D3CFF3D94}" srcOrd="0" destOrd="0" presId="urn:microsoft.com/office/officeart/2008/layout/LinedList"/>
    <dgm:cxn modelId="{9C8A32FA-D04E-4E8A-A8D6-5ADDA7B0365C}" type="presParOf" srcId="{99D67B9E-F222-48DC-9041-72D2E326DB7E}" destId="{91D33B69-B1CC-4C12-9107-3277A27F00A3}" srcOrd="1" destOrd="0" presId="urn:microsoft.com/office/officeart/2008/layout/LinedList"/>
    <dgm:cxn modelId="{BDED1559-DD03-467F-8C17-F8AA1DC00542}" type="presParOf" srcId="{99D67B9E-F222-48DC-9041-72D2E326DB7E}" destId="{83592DA6-A6DD-4255-B878-B99E69C76DC9}" srcOrd="2" destOrd="0" presId="urn:microsoft.com/office/officeart/2008/layout/LinedList"/>
    <dgm:cxn modelId="{95CB86E0-BBB0-4BFA-BCC7-A137A0921A02}" type="presParOf" srcId="{744F903A-0AAE-4860-A7AA-26943DACCD58}" destId="{47CDF70F-DB0A-42E8-95E4-72A647612982}" srcOrd="11" destOrd="0" presId="urn:microsoft.com/office/officeart/2008/layout/LinedList"/>
    <dgm:cxn modelId="{3936C240-3128-4417-90E5-21F91C03CA08}" type="presParOf" srcId="{744F903A-0AAE-4860-A7AA-26943DACCD58}" destId="{C407F89D-5496-4048-A6A6-E8C21E7CE5B0}"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B2BB1C-4CAB-4677-9D23-C602CF7DA2F9}"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US"/>
        </a:p>
      </dgm:t>
    </dgm:pt>
    <dgm:pt modelId="{6BF90A82-5041-4CFA-ACF5-112B7640CE46}">
      <dgm:prSet custT="1"/>
      <dgm:spPr/>
      <dgm:t>
        <a:bodyPr/>
        <a:lstStyle/>
        <a:p>
          <a:r>
            <a:rPr lang="en-US" sz="2000" b="1">
              <a:latin typeface="Roboto"/>
              <a:ea typeface="Roboto"/>
              <a:cs typeface="Roboto"/>
            </a:rPr>
            <a:t>Regular user surveys to monitor product health</a:t>
          </a:r>
          <a:endParaRPr lang="en-US" sz="2000">
            <a:latin typeface="Roboto"/>
            <a:ea typeface="Roboto"/>
            <a:cs typeface="Roboto"/>
          </a:endParaRPr>
        </a:p>
      </dgm:t>
    </dgm:pt>
    <dgm:pt modelId="{449A8436-061E-4D2E-A1FD-FDC637A38828}" type="parTrans" cxnId="{B3A5AF66-3E7D-4EF2-B19B-A2D616E4B0E3}">
      <dgm:prSet/>
      <dgm:spPr/>
      <dgm:t>
        <a:bodyPr/>
        <a:lstStyle/>
        <a:p>
          <a:endParaRPr lang="en-US"/>
        </a:p>
      </dgm:t>
    </dgm:pt>
    <dgm:pt modelId="{74242259-C89D-45A6-BB46-AE2AF4AECE49}" type="sibTrans" cxnId="{B3A5AF66-3E7D-4EF2-B19B-A2D616E4B0E3}">
      <dgm:prSet/>
      <dgm:spPr/>
      <dgm:t>
        <a:bodyPr/>
        <a:lstStyle/>
        <a:p>
          <a:endParaRPr lang="en-US"/>
        </a:p>
      </dgm:t>
    </dgm:pt>
    <dgm:pt modelId="{F09F0E1E-0183-4D71-A3B1-6DD821E2AB59}">
      <dgm:prSet custT="1"/>
      <dgm:spPr/>
      <dgm:t>
        <a:bodyPr/>
        <a:lstStyle/>
        <a:p>
          <a:r>
            <a:rPr lang="en-US" sz="2000" b="1">
              <a:latin typeface="Roboto"/>
              <a:ea typeface="Roboto"/>
              <a:cs typeface="Roboto"/>
            </a:rPr>
            <a:t>Define &amp; track KPI metrics to identify gaps and measure performance</a:t>
          </a:r>
          <a:endParaRPr lang="en-US" sz="2000">
            <a:latin typeface="Roboto"/>
            <a:ea typeface="Roboto"/>
            <a:cs typeface="Roboto"/>
          </a:endParaRPr>
        </a:p>
      </dgm:t>
    </dgm:pt>
    <dgm:pt modelId="{EDE8A459-81C3-4844-9B1B-11D1E007656E}" type="parTrans" cxnId="{835E9CB1-0996-4E44-8DF5-51BC7F3FD27F}">
      <dgm:prSet/>
      <dgm:spPr/>
      <dgm:t>
        <a:bodyPr/>
        <a:lstStyle/>
        <a:p>
          <a:endParaRPr lang="en-US"/>
        </a:p>
      </dgm:t>
    </dgm:pt>
    <dgm:pt modelId="{DBB5D4DA-C1AD-4982-95DB-A6E5C030EDA6}" type="sibTrans" cxnId="{835E9CB1-0996-4E44-8DF5-51BC7F3FD27F}">
      <dgm:prSet/>
      <dgm:spPr/>
      <dgm:t>
        <a:bodyPr/>
        <a:lstStyle/>
        <a:p>
          <a:endParaRPr lang="en-US"/>
        </a:p>
      </dgm:t>
    </dgm:pt>
    <dgm:pt modelId="{A62BFD6E-FA07-4652-98B0-44460D1A4D2F}">
      <dgm:prSet custT="1"/>
      <dgm:spPr/>
      <dgm:t>
        <a:bodyPr/>
        <a:lstStyle/>
        <a:p>
          <a:r>
            <a:rPr lang="en-US" sz="2000" b="1">
              <a:latin typeface="Roboto"/>
              <a:ea typeface="Roboto"/>
              <a:cs typeface="Roboto"/>
            </a:rPr>
            <a:t>Conduct market analysis for identified gaps to ensure product-market fit</a:t>
          </a:r>
          <a:endParaRPr lang="en-US" sz="2000">
            <a:latin typeface="Roboto"/>
            <a:ea typeface="Roboto"/>
            <a:cs typeface="Roboto"/>
          </a:endParaRPr>
        </a:p>
      </dgm:t>
    </dgm:pt>
    <dgm:pt modelId="{AF8AEABD-D141-4F54-9969-9E988DAEAFC9}" type="parTrans" cxnId="{353302F3-29B8-4E10-AC8A-B28FAFD7A792}">
      <dgm:prSet/>
      <dgm:spPr/>
      <dgm:t>
        <a:bodyPr/>
        <a:lstStyle/>
        <a:p>
          <a:endParaRPr lang="en-US"/>
        </a:p>
      </dgm:t>
    </dgm:pt>
    <dgm:pt modelId="{6A71A0F6-BB39-4F45-984A-A04FCF150439}" type="sibTrans" cxnId="{353302F3-29B8-4E10-AC8A-B28FAFD7A792}">
      <dgm:prSet/>
      <dgm:spPr/>
      <dgm:t>
        <a:bodyPr/>
        <a:lstStyle/>
        <a:p>
          <a:endParaRPr lang="en-US"/>
        </a:p>
      </dgm:t>
    </dgm:pt>
    <dgm:pt modelId="{C61D8DFB-37DC-42BF-AFFE-A9FE7E15D95E}" type="pres">
      <dgm:prSet presAssocID="{A7B2BB1C-4CAB-4677-9D23-C602CF7DA2F9}" presName="linearFlow" presStyleCnt="0">
        <dgm:presLayoutVars>
          <dgm:dir/>
          <dgm:resizeHandles val="exact"/>
        </dgm:presLayoutVars>
      </dgm:prSet>
      <dgm:spPr/>
    </dgm:pt>
    <dgm:pt modelId="{45DB958F-E2E5-4BE1-BF4D-1B04184630E6}" type="pres">
      <dgm:prSet presAssocID="{6BF90A82-5041-4CFA-ACF5-112B7640CE46}" presName="composite" presStyleCnt="0"/>
      <dgm:spPr/>
    </dgm:pt>
    <dgm:pt modelId="{5F9F5B31-3493-4169-8AF5-2FEEE5B5B45B}" type="pres">
      <dgm:prSet presAssocID="{6BF90A82-5041-4CFA-ACF5-112B7640CE46}" presName="imgShp" presStyleLbl="fgImgPlace1" presStyleIdx="0" presStyleCnt="3" custLinFactNeighborX="-51349" custLinFactNeighborY="1868"/>
      <dgm:spPr>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ustomer review with solid fill"/>
        </a:ext>
      </dgm:extLst>
    </dgm:pt>
    <dgm:pt modelId="{8428ABA6-28F2-4CAA-A9D0-428BBD37A903}" type="pres">
      <dgm:prSet presAssocID="{6BF90A82-5041-4CFA-ACF5-112B7640CE46}" presName="txShp" presStyleLbl="node1" presStyleIdx="0" presStyleCnt="3">
        <dgm:presLayoutVars>
          <dgm:bulletEnabled val="1"/>
        </dgm:presLayoutVars>
      </dgm:prSet>
      <dgm:spPr/>
    </dgm:pt>
    <dgm:pt modelId="{7975E089-A069-403B-BDD4-FE3826D055B8}" type="pres">
      <dgm:prSet presAssocID="{74242259-C89D-45A6-BB46-AE2AF4AECE49}" presName="spacing" presStyleCnt="0"/>
      <dgm:spPr/>
    </dgm:pt>
    <dgm:pt modelId="{CE7583E3-077A-4FBC-97BA-68AB4B3ADB9F}" type="pres">
      <dgm:prSet presAssocID="{F09F0E1E-0183-4D71-A3B1-6DD821E2AB59}" presName="composite" presStyleCnt="0"/>
      <dgm:spPr/>
    </dgm:pt>
    <dgm:pt modelId="{33E0002F-DBEA-494A-9B95-E7D4D6C39D32}" type="pres">
      <dgm:prSet presAssocID="{F09F0E1E-0183-4D71-A3B1-6DD821E2AB59}" presName="imgShp" presStyleLbl="fgImgPlace1" presStyleIdx="1" presStyleCnt="3" custLinFactNeighborX="-54156" custLinFactNeighborY="0"/>
      <dgm:spPr>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with solid fill"/>
        </a:ext>
      </dgm:extLst>
    </dgm:pt>
    <dgm:pt modelId="{A9520926-8AD2-4480-94DF-4B1BB70DAB09}" type="pres">
      <dgm:prSet presAssocID="{F09F0E1E-0183-4D71-A3B1-6DD821E2AB59}" presName="txShp" presStyleLbl="node1" presStyleIdx="1" presStyleCnt="3">
        <dgm:presLayoutVars>
          <dgm:bulletEnabled val="1"/>
        </dgm:presLayoutVars>
      </dgm:prSet>
      <dgm:spPr/>
    </dgm:pt>
    <dgm:pt modelId="{B879B155-6BF6-4F7D-9631-9D412B29A16C}" type="pres">
      <dgm:prSet presAssocID="{DBB5D4DA-C1AD-4982-95DB-A6E5C030EDA6}" presName="spacing" presStyleCnt="0"/>
      <dgm:spPr/>
    </dgm:pt>
    <dgm:pt modelId="{16DCF210-58FD-408D-A90C-C80BAAE60F78}" type="pres">
      <dgm:prSet presAssocID="{A62BFD6E-FA07-4652-98B0-44460D1A4D2F}" presName="composite" presStyleCnt="0"/>
      <dgm:spPr/>
    </dgm:pt>
    <dgm:pt modelId="{4F163DBF-3D66-4FA7-8F92-A3754D726282}" type="pres">
      <dgm:prSet presAssocID="{A62BFD6E-FA07-4652-98B0-44460D1A4D2F}" presName="imgShp" presStyleLbl="fgImgPlace1" presStyleIdx="2" presStyleCnt="3" custLinFactNeighborX="-51345" custLinFactNeighborY="70"/>
      <dgm:spPr>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search with solid fill"/>
        </a:ext>
      </dgm:extLst>
    </dgm:pt>
    <dgm:pt modelId="{09C56B6A-E383-4204-9AA0-F636BE633D47}" type="pres">
      <dgm:prSet presAssocID="{A62BFD6E-FA07-4652-98B0-44460D1A4D2F}" presName="txShp" presStyleLbl="node1" presStyleIdx="2" presStyleCnt="3">
        <dgm:presLayoutVars>
          <dgm:bulletEnabled val="1"/>
        </dgm:presLayoutVars>
      </dgm:prSet>
      <dgm:spPr/>
    </dgm:pt>
  </dgm:ptLst>
  <dgm:cxnLst>
    <dgm:cxn modelId="{EDF8053D-D29F-469D-863F-1788D8946309}" type="presOf" srcId="{6BF90A82-5041-4CFA-ACF5-112B7640CE46}" destId="{8428ABA6-28F2-4CAA-A9D0-428BBD37A903}" srcOrd="0" destOrd="0" presId="urn:microsoft.com/office/officeart/2005/8/layout/vList3"/>
    <dgm:cxn modelId="{D1A42064-7848-43E1-BE7A-4FC842F2260C}" type="presOf" srcId="{A62BFD6E-FA07-4652-98B0-44460D1A4D2F}" destId="{09C56B6A-E383-4204-9AA0-F636BE633D47}" srcOrd="0" destOrd="0" presId="urn:microsoft.com/office/officeart/2005/8/layout/vList3"/>
    <dgm:cxn modelId="{B3A5AF66-3E7D-4EF2-B19B-A2D616E4B0E3}" srcId="{A7B2BB1C-4CAB-4677-9D23-C602CF7DA2F9}" destId="{6BF90A82-5041-4CFA-ACF5-112B7640CE46}" srcOrd="0" destOrd="0" parTransId="{449A8436-061E-4D2E-A1FD-FDC637A38828}" sibTransId="{74242259-C89D-45A6-BB46-AE2AF4AECE49}"/>
    <dgm:cxn modelId="{8BFAC982-FDA3-47A0-8005-A2AFD62AB453}" type="presOf" srcId="{A7B2BB1C-4CAB-4677-9D23-C602CF7DA2F9}" destId="{C61D8DFB-37DC-42BF-AFFE-A9FE7E15D95E}" srcOrd="0" destOrd="0" presId="urn:microsoft.com/office/officeart/2005/8/layout/vList3"/>
    <dgm:cxn modelId="{835E9CB1-0996-4E44-8DF5-51BC7F3FD27F}" srcId="{A7B2BB1C-4CAB-4677-9D23-C602CF7DA2F9}" destId="{F09F0E1E-0183-4D71-A3B1-6DD821E2AB59}" srcOrd="1" destOrd="0" parTransId="{EDE8A459-81C3-4844-9B1B-11D1E007656E}" sibTransId="{DBB5D4DA-C1AD-4982-95DB-A6E5C030EDA6}"/>
    <dgm:cxn modelId="{353302F3-29B8-4E10-AC8A-B28FAFD7A792}" srcId="{A7B2BB1C-4CAB-4677-9D23-C602CF7DA2F9}" destId="{A62BFD6E-FA07-4652-98B0-44460D1A4D2F}" srcOrd="2" destOrd="0" parTransId="{AF8AEABD-D141-4F54-9969-9E988DAEAFC9}" sibTransId="{6A71A0F6-BB39-4F45-984A-A04FCF150439}"/>
    <dgm:cxn modelId="{720CBDF3-1F67-48B0-B480-062A08B2EF06}" type="presOf" srcId="{F09F0E1E-0183-4D71-A3B1-6DD821E2AB59}" destId="{A9520926-8AD2-4480-94DF-4B1BB70DAB09}" srcOrd="0" destOrd="0" presId="urn:microsoft.com/office/officeart/2005/8/layout/vList3"/>
    <dgm:cxn modelId="{DD0E5A99-6516-4EA0-A3CC-171BAC2D07FD}" type="presParOf" srcId="{C61D8DFB-37DC-42BF-AFFE-A9FE7E15D95E}" destId="{45DB958F-E2E5-4BE1-BF4D-1B04184630E6}" srcOrd="0" destOrd="0" presId="urn:microsoft.com/office/officeart/2005/8/layout/vList3"/>
    <dgm:cxn modelId="{BD9185E2-7106-40F3-883D-6654B7C8E38A}" type="presParOf" srcId="{45DB958F-E2E5-4BE1-BF4D-1B04184630E6}" destId="{5F9F5B31-3493-4169-8AF5-2FEEE5B5B45B}" srcOrd="0" destOrd="0" presId="urn:microsoft.com/office/officeart/2005/8/layout/vList3"/>
    <dgm:cxn modelId="{28242D2B-D903-4BF0-A002-9BD97A436939}" type="presParOf" srcId="{45DB958F-E2E5-4BE1-BF4D-1B04184630E6}" destId="{8428ABA6-28F2-4CAA-A9D0-428BBD37A903}" srcOrd="1" destOrd="0" presId="urn:microsoft.com/office/officeart/2005/8/layout/vList3"/>
    <dgm:cxn modelId="{BB428ABF-64D1-418D-ACB5-99DE123CE392}" type="presParOf" srcId="{C61D8DFB-37DC-42BF-AFFE-A9FE7E15D95E}" destId="{7975E089-A069-403B-BDD4-FE3826D055B8}" srcOrd="1" destOrd="0" presId="urn:microsoft.com/office/officeart/2005/8/layout/vList3"/>
    <dgm:cxn modelId="{F138FDB1-6640-4679-AE1B-6B238C7780C5}" type="presParOf" srcId="{C61D8DFB-37DC-42BF-AFFE-A9FE7E15D95E}" destId="{CE7583E3-077A-4FBC-97BA-68AB4B3ADB9F}" srcOrd="2" destOrd="0" presId="urn:microsoft.com/office/officeart/2005/8/layout/vList3"/>
    <dgm:cxn modelId="{E4B93DFE-F23D-4D0D-949C-9255BEA1C298}" type="presParOf" srcId="{CE7583E3-077A-4FBC-97BA-68AB4B3ADB9F}" destId="{33E0002F-DBEA-494A-9B95-E7D4D6C39D32}" srcOrd="0" destOrd="0" presId="urn:microsoft.com/office/officeart/2005/8/layout/vList3"/>
    <dgm:cxn modelId="{BC9253E8-91CA-4E0A-B86D-CDA619BE1C0C}" type="presParOf" srcId="{CE7583E3-077A-4FBC-97BA-68AB4B3ADB9F}" destId="{A9520926-8AD2-4480-94DF-4B1BB70DAB09}" srcOrd="1" destOrd="0" presId="urn:microsoft.com/office/officeart/2005/8/layout/vList3"/>
    <dgm:cxn modelId="{06A5F27F-800E-4D04-9869-8F922087F354}" type="presParOf" srcId="{C61D8DFB-37DC-42BF-AFFE-A9FE7E15D95E}" destId="{B879B155-6BF6-4F7D-9631-9D412B29A16C}" srcOrd="3" destOrd="0" presId="urn:microsoft.com/office/officeart/2005/8/layout/vList3"/>
    <dgm:cxn modelId="{D8E104C7-D377-4C0C-841D-655A101F4557}" type="presParOf" srcId="{C61D8DFB-37DC-42BF-AFFE-A9FE7E15D95E}" destId="{16DCF210-58FD-408D-A90C-C80BAAE60F78}" srcOrd="4" destOrd="0" presId="urn:microsoft.com/office/officeart/2005/8/layout/vList3"/>
    <dgm:cxn modelId="{8F6BF95B-3453-4994-918B-50B51437A515}" type="presParOf" srcId="{16DCF210-58FD-408D-A90C-C80BAAE60F78}" destId="{4F163DBF-3D66-4FA7-8F92-A3754D726282}" srcOrd="0" destOrd="0" presId="urn:microsoft.com/office/officeart/2005/8/layout/vList3"/>
    <dgm:cxn modelId="{EEBB9108-76FB-4F5B-A1E2-75149AEEFBA2}" type="presParOf" srcId="{16DCF210-58FD-408D-A90C-C80BAAE60F78}" destId="{09C56B6A-E383-4204-9AA0-F636BE633D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92694-CB21-4638-8525-335A8E4900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D8BFE4-4FFD-44E1-A734-B96DB92EDC23}">
      <dgm:prSet/>
      <dgm:spPr/>
      <dgm:t>
        <a:bodyPr/>
        <a:lstStyle/>
        <a:p>
          <a:r>
            <a:rPr lang="en-US" b="1" i="0" baseline="0" dirty="0">
              <a:latin typeface="Roboto"/>
              <a:ea typeface="Roboto"/>
              <a:cs typeface="Roboto"/>
            </a:rPr>
            <a:t>Training Resources:</a:t>
          </a:r>
          <a:r>
            <a:rPr lang="en-US" b="0" i="0" baseline="0" dirty="0">
              <a:latin typeface="Roboto"/>
              <a:ea typeface="Roboto"/>
              <a:cs typeface="Roboto"/>
            </a:rPr>
            <a:t> </a:t>
          </a:r>
          <a:endParaRPr lang="en-US" dirty="0">
            <a:latin typeface="Roboto"/>
            <a:ea typeface="Roboto"/>
            <a:cs typeface="Roboto"/>
          </a:endParaRPr>
        </a:p>
      </dgm:t>
    </dgm:pt>
    <dgm:pt modelId="{F10D92D9-A53B-468D-AF12-9BD9CAD3B4F5}" type="parTrans" cxnId="{8FC4DD8A-9FF1-468E-9244-F9C0C16EA4D2}">
      <dgm:prSet/>
      <dgm:spPr/>
      <dgm:t>
        <a:bodyPr/>
        <a:lstStyle/>
        <a:p>
          <a:endParaRPr lang="en-US"/>
        </a:p>
      </dgm:t>
    </dgm:pt>
    <dgm:pt modelId="{BE402C98-EAC3-4343-AD72-B0AA659DF392}" type="sibTrans" cxnId="{8FC4DD8A-9FF1-468E-9244-F9C0C16EA4D2}">
      <dgm:prSet/>
      <dgm:spPr/>
      <dgm:t>
        <a:bodyPr/>
        <a:lstStyle/>
        <a:p>
          <a:endParaRPr lang="en-US"/>
        </a:p>
      </dgm:t>
    </dgm:pt>
    <dgm:pt modelId="{51F6CFDB-3A47-49A9-9D7B-CE716154C521}">
      <dgm:prSet/>
      <dgm:spPr/>
      <dgm:t>
        <a:bodyPr/>
        <a:lstStyle/>
        <a:p>
          <a:r>
            <a:rPr lang="en-US" b="0" i="0" baseline="0" dirty="0">
              <a:latin typeface="Roboto"/>
              <a:ea typeface="Roboto"/>
              <a:cs typeface="Roboto"/>
            </a:rPr>
            <a:t>Find user guides and onboarding videos under </a:t>
          </a:r>
          <a:r>
            <a:rPr lang="en-US" b="0" i="0" baseline="0" dirty="0">
              <a:latin typeface="Roboto"/>
              <a:ea typeface="Roboto"/>
              <a:cs typeface="Roboto"/>
              <a:hlinkClick xmlns:r="http://schemas.openxmlformats.org/officeDocument/2006/relationships" r:id="rId1"/>
            </a:rPr>
            <a:t>CSRM Connections - ISO Resources</a:t>
          </a:r>
          <a:r>
            <a:rPr lang="en-US" b="0" i="0" baseline="0" dirty="0">
              <a:latin typeface="Roboto"/>
              <a:ea typeface="Roboto"/>
              <a:cs typeface="Roboto"/>
            </a:rPr>
            <a:t>.</a:t>
          </a:r>
          <a:endParaRPr lang="en-US" dirty="0">
            <a:latin typeface="Roboto"/>
            <a:ea typeface="Roboto"/>
            <a:cs typeface="Roboto"/>
          </a:endParaRPr>
        </a:p>
      </dgm:t>
    </dgm:pt>
    <dgm:pt modelId="{58CAFD10-E437-4CAF-83A6-E76B88EE8263}" type="parTrans" cxnId="{22E6B041-EA05-4BD8-9382-98DC51DCB4C6}">
      <dgm:prSet/>
      <dgm:spPr/>
      <dgm:t>
        <a:bodyPr/>
        <a:lstStyle/>
        <a:p>
          <a:endParaRPr lang="en-US"/>
        </a:p>
      </dgm:t>
    </dgm:pt>
    <dgm:pt modelId="{6AE97206-2281-4623-9B71-15F282BB07E4}" type="sibTrans" cxnId="{22E6B041-EA05-4BD8-9382-98DC51DCB4C6}">
      <dgm:prSet/>
      <dgm:spPr/>
      <dgm:t>
        <a:bodyPr/>
        <a:lstStyle/>
        <a:p>
          <a:endParaRPr lang="en-US"/>
        </a:p>
      </dgm:t>
    </dgm:pt>
    <dgm:pt modelId="{FA7848E3-F89D-49DB-AAA3-D12BC53110C4}">
      <dgm:prSet/>
      <dgm:spPr/>
      <dgm:t>
        <a:bodyPr/>
        <a:lstStyle/>
        <a:p>
          <a:r>
            <a:rPr lang="en-US" b="1" i="0" baseline="0">
              <a:latin typeface="Roboto"/>
              <a:ea typeface="Roboto"/>
              <a:cs typeface="Roboto"/>
            </a:rPr>
            <a:t>Share Your Feedback:</a:t>
          </a:r>
          <a:r>
            <a:rPr lang="en-US" b="0" i="0" baseline="0">
              <a:latin typeface="Roboto"/>
              <a:ea typeface="Roboto"/>
              <a:cs typeface="Roboto"/>
            </a:rPr>
            <a:t> </a:t>
          </a:r>
          <a:endParaRPr lang="en-US">
            <a:latin typeface="Roboto"/>
            <a:ea typeface="Roboto"/>
            <a:cs typeface="Roboto"/>
          </a:endParaRPr>
        </a:p>
      </dgm:t>
    </dgm:pt>
    <dgm:pt modelId="{589CF452-57EB-4AB9-98ED-10E3DF609428}" type="parTrans" cxnId="{ED5E22B0-92A7-489E-A49B-7E770EE85C7D}">
      <dgm:prSet/>
      <dgm:spPr/>
      <dgm:t>
        <a:bodyPr/>
        <a:lstStyle/>
        <a:p>
          <a:endParaRPr lang="en-US"/>
        </a:p>
      </dgm:t>
    </dgm:pt>
    <dgm:pt modelId="{A6DB9A61-E4B3-44DF-B16C-9342D946EE0C}" type="sibTrans" cxnId="{ED5E22B0-92A7-489E-A49B-7E770EE85C7D}">
      <dgm:prSet/>
      <dgm:spPr/>
      <dgm:t>
        <a:bodyPr/>
        <a:lstStyle/>
        <a:p>
          <a:endParaRPr lang="en-US"/>
        </a:p>
      </dgm:t>
    </dgm:pt>
    <dgm:pt modelId="{C0B476EF-B1FA-4193-99B1-A91E7555EDE9}">
      <dgm:prSet/>
      <dgm:spPr/>
      <dgm:t>
        <a:bodyPr/>
        <a:lstStyle/>
        <a:p>
          <a:r>
            <a:rPr lang="en-US" b="0" i="0" baseline="0">
              <a:latin typeface="Roboto"/>
              <a:ea typeface="Roboto"/>
              <a:cs typeface="Roboto"/>
            </a:rPr>
            <a:t>Your input fuels continuous improvement, let us know what’s working and what’s not.</a:t>
          </a:r>
          <a:endParaRPr lang="en-US">
            <a:latin typeface="Roboto"/>
            <a:ea typeface="Roboto"/>
            <a:cs typeface="Roboto"/>
          </a:endParaRPr>
        </a:p>
      </dgm:t>
    </dgm:pt>
    <dgm:pt modelId="{C5078CE8-226C-4081-AA58-185FC03E41D9}" type="parTrans" cxnId="{BEF1401F-0869-4421-859D-F27D58DA7B6D}">
      <dgm:prSet/>
      <dgm:spPr/>
      <dgm:t>
        <a:bodyPr/>
        <a:lstStyle/>
        <a:p>
          <a:endParaRPr lang="en-US"/>
        </a:p>
      </dgm:t>
    </dgm:pt>
    <dgm:pt modelId="{CCD5322C-BD12-40AE-9ECC-CCCC06193A04}" type="sibTrans" cxnId="{BEF1401F-0869-4421-859D-F27D58DA7B6D}">
      <dgm:prSet/>
      <dgm:spPr/>
      <dgm:t>
        <a:bodyPr/>
        <a:lstStyle/>
        <a:p>
          <a:endParaRPr lang="en-US"/>
        </a:p>
      </dgm:t>
    </dgm:pt>
    <dgm:pt modelId="{AFE903C2-E1DF-405D-B861-43424BBE19EA}">
      <dgm:prSet/>
      <dgm:spPr/>
      <dgm:t>
        <a:bodyPr/>
        <a:lstStyle/>
        <a:p>
          <a:r>
            <a:rPr lang="en-US" b="1" i="0" baseline="0">
              <a:latin typeface="Roboto"/>
              <a:ea typeface="Roboto"/>
              <a:cs typeface="Roboto"/>
            </a:rPr>
            <a:t>Get in Touch:</a:t>
          </a:r>
          <a:r>
            <a:rPr lang="en-US" b="0" i="0" baseline="0">
              <a:latin typeface="Roboto"/>
              <a:ea typeface="Roboto"/>
              <a:cs typeface="Roboto"/>
            </a:rPr>
            <a:t> </a:t>
          </a:r>
          <a:endParaRPr lang="en-US">
            <a:latin typeface="Roboto"/>
            <a:ea typeface="Roboto"/>
            <a:cs typeface="Roboto"/>
          </a:endParaRPr>
        </a:p>
      </dgm:t>
    </dgm:pt>
    <dgm:pt modelId="{B437C202-085D-4A9B-80CD-44EBBC918323}" type="parTrans" cxnId="{644AD434-55CC-49BB-9B32-401CF234B355}">
      <dgm:prSet/>
      <dgm:spPr/>
      <dgm:t>
        <a:bodyPr/>
        <a:lstStyle/>
        <a:p>
          <a:endParaRPr lang="en-US"/>
        </a:p>
      </dgm:t>
    </dgm:pt>
    <dgm:pt modelId="{7A41B373-F985-4A04-A019-1CFBFC896594}" type="sibTrans" cxnId="{644AD434-55CC-49BB-9B32-401CF234B355}">
      <dgm:prSet/>
      <dgm:spPr/>
      <dgm:t>
        <a:bodyPr/>
        <a:lstStyle/>
        <a:p>
          <a:endParaRPr lang="en-US"/>
        </a:p>
      </dgm:t>
    </dgm:pt>
    <dgm:pt modelId="{3E7B9778-BDC3-430A-8F04-385654CE4E63}">
      <dgm:prSet/>
      <dgm:spPr/>
      <dgm:t>
        <a:bodyPr/>
        <a:lstStyle/>
        <a:p>
          <a:r>
            <a:rPr lang="en-US" b="0" i="0" baseline="0" dirty="0">
              <a:latin typeface="Roboto"/>
              <a:ea typeface="Roboto"/>
              <a:cs typeface="Roboto"/>
            </a:rPr>
            <a:t>Reach out at </a:t>
          </a:r>
          <a:r>
            <a:rPr lang="en-US" b="0" i="0" baseline="0" dirty="0">
              <a:latin typeface="Roboto"/>
              <a:ea typeface="Roboto"/>
              <a:cs typeface="Roboto"/>
              <a:hlinkClick xmlns:r="http://schemas.openxmlformats.org/officeDocument/2006/relationships" r:id="rId2"/>
            </a:rPr>
            <a:t>Uma.Seshakrishnan@VITA.Virginia.gov</a:t>
          </a:r>
          <a:r>
            <a:rPr lang="en-US" b="0" i="0" baseline="0" dirty="0">
              <a:latin typeface="Roboto"/>
              <a:ea typeface="Roboto"/>
              <a:cs typeface="Roboto"/>
            </a:rPr>
            <a:t> for questions, feedback, or collaboration opportunities regarding our products.</a:t>
          </a:r>
          <a:endParaRPr lang="en-US" dirty="0">
            <a:latin typeface="Roboto"/>
            <a:ea typeface="Roboto"/>
            <a:cs typeface="Roboto"/>
          </a:endParaRPr>
        </a:p>
      </dgm:t>
    </dgm:pt>
    <dgm:pt modelId="{D4A5A1EC-09F0-4AD6-B279-011E76E212E1}" type="parTrans" cxnId="{7701D53F-2AB8-4ED4-B360-E54DB9C420A8}">
      <dgm:prSet/>
      <dgm:spPr/>
      <dgm:t>
        <a:bodyPr/>
        <a:lstStyle/>
        <a:p>
          <a:endParaRPr lang="en-US"/>
        </a:p>
      </dgm:t>
    </dgm:pt>
    <dgm:pt modelId="{48405DB2-3BD0-4018-A13C-489A05239B33}" type="sibTrans" cxnId="{7701D53F-2AB8-4ED4-B360-E54DB9C420A8}">
      <dgm:prSet/>
      <dgm:spPr/>
      <dgm:t>
        <a:bodyPr/>
        <a:lstStyle/>
        <a:p>
          <a:endParaRPr lang="en-US"/>
        </a:p>
      </dgm:t>
    </dgm:pt>
    <dgm:pt modelId="{3512601A-9409-4143-9A35-09B01A428B3D}">
      <dgm:prSet/>
      <dgm:spPr/>
      <dgm:t>
        <a:bodyPr/>
        <a:lstStyle/>
        <a:p>
          <a:r>
            <a:rPr lang="en-US" b="1" i="0" baseline="0">
              <a:latin typeface="Roboto"/>
              <a:ea typeface="Roboto"/>
              <a:cs typeface="Roboto"/>
            </a:rPr>
            <a:t>Contact Us For:</a:t>
          </a:r>
          <a:r>
            <a:rPr lang="en-US" b="0" i="0" baseline="0">
              <a:latin typeface="Roboto"/>
              <a:ea typeface="Roboto"/>
              <a:cs typeface="Roboto"/>
            </a:rPr>
            <a:t> </a:t>
          </a:r>
          <a:endParaRPr lang="en-US">
            <a:latin typeface="Roboto"/>
            <a:ea typeface="Roboto"/>
            <a:cs typeface="Roboto"/>
          </a:endParaRPr>
        </a:p>
      </dgm:t>
    </dgm:pt>
    <dgm:pt modelId="{4DEC4060-07F8-4574-B376-F3650C16D249}" type="parTrans" cxnId="{02A3521F-A68B-4D62-9885-F9A7851126F0}">
      <dgm:prSet/>
      <dgm:spPr/>
      <dgm:t>
        <a:bodyPr/>
        <a:lstStyle/>
        <a:p>
          <a:endParaRPr lang="en-US"/>
        </a:p>
      </dgm:t>
    </dgm:pt>
    <dgm:pt modelId="{348AC364-A77E-4986-BCF8-3BE550807275}" type="sibTrans" cxnId="{02A3521F-A68B-4D62-9885-F9A7851126F0}">
      <dgm:prSet/>
      <dgm:spPr/>
      <dgm:t>
        <a:bodyPr/>
        <a:lstStyle/>
        <a:p>
          <a:endParaRPr lang="en-US"/>
        </a:p>
      </dgm:t>
    </dgm:pt>
    <dgm:pt modelId="{E44BFE06-D631-4984-A7F8-C8992D027FA8}">
      <dgm:prSet/>
      <dgm:spPr/>
      <dgm:t>
        <a:bodyPr/>
        <a:lstStyle/>
        <a:p>
          <a:r>
            <a:rPr lang="en-US" b="0" i="0" baseline="0">
              <a:latin typeface="Roboto"/>
              <a:ea typeface="Roboto"/>
              <a:cs typeface="Roboto"/>
            </a:rPr>
            <a:t>Training support, product discovery needs, new feature requests, or pain points requiring solutions.</a:t>
          </a:r>
          <a:endParaRPr lang="en-US">
            <a:latin typeface="Roboto"/>
            <a:ea typeface="Roboto"/>
            <a:cs typeface="Roboto"/>
          </a:endParaRPr>
        </a:p>
      </dgm:t>
    </dgm:pt>
    <dgm:pt modelId="{5BABF952-F81A-430F-BE9C-8ED985EFE1DC}" type="parTrans" cxnId="{4476E9D0-8126-42D1-9EE6-96CB582B9B74}">
      <dgm:prSet/>
      <dgm:spPr/>
      <dgm:t>
        <a:bodyPr/>
        <a:lstStyle/>
        <a:p>
          <a:endParaRPr lang="en-US"/>
        </a:p>
      </dgm:t>
    </dgm:pt>
    <dgm:pt modelId="{3AAB98CA-E8E8-416C-9596-7FB41C5E1AB6}" type="sibTrans" cxnId="{4476E9D0-8126-42D1-9EE6-96CB582B9B74}">
      <dgm:prSet/>
      <dgm:spPr/>
      <dgm:t>
        <a:bodyPr/>
        <a:lstStyle/>
        <a:p>
          <a:endParaRPr lang="en-US"/>
        </a:p>
      </dgm:t>
    </dgm:pt>
    <dgm:pt modelId="{AB9A994E-D2D8-4883-B721-5ED6ACF62222}" type="pres">
      <dgm:prSet presAssocID="{02292694-CB21-4638-8525-335A8E49005C}" presName="linear" presStyleCnt="0">
        <dgm:presLayoutVars>
          <dgm:animLvl val="lvl"/>
          <dgm:resizeHandles val="exact"/>
        </dgm:presLayoutVars>
      </dgm:prSet>
      <dgm:spPr/>
    </dgm:pt>
    <dgm:pt modelId="{C1905D35-1B6D-4633-A44B-F839DFB4D1E2}" type="pres">
      <dgm:prSet presAssocID="{6FD8BFE4-4FFD-44E1-A734-B96DB92EDC23}" presName="parentText" presStyleLbl="node1" presStyleIdx="0" presStyleCnt="4">
        <dgm:presLayoutVars>
          <dgm:chMax val="0"/>
          <dgm:bulletEnabled val="1"/>
        </dgm:presLayoutVars>
      </dgm:prSet>
      <dgm:spPr/>
    </dgm:pt>
    <dgm:pt modelId="{22B94773-9C6A-4F2C-90FF-E70FC81C7829}" type="pres">
      <dgm:prSet presAssocID="{6FD8BFE4-4FFD-44E1-A734-B96DB92EDC23}" presName="childText" presStyleLbl="revTx" presStyleIdx="0" presStyleCnt="4">
        <dgm:presLayoutVars>
          <dgm:bulletEnabled val="1"/>
        </dgm:presLayoutVars>
      </dgm:prSet>
      <dgm:spPr/>
    </dgm:pt>
    <dgm:pt modelId="{B421DB83-23A0-4E1A-BBAD-B71E1DC2EBAD}" type="pres">
      <dgm:prSet presAssocID="{FA7848E3-F89D-49DB-AAA3-D12BC53110C4}" presName="parentText" presStyleLbl="node1" presStyleIdx="1" presStyleCnt="4">
        <dgm:presLayoutVars>
          <dgm:chMax val="0"/>
          <dgm:bulletEnabled val="1"/>
        </dgm:presLayoutVars>
      </dgm:prSet>
      <dgm:spPr/>
    </dgm:pt>
    <dgm:pt modelId="{42611297-5674-4414-987A-8EE7AA65E4AA}" type="pres">
      <dgm:prSet presAssocID="{FA7848E3-F89D-49DB-AAA3-D12BC53110C4}" presName="childText" presStyleLbl="revTx" presStyleIdx="1" presStyleCnt="4">
        <dgm:presLayoutVars>
          <dgm:bulletEnabled val="1"/>
        </dgm:presLayoutVars>
      </dgm:prSet>
      <dgm:spPr/>
    </dgm:pt>
    <dgm:pt modelId="{D59045F5-A7C8-4786-9FDA-025A16AA9658}" type="pres">
      <dgm:prSet presAssocID="{AFE903C2-E1DF-405D-B861-43424BBE19EA}" presName="parentText" presStyleLbl="node1" presStyleIdx="2" presStyleCnt="4">
        <dgm:presLayoutVars>
          <dgm:chMax val="0"/>
          <dgm:bulletEnabled val="1"/>
        </dgm:presLayoutVars>
      </dgm:prSet>
      <dgm:spPr/>
    </dgm:pt>
    <dgm:pt modelId="{C6C8E5C9-763F-4294-9D78-E177F3843D8F}" type="pres">
      <dgm:prSet presAssocID="{AFE903C2-E1DF-405D-B861-43424BBE19EA}" presName="childText" presStyleLbl="revTx" presStyleIdx="2" presStyleCnt="4">
        <dgm:presLayoutVars>
          <dgm:bulletEnabled val="1"/>
        </dgm:presLayoutVars>
      </dgm:prSet>
      <dgm:spPr/>
    </dgm:pt>
    <dgm:pt modelId="{143E2300-7490-4754-AA0E-AA677A269D57}" type="pres">
      <dgm:prSet presAssocID="{3512601A-9409-4143-9A35-09B01A428B3D}" presName="parentText" presStyleLbl="node1" presStyleIdx="3" presStyleCnt="4">
        <dgm:presLayoutVars>
          <dgm:chMax val="0"/>
          <dgm:bulletEnabled val="1"/>
        </dgm:presLayoutVars>
      </dgm:prSet>
      <dgm:spPr/>
    </dgm:pt>
    <dgm:pt modelId="{C90A5AA9-B6E6-4378-B433-0FAE2E46B2A4}" type="pres">
      <dgm:prSet presAssocID="{3512601A-9409-4143-9A35-09B01A428B3D}" presName="childText" presStyleLbl="revTx" presStyleIdx="3" presStyleCnt="4">
        <dgm:presLayoutVars>
          <dgm:bulletEnabled val="1"/>
        </dgm:presLayoutVars>
      </dgm:prSet>
      <dgm:spPr/>
    </dgm:pt>
  </dgm:ptLst>
  <dgm:cxnLst>
    <dgm:cxn modelId="{BEF1401F-0869-4421-859D-F27D58DA7B6D}" srcId="{FA7848E3-F89D-49DB-AAA3-D12BC53110C4}" destId="{C0B476EF-B1FA-4193-99B1-A91E7555EDE9}" srcOrd="0" destOrd="0" parTransId="{C5078CE8-226C-4081-AA58-185FC03E41D9}" sibTransId="{CCD5322C-BD12-40AE-9ECC-CCCC06193A04}"/>
    <dgm:cxn modelId="{02A3521F-A68B-4D62-9885-F9A7851126F0}" srcId="{02292694-CB21-4638-8525-335A8E49005C}" destId="{3512601A-9409-4143-9A35-09B01A428B3D}" srcOrd="3" destOrd="0" parTransId="{4DEC4060-07F8-4574-B376-F3650C16D249}" sibTransId="{348AC364-A77E-4986-BCF8-3BE550807275}"/>
    <dgm:cxn modelId="{644AD434-55CC-49BB-9B32-401CF234B355}" srcId="{02292694-CB21-4638-8525-335A8E49005C}" destId="{AFE903C2-E1DF-405D-B861-43424BBE19EA}" srcOrd="2" destOrd="0" parTransId="{B437C202-085D-4A9B-80CD-44EBBC918323}" sibTransId="{7A41B373-F985-4A04-A019-1CFBFC896594}"/>
    <dgm:cxn modelId="{7701D53F-2AB8-4ED4-B360-E54DB9C420A8}" srcId="{AFE903C2-E1DF-405D-B861-43424BBE19EA}" destId="{3E7B9778-BDC3-430A-8F04-385654CE4E63}" srcOrd="0" destOrd="0" parTransId="{D4A5A1EC-09F0-4AD6-B279-011E76E212E1}" sibTransId="{48405DB2-3BD0-4018-A13C-489A05239B33}"/>
    <dgm:cxn modelId="{22E6B041-EA05-4BD8-9382-98DC51DCB4C6}" srcId="{6FD8BFE4-4FFD-44E1-A734-B96DB92EDC23}" destId="{51F6CFDB-3A47-49A9-9D7B-CE716154C521}" srcOrd="0" destOrd="0" parTransId="{58CAFD10-E437-4CAF-83A6-E76B88EE8263}" sibTransId="{6AE97206-2281-4623-9B71-15F282BB07E4}"/>
    <dgm:cxn modelId="{C4C6DC43-E1F3-4EAE-8FDB-5FFC8797AB11}" type="presOf" srcId="{51F6CFDB-3A47-49A9-9D7B-CE716154C521}" destId="{22B94773-9C6A-4F2C-90FF-E70FC81C7829}" srcOrd="0" destOrd="0" presId="urn:microsoft.com/office/officeart/2005/8/layout/vList2"/>
    <dgm:cxn modelId="{97FD2049-45C2-4A8B-A01C-C7A449402E1C}" type="presOf" srcId="{E44BFE06-D631-4984-A7F8-C8992D027FA8}" destId="{C90A5AA9-B6E6-4378-B433-0FAE2E46B2A4}" srcOrd="0" destOrd="0" presId="urn:microsoft.com/office/officeart/2005/8/layout/vList2"/>
    <dgm:cxn modelId="{2E00B64F-22AB-4124-8980-A4216B9D5C91}" type="presOf" srcId="{C0B476EF-B1FA-4193-99B1-A91E7555EDE9}" destId="{42611297-5674-4414-987A-8EE7AA65E4AA}" srcOrd="0" destOrd="0" presId="urn:microsoft.com/office/officeart/2005/8/layout/vList2"/>
    <dgm:cxn modelId="{8B282475-E6B5-4BF3-A4FE-DDC2E365E33B}" type="presOf" srcId="{FA7848E3-F89D-49DB-AAA3-D12BC53110C4}" destId="{B421DB83-23A0-4E1A-BBAD-B71E1DC2EBAD}" srcOrd="0" destOrd="0" presId="urn:microsoft.com/office/officeart/2005/8/layout/vList2"/>
    <dgm:cxn modelId="{8FC4DD8A-9FF1-468E-9244-F9C0C16EA4D2}" srcId="{02292694-CB21-4638-8525-335A8E49005C}" destId="{6FD8BFE4-4FFD-44E1-A734-B96DB92EDC23}" srcOrd="0" destOrd="0" parTransId="{F10D92D9-A53B-468D-AF12-9BD9CAD3B4F5}" sibTransId="{BE402C98-EAC3-4343-AD72-B0AA659DF392}"/>
    <dgm:cxn modelId="{002F7591-DAEB-4D55-A669-C7334149483F}" type="presOf" srcId="{3512601A-9409-4143-9A35-09B01A428B3D}" destId="{143E2300-7490-4754-AA0E-AA677A269D57}" srcOrd="0" destOrd="0" presId="urn:microsoft.com/office/officeart/2005/8/layout/vList2"/>
    <dgm:cxn modelId="{CD6F4BA5-CE0E-454B-A5E8-2BF2491AF550}" type="presOf" srcId="{3E7B9778-BDC3-430A-8F04-385654CE4E63}" destId="{C6C8E5C9-763F-4294-9D78-E177F3843D8F}" srcOrd="0" destOrd="0" presId="urn:microsoft.com/office/officeart/2005/8/layout/vList2"/>
    <dgm:cxn modelId="{ED5E22B0-92A7-489E-A49B-7E770EE85C7D}" srcId="{02292694-CB21-4638-8525-335A8E49005C}" destId="{FA7848E3-F89D-49DB-AAA3-D12BC53110C4}" srcOrd="1" destOrd="0" parTransId="{589CF452-57EB-4AB9-98ED-10E3DF609428}" sibTransId="{A6DB9A61-E4B3-44DF-B16C-9342D946EE0C}"/>
    <dgm:cxn modelId="{562A27BD-FA71-49C7-AA5B-943081CE0316}" type="presOf" srcId="{AFE903C2-E1DF-405D-B861-43424BBE19EA}" destId="{D59045F5-A7C8-4786-9FDA-025A16AA9658}" srcOrd="0" destOrd="0" presId="urn:microsoft.com/office/officeart/2005/8/layout/vList2"/>
    <dgm:cxn modelId="{89C173C2-1511-4B9D-A5A9-1005575B0EC0}" type="presOf" srcId="{6FD8BFE4-4FFD-44E1-A734-B96DB92EDC23}" destId="{C1905D35-1B6D-4633-A44B-F839DFB4D1E2}" srcOrd="0" destOrd="0" presId="urn:microsoft.com/office/officeart/2005/8/layout/vList2"/>
    <dgm:cxn modelId="{451709C6-9725-42C7-9582-53BA5D0BA592}" type="presOf" srcId="{02292694-CB21-4638-8525-335A8E49005C}" destId="{AB9A994E-D2D8-4883-B721-5ED6ACF62222}" srcOrd="0" destOrd="0" presId="urn:microsoft.com/office/officeart/2005/8/layout/vList2"/>
    <dgm:cxn modelId="{4476E9D0-8126-42D1-9EE6-96CB582B9B74}" srcId="{3512601A-9409-4143-9A35-09B01A428B3D}" destId="{E44BFE06-D631-4984-A7F8-C8992D027FA8}" srcOrd="0" destOrd="0" parTransId="{5BABF952-F81A-430F-BE9C-8ED985EFE1DC}" sibTransId="{3AAB98CA-E8E8-416C-9596-7FB41C5E1AB6}"/>
    <dgm:cxn modelId="{0AAC1978-F729-4AD3-8FA4-9AA5EA5E8FAF}" type="presParOf" srcId="{AB9A994E-D2D8-4883-B721-5ED6ACF62222}" destId="{C1905D35-1B6D-4633-A44B-F839DFB4D1E2}" srcOrd="0" destOrd="0" presId="urn:microsoft.com/office/officeart/2005/8/layout/vList2"/>
    <dgm:cxn modelId="{C2D6762B-9AAD-4187-BB13-7BDAF4900A7B}" type="presParOf" srcId="{AB9A994E-D2D8-4883-B721-5ED6ACF62222}" destId="{22B94773-9C6A-4F2C-90FF-E70FC81C7829}" srcOrd="1" destOrd="0" presId="urn:microsoft.com/office/officeart/2005/8/layout/vList2"/>
    <dgm:cxn modelId="{86A6D7CC-B43F-4DE7-ACEC-0A35728DC114}" type="presParOf" srcId="{AB9A994E-D2D8-4883-B721-5ED6ACF62222}" destId="{B421DB83-23A0-4E1A-BBAD-B71E1DC2EBAD}" srcOrd="2" destOrd="0" presId="urn:microsoft.com/office/officeart/2005/8/layout/vList2"/>
    <dgm:cxn modelId="{FCDD64D4-F039-487E-A2F8-A3211124E7C2}" type="presParOf" srcId="{AB9A994E-D2D8-4883-B721-5ED6ACF62222}" destId="{42611297-5674-4414-987A-8EE7AA65E4AA}" srcOrd="3" destOrd="0" presId="urn:microsoft.com/office/officeart/2005/8/layout/vList2"/>
    <dgm:cxn modelId="{ACDD3EA6-C689-40F2-8A0C-F6F4C30B19D3}" type="presParOf" srcId="{AB9A994E-D2D8-4883-B721-5ED6ACF62222}" destId="{D59045F5-A7C8-4786-9FDA-025A16AA9658}" srcOrd="4" destOrd="0" presId="urn:microsoft.com/office/officeart/2005/8/layout/vList2"/>
    <dgm:cxn modelId="{D59D2A24-6DCD-4116-B46E-B52861A8387F}" type="presParOf" srcId="{AB9A994E-D2D8-4883-B721-5ED6ACF62222}" destId="{C6C8E5C9-763F-4294-9D78-E177F3843D8F}" srcOrd="5" destOrd="0" presId="urn:microsoft.com/office/officeart/2005/8/layout/vList2"/>
    <dgm:cxn modelId="{733033BF-F63F-4152-82F3-262648C1836E}" type="presParOf" srcId="{AB9A994E-D2D8-4883-B721-5ED6ACF62222}" destId="{143E2300-7490-4754-AA0E-AA677A269D57}" srcOrd="6" destOrd="0" presId="urn:microsoft.com/office/officeart/2005/8/layout/vList2"/>
    <dgm:cxn modelId="{D6D42C81-838E-4560-801A-CF3B5D66CFEA}" type="presParOf" srcId="{AB9A994E-D2D8-4883-B721-5ED6ACF62222}" destId="{C90A5AA9-B6E6-4378-B433-0FAE2E46B2A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40875-CA66-446D-9E4E-1DAAD2830544}">
      <dsp:nvSpPr>
        <dsp:cNvPr id="0" name=""/>
        <dsp:cNvSpPr/>
      </dsp:nvSpPr>
      <dsp:spPr>
        <a:xfrm>
          <a:off x="5456183" y="2082248"/>
          <a:ext cx="4273316" cy="494433"/>
        </a:xfrm>
        <a:custGeom>
          <a:avLst/>
          <a:gdLst/>
          <a:ahLst/>
          <a:cxnLst/>
          <a:rect l="0" t="0" r="0" b="0"/>
          <a:pathLst>
            <a:path>
              <a:moveTo>
                <a:pt x="0" y="0"/>
              </a:moveTo>
              <a:lnTo>
                <a:pt x="0" y="247216"/>
              </a:lnTo>
              <a:lnTo>
                <a:pt x="4273316" y="247216"/>
              </a:lnTo>
              <a:lnTo>
                <a:pt x="4273316"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4245C8-1246-48A4-929A-906CEF76D910}">
      <dsp:nvSpPr>
        <dsp:cNvPr id="0" name=""/>
        <dsp:cNvSpPr/>
      </dsp:nvSpPr>
      <dsp:spPr>
        <a:xfrm>
          <a:off x="5456183" y="2082248"/>
          <a:ext cx="1424438" cy="494433"/>
        </a:xfrm>
        <a:custGeom>
          <a:avLst/>
          <a:gdLst/>
          <a:ahLst/>
          <a:cxnLst/>
          <a:rect l="0" t="0" r="0" b="0"/>
          <a:pathLst>
            <a:path>
              <a:moveTo>
                <a:pt x="0" y="0"/>
              </a:moveTo>
              <a:lnTo>
                <a:pt x="0" y="247216"/>
              </a:lnTo>
              <a:lnTo>
                <a:pt x="1424438" y="247216"/>
              </a:lnTo>
              <a:lnTo>
                <a:pt x="1424438"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DA089-7053-4F3E-B638-56BF5191535C}">
      <dsp:nvSpPr>
        <dsp:cNvPr id="0" name=""/>
        <dsp:cNvSpPr/>
      </dsp:nvSpPr>
      <dsp:spPr>
        <a:xfrm>
          <a:off x="4031744" y="2082248"/>
          <a:ext cx="1424438" cy="494433"/>
        </a:xfrm>
        <a:custGeom>
          <a:avLst/>
          <a:gdLst/>
          <a:ahLst/>
          <a:cxnLst/>
          <a:rect l="0" t="0" r="0" b="0"/>
          <a:pathLst>
            <a:path>
              <a:moveTo>
                <a:pt x="1424438" y="0"/>
              </a:moveTo>
              <a:lnTo>
                <a:pt x="1424438" y="247216"/>
              </a:lnTo>
              <a:lnTo>
                <a:pt x="0" y="247216"/>
              </a:lnTo>
              <a:lnTo>
                <a:pt x="0"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B8C9F8-35B1-43BA-B167-E97D5438080E}">
      <dsp:nvSpPr>
        <dsp:cNvPr id="0" name=""/>
        <dsp:cNvSpPr/>
      </dsp:nvSpPr>
      <dsp:spPr>
        <a:xfrm>
          <a:off x="1182866" y="2082248"/>
          <a:ext cx="4273316" cy="494433"/>
        </a:xfrm>
        <a:custGeom>
          <a:avLst/>
          <a:gdLst/>
          <a:ahLst/>
          <a:cxnLst/>
          <a:rect l="0" t="0" r="0" b="0"/>
          <a:pathLst>
            <a:path>
              <a:moveTo>
                <a:pt x="4273316" y="0"/>
              </a:moveTo>
              <a:lnTo>
                <a:pt x="4273316" y="247216"/>
              </a:lnTo>
              <a:lnTo>
                <a:pt x="0" y="247216"/>
              </a:lnTo>
              <a:lnTo>
                <a:pt x="0"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94F1CD-1FF5-4325-9DA7-BDF89FE5981A}">
      <dsp:nvSpPr>
        <dsp:cNvPr id="0" name=""/>
        <dsp:cNvSpPr/>
      </dsp:nvSpPr>
      <dsp:spPr>
        <a:xfrm>
          <a:off x="4278960" y="905026"/>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Chandos Carrow</a:t>
          </a:r>
        </a:p>
      </dsp:txBody>
      <dsp:txXfrm>
        <a:off x="4278960" y="905026"/>
        <a:ext cx="2354444" cy="1177222"/>
      </dsp:txXfrm>
    </dsp:sp>
    <dsp:sp modelId="{969A33DA-5045-403F-8F80-97337BD6CBDA}">
      <dsp:nvSpPr>
        <dsp:cNvPr id="0" name=""/>
        <dsp:cNvSpPr/>
      </dsp:nvSpPr>
      <dsp:spPr>
        <a:xfrm>
          <a:off x="5644"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Preston Talbott</a:t>
          </a:r>
        </a:p>
      </dsp:txBody>
      <dsp:txXfrm>
        <a:off x="5644" y="2576681"/>
        <a:ext cx="2354444" cy="1177222"/>
      </dsp:txXfrm>
    </dsp:sp>
    <dsp:sp modelId="{9052672C-36D7-4224-A918-E41A8B01173F}">
      <dsp:nvSpPr>
        <dsp:cNvPr id="0" name=""/>
        <dsp:cNvSpPr/>
      </dsp:nvSpPr>
      <dsp:spPr>
        <a:xfrm>
          <a:off x="2854522"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Jacquelyn Esters</a:t>
          </a:r>
        </a:p>
      </dsp:txBody>
      <dsp:txXfrm>
        <a:off x="2854522" y="2576681"/>
        <a:ext cx="2354444" cy="1177222"/>
      </dsp:txXfrm>
    </dsp:sp>
    <dsp:sp modelId="{92F3E8AC-1DA8-430B-A6A8-290DE4289284}">
      <dsp:nvSpPr>
        <dsp:cNvPr id="0" name=""/>
        <dsp:cNvSpPr/>
      </dsp:nvSpPr>
      <dsp:spPr>
        <a:xfrm>
          <a:off x="5703399"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 Jr. Security Architect</a:t>
          </a:r>
        </a:p>
      </dsp:txBody>
      <dsp:txXfrm>
        <a:off x="5703399" y="2576681"/>
        <a:ext cx="2354444" cy="1177222"/>
      </dsp:txXfrm>
    </dsp:sp>
    <dsp:sp modelId="{D403E08F-79EC-4A03-B794-0A935A4A340D}">
      <dsp:nvSpPr>
        <dsp:cNvPr id="0" name=""/>
        <dsp:cNvSpPr/>
      </dsp:nvSpPr>
      <dsp:spPr>
        <a:xfrm>
          <a:off x="8552277"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SSP Contractor Team</a:t>
          </a:r>
        </a:p>
      </dsp:txBody>
      <dsp:txXfrm>
        <a:off x="8552277" y="2576681"/>
        <a:ext cx="2354444" cy="1177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40875-CA66-446D-9E4E-1DAAD2830544}">
      <dsp:nvSpPr>
        <dsp:cNvPr id="0" name=""/>
        <dsp:cNvSpPr/>
      </dsp:nvSpPr>
      <dsp:spPr>
        <a:xfrm>
          <a:off x="5456183" y="2082248"/>
          <a:ext cx="4273316" cy="494433"/>
        </a:xfrm>
        <a:custGeom>
          <a:avLst/>
          <a:gdLst/>
          <a:ahLst/>
          <a:cxnLst/>
          <a:rect l="0" t="0" r="0" b="0"/>
          <a:pathLst>
            <a:path>
              <a:moveTo>
                <a:pt x="0" y="0"/>
              </a:moveTo>
              <a:lnTo>
                <a:pt x="0" y="247216"/>
              </a:lnTo>
              <a:lnTo>
                <a:pt x="4273316" y="247216"/>
              </a:lnTo>
              <a:lnTo>
                <a:pt x="4273316"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4245C8-1246-48A4-929A-906CEF76D910}">
      <dsp:nvSpPr>
        <dsp:cNvPr id="0" name=""/>
        <dsp:cNvSpPr/>
      </dsp:nvSpPr>
      <dsp:spPr>
        <a:xfrm>
          <a:off x="5456183" y="2082248"/>
          <a:ext cx="1424438" cy="494433"/>
        </a:xfrm>
        <a:custGeom>
          <a:avLst/>
          <a:gdLst/>
          <a:ahLst/>
          <a:cxnLst/>
          <a:rect l="0" t="0" r="0" b="0"/>
          <a:pathLst>
            <a:path>
              <a:moveTo>
                <a:pt x="0" y="0"/>
              </a:moveTo>
              <a:lnTo>
                <a:pt x="0" y="247216"/>
              </a:lnTo>
              <a:lnTo>
                <a:pt x="1424438" y="247216"/>
              </a:lnTo>
              <a:lnTo>
                <a:pt x="1424438"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DA089-7053-4F3E-B638-56BF5191535C}">
      <dsp:nvSpPr>
        <dsp:cNvPr id="0" name=""/>
        <dsp:cNvSpPr/>
      </dsp:nvSpPr>
      <dsp:spPr>
        <a:xfrm>
          <a:off x="4031744" y="2082248"/>
          <a:ext cx="1424438" cy="494433"/>
        </a:xfrm>
        <a:custGeom>
          <a:avLst/>
          <a:gdLst/>
          <a:ahLst/>
          <a:cxnLst/>
          <a:rect l="0" t="0" r="0" b="0"/>
          <a:pathLst>
            <a:path>
              <a:moveTo>
                <a:pt x="1424438" y="0"/>
              </a:moveTo>
              <a:lnTo>
                <a:pt x="1424438" y="247216"/>
              </a:lnTo>
              <a:lnTo>
                <a:pt x="0" y="247216"/>
              </a:lnTo>
              <a:lnTo>
                <a:pt x="0"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B8C9F8-35B1-43BA-B167-E97D5438080E}">
      <dsp:nvSpPr>
        <dsp:cNvPr id="0" name=""/>
        <dsp:cNvSpPr/>
      </dsp:nvSpPr>
      <dsp:spPr>
        <a:xfrm>
          <a:off x="1182866" y="2082248"/>
          <a:ext cx="4273316" cy="494433"/>
        </a:xfrm>
        <a:custGeom>
          <a:avLst/>
          <a:gdLst/>
          <a:ahLst/>
          <a:cxnLst/>
          <a:rect l="0" t="0" r="0" b="0"/>
          <a:pathLst>
            <a:path>
              <a:moveTo>
                <a:pt x="4273316" y="0"/>
              </a:moveTo>
              <a:lnTo>
                <a:pt x="4273316" y="247216"/>
              </a:lnTo>
              <a:lnTo>
                <a:pt x="0" y="247216"/>
              </a:lnTo>
              <a:lnTo>
                <a:pt x="0" y="49443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94F1CD-1FF5-4325-9DA7-BDF89FE5981A}">
      <dsp:nvSpPr>
        <dsp:cNvPr id="0" name=""/>
        <dsp:cNvSpPr/>
      </dsp:nvSpPr>
      <dsp:spPr>
        <a:xfrm>
          <a:off x="4278960" y="905026"/>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a:ea typeface="Roboto"/>
              <a:cs typeface="Roboto"/>
            </a:rPr>
            <a:t>Debi Smith</a:t>
          </a:r>
        </a:p>
      </dsp:txBody>
      <dsp:txXfrm>
        <a:off x="4278960" y="905026"/>
        <a:ext cx="2354444" cy="1177222"/>
      </dsp:txXfrm>
    </dsp:sp>
    <dsp:sp modelId="{969A33DA-5045-403F-8F80-97337BD6CBDA}">
      <dsp:nvSpPr>
        <dsp:cNvPr id="0" name=""/>
        <dsp:cNvSpPr/>
      </dsp:nvSpPr>
      <dsp:spPr>
        <a:xfrm>
          <a:off x="5644"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a:ea typeface="Roboto"/>
              <a:cs typeface="Roboto"/>
            </a:rPr>
            <a:t>Assessments</a:t>
          </a:r>
        </a:p>
        <a:p>
          <a:pPr marL="0" lvl="0" indent="0" algn="ctr" defTabSz="711200">
            <a:lnSpc>
              <a:spcPct val="90000"/>
            </a:lnSpc>
            <a:spcBef>
              <a:spcPct val="0"/>
            </a:spcBef>
            <a:spcAft>
              <a:spcPct val="35000"/>
            </a:spcAft>
            <a:buNone/>
          </a:pPr>
          <a:r>
            <a:rPr lang="en-US" sz="1600" kern="1200">
              <a:latin typeface="Roboto"/>
              <a:ea typeface="Roboto"/>
              <a:cs typeface="Roboto"/>
            </a:rPr>
            <a:t>Sharon Richardson</a:t>
          </a:r>
        </a:p>
        <a:p>
          <a:pPr marL="0" lvl="0" indent="0" algn="ctr" defTabSz="711200">
            <a:lnSpc>
              <a:spcPct val="90000"/>
            </a:lnSpc>
            <a:spcBef>
              <a:spcPct val="0"/>
            </a:spcBef>
            <a:spcAft>
              <a:spcPct val="35000"/>
            </a:spcAft>
            <a:buNone/>
          </a:pPr>
          <a:r>
            <a:rPr lang="en-US" sz="1600" kern="1200">
              <a:latin typeface="Roboto"/>
              <a:ea typeface="Roboto"/>
              <a:cs typeface="Roboto"/>
            </a:rPr>
            <a:t>Vishal Abbagani</a:t>
          </a:r>
        </a:p>
      </dsp:txBody>
      <dsp:txXfrm>
        <a:off x="5644" y="2576681"/>
        <a:ext cx="2354444" cy="1177222"/>
      </dsp:txXfrm>
    </dsp:sp>
    <dsp:sp modelId="{9052672C-36D7-4224-A918-E41A8B01173F}">
      <dsp:nvSpPr>
        <dsp:cNvPr id="0" name=""/>
        <dsp:cNvSpPr/>
      </dsp:nvSpPr>
      <dsp:spPr>
        <a:xfrm>
          <a:off x="2854522"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a:ea typeface="Roboto"/>
              <a:cs typeface="Roboto"/>
            </a:rPr>
            <a:t>Oversight</a:t>
          </a:r>
        </a:p>
        <a:p>
          <a:pPr marL="0" lvl="0" indent="0" algn="ctr" defTabSz="711200">
            <a:lnSpc>
              <a:spcPct val="90000"/>
            </a:lnSpc>
            <a:spcBef>
              <a:spcPct val="0"/>
            </a:spcBef>
            <a:spcAft>
              <a:spcPct val="35000"/>
            </a:spcAft>
            <a:buNone/>
          </a:pPr>
          <a:r>
            <a:rPr lang="en-US" sz="1600" kern="1200">
              <a:latin typeface="Roboto"/>
              <a:ea typeface="Roboto"/>
              <a:cs typeface="Roboto"/>
            </a:rPr>
            <a:t>Adrienne Archer</a:t>
          </a:r>
        </a:p>
        <a:p>
          <a:pPr marL="0" lvl="0" indent="0" algn="ctr" defTabSz="711200">
            <a:lnSpc>
              <a:spcPct val="90000"/>
            </a:lnSpc>
            <a:spcBef>
              <a:spcPct val="0"/>
            </a:spcBef>
            <a:spcAft>
              <a:spcPct val="35000"/>
            </a:spcAft>
            <a:buNone/>
          </a:pPr>
          <a:r>
            <a:rPr lang="en-US" sz="1600" kern="1200">
              <a:latin typeface="Roboto"/>
              <a:ea typeface="Roboto"/>
              <a:cs typeface="Roboto"/>
            </a:rPr>
            <a:t>Wilbert Jones</a:t>
          </a:r>
        </a:p>
        <a:p>
          <a:pPr marL="0" lvl="0" indent="0" algn="ctr" defTabSz="711200">
            <a:lnSpc>
              <a:spcPct val="90000"/>
            </a:lnSpc>
            <a:spcBef>
              <a:spcPct val="0"/>
            </a:spcBef>
            <a:spcAft>
              <a:spcPct val="35000"/>
            </a:spcAft>
            <a:buNone/>
          </a:pPr>
          <a:r>
            <a:rPr lang="en-US" sz="1600" kern="1200">
              <a:latin typeface="Roboto"/>
              <a:ea typeface="Roboto"/>
              <a:cs typeface="Roboto"/>
            </a:rPr>
            <a:t>Andre King</a:t>
          </a:r>
        </a:p>
      </dsp:txBody>
      <dsp:txXfrm>
        <a:off x="2854522" y="2576681"/>
        <a:ext cx="2354444" cy="1177222"/>
      </dsp:txXfrm>
    </dsp:sp>
    <dsp:sp modelId="{92F3E8AC-1DA8-430B-A6A8-290DE4289284}">
      <dsp:nvSpPr>
        <dsp:cNvPr id="0" name=""/>
        <dsp:cNvSpPr/>
      </dsp:nvSpPr>
      <dsp:spPr>
        <a:xfrm>
          <a:off x="5703399"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a:ea typeface="Roboto"/>
              <a:cs typeface="Roboto"/>
            </a:rPr>
            <a:t> Cloud Terms</a:t>
          </a:r>
        </a:p>
        <a:p>
          <a:pPr marL="0" lvl="0" indent="0" algn="ctr" defTabSz="711200">
            <a:lnSpc>
              <a:spcPct val="90000"/>
            </a:lnSpc>
            <a:spcBef>
              <a:spcPct val="0"/>
            </a:spcBef>
            <a:spcAft>
              <a:spcPct val="35000"/>
            </a:spcAft>
            <a:buNone/>
          </a:pPr>
          <a:r>
            <a:rPr lang="en-US" sz="1600" kern="1200">
              <a:latin typeface="Roboto"/>
              <a:ea typeface="Roboto"/>
              <a:cs typeface="Roboto"/>
            </a:rPr>
            <a:t>Iris Frimpong</a:t>
          </a:r>
        </a:p>
        <a:p>
          <a:pPr marL="0" lvl="0" indent="0" algn="ctr" defTabSz="711200">
            <a:lnSpc>
              <a:spcPct val="90000"/>
            </a:lnSpc>
            <a:spcBef>
              <a:spcPct val="0"/>
            </a:spcBef>
            <a:spcAft>
              <a:spcPct val="35000"/>
            </a:spcAft>
            <a:buNone/>
          </a:pPr>
          <a:r>
            <a:rPr lang="en-US" sz="1600" kern="1200">
              <a:latin typeface="Roboto"/>
              <a:ea typeface="Roboto"/>
              <a:cs typeface="Roboto"/>
            </a:rPr>
            <a:t>Shae Jenkins</a:t>
          </a:r>
        </a:p>
      </dsp:txBody>
      <dsp:txXfrm>
        <a:off x="5703399" y="2576681"/>
        <a:ext cx="2354444" cy="1177222"/>
      </dsp:txXfrm>
    </dsp:sp>
    <dsp:sp modelId="{D403E08F-79EC-4A03-B794-0A935A4A340D}">
      <dsp:nvSpPr>
        <dsp:cNvPr id="0" name=""/>
        <dsp:cNvSpPr/>
      </dsp:nvSpPr>
      <dsp:spPr>
        <a:xfrm>
          <a:off x="8552277" y="2576681"/>
          <a:ext cx="2354444" cy="11772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a:ea typeface="Roboto"/>
              <a:cs typeface="Roboto"/>
            </a:rPr>
            <a:t>Audit</a:t>
          </a:r>
        </a:p>
        <a:p>
          <a:pPr marL="0" lvl="0" indent="0" algn="ctr" defTabSz="711200">
            <a:lnSpc>
              <a:spcPct val="90000"/>
            </a:lnSpc>
            <a:spcBef>
              <a:spcPct val="0"/>
            </a:spcBef>
            <a:spcAft>
              <a:spcPct val="35000"/>
            </a:spcAft>
            <a:buNone/>
          </a:pPr>
          <a:r>
            <a:rPr lang="en-US" sz="1600" kern="1200">
              <a:latin typeface="Roboto"/>
              <a:ea typeface="Roboto"/>
              <a:cs typeface="Roboto"/>
            </a:rPr>
            <a:t>Marlon Cole</a:t>
          </a:r>
        </a:p>
      </dsp:txBody>
      <dsp:txXfrm>
        <a:off x="8552277" y="2576681"/>
        <a:ext cx="2354444" cy="1177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83BF8-489B-4985-9AB1-83728E4F9BA1}">
      <dsp:nvSpPr>
        <dsp:cNvPr id="0" name=""/>
        <dsp:cNvSpPr/>
      </dsp:nvSpPr>
      <dsp:spPr>
        <a:xfrm>
          <a:off x="0"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Standardized product lifecycle</a:t>
          </a:r>
          <a:br>
            <a:rPr lang="en-US" sz="1200" b="1" kern="1200">
              <a:latin typeface="Roboto"/>
              <a:ea typeface="Roboto"/>
              <a:cs typeface="Roboto"/>
            </a:rPr>
          </a:br>
          <a:endParaRPr lang="en-US" sz="12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Established onboarding &amp; continuous management processes for consistency.</a:t>
          </a:r>
          <a:endParaRPr lang="en-US" sz="1200" kern="1200">
            <a:latin typeface="Roboto"/>
            <a:ea typeface="Roboto"/>
            <a:cs typeface="Roboto"/>
          </a:endParaRPr>
        </a:p>
      </dsp:txBody>
      <dsp:txXfrm>
        <a:off x="0" y="1740535"/>
        <a:ext cx="1885156" cy="1740535"/>
      </dsp:txXfrm>
    </dsp:sp>
    <dsp:sp modelId="{03BDD6BD-BA2E-4E40-81F5-065653E72507}">
      <dsp:nvSpPr>
        <dsp:cNvPr id="0" name=""/>
        <dsp:cNvSpPr/>
      </dsp:nvSpPr>
      <dsp:spPr>
        <a:xfrm>
          <a:off x="218080" y="261080"/>
          <a:ext cx="1448995" cy="144899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F15562-F0A3-440B-821A-63D6D7FA88BF}">
      <dsp:nvSpPr>
        <dsp:cNvPr id="0" name=""/>
        <dsp:cNvSpPr/>
      </dsp:nvSpPr>
      <dsp:spPr>
        <a:xfrm>
          <a:off x="1941710"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Created product documentation</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Functional, technical, and training materials for existing products.</a:t>
          </a:r>
          <a:endParaRPr lang="en-US" sz="1200" kern="1200">
            <a:latin typeface="Roboto"/>
            <a:ea typeface="Roboto"/>
            <a:cs typeface="Roboto"/>
          </a:endParaRPr>
        </a:p>
      </dsp:txBody>
      <dsp:txXfrm>
        <a:off x="1941710" y="1740535"/>
        <a:ext cx="1885156" cy="1740535"/>
      </dsp:txXfrm>
    </dsp:sp>
    <dsp:sp modelId="{8CAE3467-7583-478F-8354-D7225BA54C19}">
      <dsp:nvSpPr>
        <dsp:cNvPr id="0" name=""/>
        <dsp:cNvSpPr/>
      </dsp:nvSpPr>
      <dsp:spPr>
        <a:xfrm>
          <a:off x="2159791" y="261080"/>
          <a:ext cx="1448995" cy="144899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DD1AC2-EABE-4664-853F-83709F22B9CA}">
      <dsp:nvSpPr>
        <dsp:cNvPr id="0" name=""/>
        <dsp:cNvSpPr/>
      </dsp:nvSpPr>
      <dsp:spPr>
        <a:xfrm>
          <a:off x="3883421"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Roboto"/>
            <a:ea typeface="Roboto"/>
            <a:cs typeface="Roboto"/>
          </a:endParaRPr>
        </a:p>
        <a:p>
          <a:pPr marL="0" lvl="0" indent="0" algn="ctr" defTabSz="711200">
            <a:lnSpc>
              <a:spcPct val="90000"/>
            </a:lnSpc>
            <a:spcBef>
              <a:spcPct val="0"/>
            </a:spcBef>
            <a:spcAft>
              <a:spcPct val="35000"/>
            </a:spcAft>
            <a:buNone/>
          </a:pPr>
          <a:r>
            <a:rPr lang="en-US" sz="1600" b="1" kern="1200">
              <a:latin typeface="Roboto"/>
              <a:ea typeface="Roboto"/>
              <a:cs typeface="Roboto"/>
            </a:rPr>
            <a:t>Completed first product evaluation exercise</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Gathered valuable insights to improve product quality.</a:t>
          </a:r>
          <a:endParaRPr lang="en-US" sz="1200" kern="1200">
            <a:latin typeface="Roboto"/>
            <a:ea typeface="Roboto"/>
            <a:cs typeface="Roboto"/>
          </a:endParaRPr>
        </a:p>
      </dsp:txBody>
      <dsp:txXfrm>
        <a:off x="3883421" y="1740535"/>
        <a:ext cx="1885156" cy="1740535"/>
      </dsp:txXfrm>
    </dsp:sp>
    <dsp:sp modelId="{83C9C433-FA85-4097-A506-C2ACFFE1D0C1}">
      <dsp:nvSpPr>
        <dsp:cNvPr id="0" name=""/>
        <dsp:cNvSpPr/>
      </dsp:nvSpPr>
      <dsp:spPr>
        <a:xfrm>
          <a:off x="4101502" y="261080"/>
          <a:ext cx="1448995" cy="144899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7C949C-DF91-419C-A9E6-DC015F5CCFB5}">
      <dsp:nvSpPr>
        <dsp:cNvPr id="0" name=""/>
        <dsp:cNvSpPr/>
      </dsp:nvSpPr>
      <dsp:spPr>
        <a:xfrm>
          <a:off x="5825132"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latin typeface="Roboto"/>
              <a:ea typeface="Roboto"/>
              <a:cs typeface="Roboto"/>
            </a:rPr>
            <a:t>Developed intake processor form</a:t>
          </a:r>
          <a:br>
            <a:rPr lang="en-US" sz="1400" b="1" kern="1200">
              <a:latin typeface="Roboto"/>
              <a:ea typeface="Roboto"/>
              <a:cs typeface="Roboto"/>
            </a:rPr>
          </a:br>
          <a:endParaRPr lang="en-US" sz="1400" b="1" kern="1200">
            <a:latin typeface="Roboto"/>
            <a:ea typeface="Roboto"/>
            <a:cs typeface="Roboto"/>
          </a:endParaRPr>
        </a:p>
        <a:p>
          <a:pPr marL="0" lvl="0" indent="0" algn="ctr" defTabSz="622300">
            <a:lnSpc>
              <a:spcPct val="90000"/>
            </a:lnSpc>
            <a:spcBef>
              <a:spcPct val="0"/>
            </a:spcBef>
            <a:spcAft>
              <a:spcPct val="35000"/>
            </a:spcAft>
            <a:buNone/>
          </a:pPr>
          <a:r>
            <a:rPr lang="en-US" sz="1200" b="1" kern="1200">
              <a:latin typeface="Roboto"/>
              <a:ea typeface="Roboto"/>
              <a:cs typeface="Roboto"/>
            </a:rPr>
            <a:t>Standardized requests and problem statement submissions.</a:t>
          </a:r>
          <a:endParaRPr lang="en-US" sz="1200" kern="1200">
            <a:latin typeface="Roboto"/>
            <a:ea typeface="Roboto"/>
            <a:cs typeface="Roboto"/>
          </a:endParaRPr>
        </a:p>
      </dsp:txBody>
      <dsp:txXfrm>
        <a:off x="5825132" y="1740535"/>
        <a:ext cx="1885156" cy="1740535"/>
      </dsp:txXfrm>
    </dsp:sp>
    <dsp:sp modelId="{B6ED0609-0E4B-4183-8D3E-B5E48ECA3990}">
      <dsp:nvSpPr>
        <dsp:cNvPr id="0" name=""/>
        <dsp:cNvSpPr/>
      </dsp:nvSpPr>
      <dsp:spPr>
        <a:xfrm>
          <a:off x="6043213" y="261080"/>
          <a:ext cx="1448995" cy="144899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87C986A-8F98-461B-A571-C90469C471F6}">
      <dsp:nvSpPr>
        <dsp:cNvPr id="0" name=""/>
        <dsp:cNvSpPr/>
      </dsp:nvSpPr>
      <dsp:spPr>
        <a:xfrm>
          <a:off x="7766843" y="0"/>
          <a:ext cx="1885156" cy="43513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latin typeface="Roboto"/>
              <a:ea typeface="Roboto"/>
              <a:cs typeface="Roboto"/>
            </a:rPr>
            <a:t>Conducted Acunetix user survey</a:t>
          </a:r>
          <a:br>
            <a:rPr lang="en-US" sz="1400" b="1" kern="1200">
              <a:latin typeface="Roboto"/>
              <a:ea typeface="Roboto"/>
              <a:cs typeface="Roboto"/>
            </a:rPr>
          </a:br>
          <a:endParaRPr lang="en-US" sz="1400" b="1" kern="1200">
            <a:latin typeface="Roboto"/>
            <a:ea typeface="Roboto"/>
            <a:cs typeface="Roboto"/>
          </a:endParaRPr>
        </a:p>
        <a:p>
          <a:pPr marL="0" lvl="0" indent="0" algn="ctr" defTabSz="711200">
            <a:lnSpc>
              <a:spcPct val="90000"/>
            </a:lnSpc>
            <a:spcBef>
              <a:spcPct val="0"/>
            </a:spcBef>
            <a:spcAft>
              <a:spcPct val="35000"/>
            </a:spcAft>
            <a:buNone/>
          </a:pPr>
          <a:r>
            <a:rPr lang="en-US" sz="1200" b="1" kern="1200">
              <a:latin typeface="Roboto"/>
              <a:ea typeface="Roboto"/>
              <a:cs typeface="Roboto"/>
            </a:rPr>
            <a:t>Collected feedback directly from product users</a:t>
          </a:r>
          <a:r>
            <a:rPr lang="en-US" sz="1400" b="1" kern="1200">
              <a:latin typeface="Roboto"/>
              <a:ea typeface="Roboto"/>
              <a:cs typeface="Roboto"/>
            </a:rPr>
            <a:t>.</a:t>
          </a:r>
          <a:endParaRPr lang="en-US" sz="1400" kern="1200">
            <a:latin typeface="Roboto"/>
            <a:ea typeface="Roboto"/>
            <a:cs typeface="Roboto"/>
          </a:endParaRPr>
        </a:p>
      </dsp:txBody>
      <dsp:txXfrm>
        <a:off x="7766843" y="1740535"/>
        <a:ext cx="1885156" cy="1740535"/>
      </dsp:txXfrm>
    </dsp:sp>
    <dsp:sp modelId="{89B874B8-F343-49B2-8832-F1B4723B9883}">
      <dsp:nvSpPr>
        <dsp:cNvPr id="0" name=""/>
        <dsp:cNvSpPr/>
      </dsp:nvSpPr>
      <dsp:spPr>
        <a:xfrm>
          <a:off x="7984924" y="261080"/>
          <a:ext cx="1448995" cy="1448995"/>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C135709-4F69-4128-8B92-0BBCAA1E67A5}">
      <dsp:nvSpPr>
        <dsp:cNvPr id="0" name=""/>
        <dsp:cNvSpPr/>
      </dsp:nvSpPr>
      <dsp:spPr>
        <a:xfrm>
          <a:off x="386080" y="3739794"/>
          <a:ext cx="8879839" cy="519145"/>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8034A-BB38-432E-8DEA-D88BD432C97A}">
      <dsp:nvSpPr>
        <dsp:cNvPr id="0" name=""/>
        <dsp:cNvSpPr/>
      </dsp:nvSpPr>
      <dsp:spPr>
        <a:xfrm>
          <a:off x="0" y="0"/>
          <a:ext cx="1100641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54B7B-BC95-4343-AFF0-34D4292FDBD0}">
      <dsp:nvSpPr>
        <dsp:cNvPr id="0" name=""/>
        <dsp:cNvSpPr/>
      </dsp:nvSpPr>
      <dsp:spPr>
        <a:xfrm>
          <a:off x="0" y="0"/>
          <a:ext cx="2201283" cy="371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Roboto"/>
              <a:ea typeface="Roboto"/>
              <a:cs typeface="Roboto"/>
            </a:rPr>
            <a:t>Training</a:t>
          </a:r>
        </a:p>
        <a:p>
          <a:pPr marL="0" lvl="0" indent="0" algn="ctr" defTabSz="1778000">
            <a:lnSpc>
              <a:spcPct val="90000"/>
            </a:lnSpc>
            <a:spcBef>
              <a:spcPct val="0"/>
            </a:spcBef>
            <a:spcAft>
              <a:spcPct val="35000"/>
            </a:spcAft>
            <a:buNone/>
          </a:pPr>
          <a:r>
            <a:rPr lang="en-US" sz="4000" kern="1200">
              <a:latin typeface="Roboto"/>
              <a:ea typeface="Roboto"/>
              <a:cs typeface="Roboto"/>
            </a:rPr>
            <a:t>&amp;</a:t>
          </a:r>
        </a:p>
        <a:p>
          <a:pPr marL="0" lvl="0" indent="0" algn="l" defTabSz="1778000">
            <a:lnSpc>
              <a:spcPct val="90000"/>
            </a:lnSpc>
            <a:spcBef>
              <a:spcPct val="0"/>
            </a:spcBef>
            <a:spcAft>
              <a:spcPct val="35000"/>
            </a:spcAft>
            <a:buNone/>
          </a:pPr>
          <a:r>
            <a:rPr lang="en-US" sz="4000" kern="1200">
              <a:latin typeface="Roboto"/>
              <a:ea typeface="Roboto"/>
              <a:cs typeface="Roboto"/>
            </a:rPr>
            <a:t>Support</a:t>
          </a:r>
        </a:p>
      </dsp:txBody>
      <dsp:txXfrm>
        <a:off x="0" y="0"/>
        <a:ext cx="2201283" cy="3715566"/>
      </dsp:txXfrm>
    </dsp:sp>
    <dsp:sp modelId="{4DF144B1-7047-4231-84E0-F20D541152E4}">
      <dsp:nvSpPr>
        <dsp:cNvPr id="0" name=""/>
        <dsp:cNvSpPr/>
      </dsp:nvSpPr>
      <dsp:spPr>
        <a:xfrm>
          <a:off x="2366379" y="43677"/>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Launch a series of targeted workshops to provide interactive, hands-on training sessions for users.</a:t>
          </a:r>
        </a:p>
      </dsp:txBody>
      <dsp:txXfrm>
        <a:off x="2366379" y="43677"/>
        <a:ext cx="8640036" cy="873557"/>
      </dsp:txXfrm>
    </dsp:sp>
    <dsp:sp modelId="{C062C533-346E-4F4B-8810-41696C10AF65}">
      <dsp:nvSpPr>
        <dsp:cNvPr id="0" name=""/>
        <dsp:cNvSpPr/>
      </dsp:nvSpPr>
      <dsp:spPr>
        <a:xfrm>
          <a:off x="2201283" y="917235"/>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D37518-6379-4CC5-BB02-A62C44AF5030}">
      <dsp:nvSpPr>
        <dsp:cNvPr id="0" name=""/>
        <dsp:cNvSpPr/>
      </dsp:nvSpPr>
      <dsp:spPr>
        <a:xfrm>
          <a:off x="2366379" y="960912"/>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Create comprehensive training videos to support smoother and faster onboarding experiences.</a:t>
          </a:r>
        </a:p>
      </dsp:txBody>
      <dsp:txXfrm>
        <a:off x="2366379" y="960912"/>
        <a:ext cx="8640036" cy="873557"/>
      </dsp:txXfrm>
    </dsp:sp>
    <dsp:sp modelId="{AB379804-A889-45CA-A942-39E0938BF0EB}">
      <dsp:nvSpPr>
        <dsp:cNvPr id="0" name=""/>
        <dsp:cNvSpPr/>
      </dsp:nvSpPr>
      <dsp:spPr>
        <a:xfrm>
          <a:off x="2201283" y="1834470"/>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F8A950-CDFE-44B4-A4AB-AE71C09E71A3}">
      <dsp:nvSpPr>
        <dsp:cNvPr id="0" name=""/>
        <dsp:cNvSpPr/>
      </dsp:nvSpPr>
      <dsp:spPr>
        <a:xfrm>
          <a:off x="2366379" y="1878147"/>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Clearly communicate where users can easily locate user guides and other essential resources  for self-help. </a:t>
          </a:r>
        </a:p>
      </dsp:txBody>
      <dsp:txXfrm>
        <a:off x="2366379" y="1878147"/>
        <a:ext cx="8640036" cy="873557"/>
      </dsp:txXfrm>
    </dsp:sp>
    <dsp:sp modelId="{FB7546A1-C25C-4111-A189-937C2EEB9914}">
      <dsp:nvSpPr>
        <dsp:cNvPr id="0" name=""/>
        <dsp:cNvSpPr/>
      </dsp:nvSpPr>
      <dsp:spPr>
        <a:xfrm>
          <a:off x="2201283" y="2751705"/>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D33B69-B1CC-4C12-9107-3277A27F00A3}">
      <dsp:nvSpPr>
        <dsp:cNvPr id="0" name=""/>
        <dsp:cNvSpPr/>
      </dsp:nvSpPr>
      <dsp:spPr>
        <a:xfrm>
          <a:off x="2366379" y="2795382"/>
          <a:ext cx="8640036" cy="87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Roboto"/>
              <a:ea typeface="Roboto"/>
              <a:cs typeface="Roboto"/>
            </a:rPr>
            <a:t>Implement query logging system to track issues and questions efficiently</a:t>
          </a:r>
        </a:p>
      </dsp:txBody>
      <dsp:txXfrm>
        <a:off x="2366379" y="2795382"/>
        <a:ext cx="8640036" cy="873557"/>
      </dsp:txXfrm>
    </dsp:sp>
    <dsp:sp modelId="{47CDF70F-DB0A-42E8-95E4-72A647612982}">
      <dsp:nvSpPr>
        <dsp:cNvPr id="0" name=""/>
        <dsp:cNvSpPr/>
      </dsp:nvSpPr>
      <dsp:spPr>
        <a:xfrm>
          <a:off x="2201283" y="3668940"/>
          <a:ext cx="880513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8ABA6-28F2-4CAA-A9D0-428BBD37A903}">
      <dsp:nvSpPr>
        <dsp:cNvPr id="0" name=""/>
        <dsp:cNvSpPr/>
      </dsp:nvSpPr>
      <dsp:spPr>
        <a:xfrm rot="10800000">
          <a:off x="1984727" y="845"/>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Regular user surveys to monitor product health</a:t>
          </a:r>
          <a:endParaRPr lang="en-US" sz="2000" kern="1200">
            <a:latin typeface="Roboto"/>
            <a:ea typeface="Roboto"/>
            <a:cs typeface="Roboto"/>
          </a:endParaRPr>
        </a:p>
      </dsp:txBody>
      <dsp:txXfrm rot="10800000">
        <a:off x="2287036" y="845"/>
        <a:ext cx="6377143" cy="1209238"/>
      </dsp:txXfrm>
    </dsp:sp>
    <dsp:sp modelId="{5F9F5B31-3493-4169-8AF5-2FEEE5B5B45B}">
      <dsp:nvSpPr>
        <dsp:cNvPr id="0" name=""/>
        <dsp:cNvSpPr/>
      </dsp:nvSpPr>
      <dsp:spPr>
        <a:xfrm>
          <a:off x="759177" y="23433"/>
          <a:ext cx="1209238" cy="1209238"/>
        </a:xfrm>
        <a:prstGeom prst="ellipse">
          <a:avLst/>
        </a:prstGeom>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9520926-8AD2-4480-94DF-4B1BB70DAB09}">
      <dsp:nvSpPr>
        <dsp:cNvPr id="0" name=""/>
        <dsp:cNvSpPr/>
      </dsp:nvSpPr>
      <dsp:spPr>
        <a:xfrm rot="10800000">
          <a:off x="1984727" y="1571049"/>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Define &amp; track KPI metrics to identify gaps and measure performance</a:t>
          </a:r>
          <a:endParaRPr lang="en-US" sz="2000" kern="1200">
            <a:latin typeface="Roboto"/>
            <a:ea typeface="Roboto"/>
            <a:cs typeface="Roboto"/>
          </a:endParaRPr>
        </a:p>
      </dsp:txBody>
      <dsp:txXfrm rot="10800000">
        <a:off x="2287036" y="1571049"/>
        <a:ext cx="6377143" cy="1209238"/>
      </dsp:txXfrm>
    </dsp:sp>
    <dsp:sp modelId="{33E0002F-DBEA-494A-9B95-E7D4D6C39D32}">
      <dsp:nvSpPr>
        <dsp:cNvPr id="0" name=""/>
        <dsp:cNvSpPr/>
      </dsp:nvSpPr>
      <dsp:spPr>
        <a:xfrm>
          <a:off x="725233" y="1571049"/>
          <a:ext cx="1209238" cy="1209238"/>
        </a:xfrm>
        <a:prstGeom prst="ellipse">
          <a:avLst/>
        </a:prstGeom>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9C56B6A-E383-4204-9AA0-F636BE633D47}">
      <dsp:nvSpPr>
        <dsp:cNvPr id="0" name=""/>
        <dsp:cNvSpPr/>
      </dsp:nvSpPr>
      <dsp:spPr>
        <a:xfrm rot="10800000">
          <a:off x="1984727" y="3141254"/>
          <a:ext cx="6679452" cy="120923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2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Roboto"/>
              <a:ea typeface="Roboto"/>
              <a:cs typeface="Roboto"/>
            </a:rPr>
            <a:t>Conduct market analysis for identified gaps to ensure product-market fit</a:t>
          </a:r>
          <a:endParaRPr lang="en-US" sz="2000" kern="1200">
            <a:latin typeface="Roboto"/>
            <a:ea typeface="Roboto"/>
            <a:cs typeface="Roboto"/>
          </a:endParaRPr>
        </a:p>
      </dsp:txBody>
      <dsp:txXfrm rot="10800000">
        <a:off x="2287036" y="3141254"/>
        <a:ext cx="6377143" cy="1209238"/>
      </dsp:txXfrm>
    </dsp:sp>
    <dsp:sp modelId="{4F163DBF-3D66-4FA7-8F92-A3754D726282}">
      <dsp:nvSpPr>
        <dsp:cNvPr id="0" name=""/>
        <dsp:cNvSpPr/>
      </dsp:nvSpPr>
      <dsp:spPr>
        <a:xfrm>
          <a:off x="759225" y="3142099"/>
          <a:ext cx="1209238" cy="1209238"/>
        </a:xfrm>
        <a:prstGeom prst="ellipse">
          <a:avLst/>
        </a:prstGeom>
        <a:blipFill>
          <a:blip xmlns:r="http://schemas.openxmlformats.org/officeDocument/2006/relationships" r:embed="rId5">
            <a:duotone>
              <a:prstClr val="black"/>
              <a:schemeClr val="accent1">
                <a:tint val="45000"/>
                <a:satMod val="400000"/>
              </a:schemeClr>
            </a:duotone>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05D35-1B6D-4633-A44B-F839DFB4D1E2}">
      <dsp:nvSpPr>
        <dsp:cNvPr id="0" name=""/>
        <dsp:cNvSpPr/>
      </dsp:nvSpPr>
      <dsp:spPr>
        <a:xfrm>
          <a:off x="0" y="67718"/>
          <a:ext cx="10668831"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latin typeface="Roboto"/>
              <a:ea typeface="Roboto"/>
              <a:cs typeface="Roboto"/>
            </a:rPr>
            <a:t>Training Resources:</a:t>
          </a:r>
          <a:r>
            <a:rPr lang="en-US" sz="2300" b="0" i="0" kern="1200" baseline="0" dirty="0">
              <a:latin typeface="Roboto"/>
              <a:ea typeface="Roboto"/>
              <a:cs typeface="Roboto"/>
            </a:rPr>
            <a:t> </a:t>
          </a:r>
          <a:endParaRPr lang="en-US" sz="2300" kern="1200" dirty="0">
            <a:latin typeface="Roboto"/>
            <a:ea typeface="Roboto"/>
            <a:cs typeface="Roboto"/>
          </a:endParaRPr>
        </a:p>
      </dsp:txBody>
      <dsp:txXfrm>
        <a:off x="26930" y="94648"/>
        <a:ext cx="10614971" cy="497795"/>
      </dsp:txXfrm>
    </dsp:sp>
    <dsp:sp modelId="{22B94773-9C6A-4F2C-90FF-E70FC81C7829}">
      <dsp:nvSpPr>
        <dsp:cNvPr id="0" name=""/>
        <dsp:cNvSpPr/>
      </dsp:nvSpPr>
      <dsp:spPr>
        <a:xfrm>
          <a:off x="0" y="619373"/>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dirty="0">
              <a:latin typeface="Roboto"/>
              <a:ea typeface="Roboto"/>
              <a:cs typeface="Roboto"/>
            </a:rPr>
            <a:t>Find user guides and onboarding videos under </a:t>
          </a:r>
          <a:r>
            <a:rPr lang="en-US" sz="1800" b="0" i="0" kern="1200" baseline="0" dirty="0">
              <a:latin typeface="Roboto"/>
              <a:ea typeface="Roboto"/>
              <a:cs typeface="Roboto"/>
              <a:hlinkClick xmlns:r="http://schemas.openxmlformats.org/officeDocument/2006/relationships" r:id="rId1"/>
            </a:rPr>
            <a:t>CSRM Connections - ISO Resources</a:t>
          </a:r>
          <a:r>
            <a:rPr lang="en-US" sz="1800" b="0" i="0" kern="1200" baseline="0" dirty="0">
              <a:latin typeface="Roboto"/>
              <a:ea typeface="Roboto"/>
              <a:cs typeface="Roboto"/>
            </a:rPr>
            <a:t>.</a:t>
          </a:r>
          <a:endParaRPr lang="en-US" sz="1800" kern="1200" dirty="0">
            <a:latin typeface="Roboto"/>
            <a:ea typeface="Roboto"/>
            <a:cs typeface="Roboto"/>
          </a:endParaRPr>
        </a:p>
      </dsp:txBody>
      <dsp:txXfrm>
        <a:off x="0" y="619373"/>
        <a:ext cx="10668831" cy="380880"/>
      </dsp:txXfrm>
    </dsp:sp>
    <dsp:sp modelId="{B421DB83-23A0-4E1A-BBAD-B71E1DC2EBAD}">
      <dsp:nvSpPr>
        <dsp:cNvPr id="0" name=""/>
        <dsp:cNvSpPr/>
      </dsp:nvSpPr>
      <dsp:spPr>
        <a:xfrm>
          <a:off x="0" y="1000253"/>
          <a:ext cx="10668831"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Share Your Feedback:</a:t>
          </a:r>
          <a:r>
            <a:rPr lang="en-US" sz="2300" b="0" i="0" kern="1200" baseline="0">
              <a:latin typeface="Roboto"/>
              <a:ea typeface="Roboto"/>
              <a:cs typeface="Roboto"/>
            </a:rPr>
            <a:t> </a:t>
          </a:r>
          <a:endParaRPr lang="en-US" sz="2300" kern="1200">
            <a:latin typeface="Roboto"/>
            <a:ea typeface="Roboto"/>
            <a:cs typeface="Roboto"/>
          </a:endParaRPr>
        </a:p>
      </dsp:txBody>
      <dsp:txXfrm>
        <a:off x="26930" y="1027183"/>
        <a:ext cx="10614971" cy="497795"/>
      </dsp:txXfrm>
    </dsp:sp>
    <dsp:sp modelId="{42611297-5674-4414-987A-8EE7AA65E4AA}">
      <dsp:nvSpPr>
        <dsp:cNvPr id="0" name=""/>
        <dsp:cNvSpPr/>
      </dsp:nvSpPr>
      <dsp:spPr>
        <a:xfrm>
          <a:off x="0" y="1551908"/>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Your input fuels continuous improvement, let us know what’s working and what’s not.</a:t>
          </a:r>
          <a:endParaRPr lang="en-US" sz="1800" kern="1200">
            <a:latin typeface="Roboto"/>
            <a:ea typeface="Roboto"/>
            <a:cs typeface="Roboto"/>
          </a:endParaRPr>
        </a:p>
      </dsp:txBody>
      <dsp:txXfrm>
        <a:off x="0" y="1551908"/>
        <a:ext cx="10668831" cy="380880"/>
      </dsp:txXfrm>
    </dsp:sp>
    <dsp:sp modelId="{D59045F5-A7C8-4786-9FDA-025A16AA9658}">
      <dsp:nvSpPr>
        <dsp:cNvPr id="0" name=""/>
        <dsp:cNvSpPr/>
      </dsp:nvSpPr>
      <dsp:spPr>
        <a:xfrm>
          <a:off x="0" y="1932788"/>
          <a:ext cx="10668831"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Get in Touch:</a:t>
          </a:r>
          <a:r>
            <a:rPr lang="en-US" sz="2300" b="0" i="0" kern="1200" baseline="0">
              <a:latin typeface="Roboto"/>
              <a:ea typeface="Roboto"/>
              <a:cs typeface="Roboto"/>
            </a:rPr>
            <a:t> </a:t>
          </a:r>
          <a:endParaRPr lang="en-US" sz="2300" kern="1200">
            <a:latin typeface="Roboto"/>
            <a:ea typeface="Roboto"/>
            <a:cs typeface="Roboto"/>
          </a:endParaRPr>
        </a:p>
      </dsp:txBody>
      <dsp:txXfrm>
        <a:off x="26930" y="1959718"/>
        <a:ext cx="10614971" cy="497795"/>
      </dsp:txXfrm>
    </dsp:sp>
    <dsp:sp modelId="{C6C8E5C9-763F-4294-9D78-E177F3843D8F}">
      <dsp:nvSpPr>
        <dsp:cNvPr id="0" name=""/>
        <dsp:cNvSpPr/>
      </dsp:nvSpPr>
      <dsp:spPr>
        <a:xfrm>
          <a:off x="0" y="2484443"/>
          <a:ext cx="10668831" cy="559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dirty="0">
              <a:latin typeface="Roboto"/>
              <a:ea typeface="Roboto"/>
              <a:cs typeface="Roboto"/>
            </a:rPr>
            <a:t>Reach out at </a:t>
          </a:r>
          <a:r>
            <a:rPr lang="en-US" sz="1800" b="0" i="0" kern="1200" baseline="0" dirty="0">
              <a:latin typeface="Roboto"/>
              <a:ea typeface="Roboto"/>
              <a:cs typeface="Roboto"/>
              <a:hlinkClick xmlns:r="http://schemas.openxmlformats.org/officeDocument/2006/relationships" r:id="rId2"/>
            </a:rPr>
            <a:t>Uma.Seshakrishnan@VITA.Virginia.gov</a:t>
          </a:r>
          <a:r>
            <a:rPr lang="en-US" sz="1800" b="0" i="0" kern="1200" baseline="0" dirty="0">
              <a:latin typeface="Roboto"/>
              <a:ea typeface="Roboto"/>
              <a:cs typeface="Roboto"/>
            </a:rPr>
            <a:t> for questions, feedback, or collaboration opportunities regarding our products.</a:t>
          </a:r>
          <a:endParaRPr lang="en-US" sz="1800" kern="1200" dirty="0">
            <a:latin typeface="Roboto"/>
            <a:ea typeface="Roboto"/>
            <a:cs typeface="Roboto"/>
          </a:endParaRPr>
        </a:p>
      </dsp:txBody>
      <dsp:txXfrm>
        <a:off x="0" y="2484443"/>
        <a:ext cx="10668831" cy="559417"/>
      </dsp:txXfrm>
    </dsp:sp>
    <dsp:sp modelId="{143E2300-7490-4754-AA0E-AA677A269D57}">
      <dsp:nvSpPr>
        <dsp:cNvPr id="0" name=""/>
        <dsp:cNvSpPr/>
      </dsp:nvSpPr>
      <dsp:spPr>
        <a:xfrm>
          <a:off x="0" y="3043861"/>
          <a:ext cx="10668831"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latin typeface="Roboto"/>
              <a:ea typeface="Roboto"/>
              <a:cs typeface="Roboto"/>
            </a:rPr>
            <a:t>Contact Us For:</a:t>
          </a:r>
          <a:r>
            <a:rPr lang="en-US" sz="2300" b="0" i="0" kern="1200" baseline="0">
              <a:latin typeface="Roboto"/>
              <a:ea typeface="Roboto"/>
              <a:cs typeface="Roboto"/>
            </a:rPr>
            <a:t> </a:t>
          </a:r>
          <a:endParaRPr lang="en-US" sz="2300" kern="1200">
            <a:latin typeface="Roboto"/>
            <a:ea typeface="Roboto"/>
            <a:cs typeface="Roboto"/>
          </a:endParaRPr>
        </a:p>
      </dsp:txBody>
      <dsp:txXfrm>
        <a:off x="26930" y="3070791"/>
        <a:ext cx="10614971" cy="497795"/>
      </dsp:txXfrm>
    </dsp:sp>
    <dsp:sp modelId="{C90A5AA9-B6E6-4378-B433-0FAE2E46B2A4}">
      <dsp:nvSpPr>
        <dsp:cNvPr id="0" name=""/>
        <dsp:cNvSpPr/>
      </dsp:nvSpPr>
      <dsp:spPr>
        <a:xfrm>
          <a:off x="0" y="3595516"/>
          <a:ext cx="1066883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3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latin typeface="Roboto"/>
              <a:ea typeface="Roboto"/>
              <a:cs typeface="Roboto"/>
            </a:rPr>
            <a:t>Training support, product discovery needs, new feature requests, or pain points requiring solutions.</a:t>
          </a:r>
          <a:endParaRPr lang="en-US" sz="1800" kern="1200">
            <a:latin typeface="Roboto"/>
            <a:ea typeface="Roboto"/>
            <a:cs typeface="Roboto"/>
          </a:endParaRPr>
        </a:p>
      </dsp:txBody>
      <dsp:txXfrm>
        <a:off x="0" y="3595516"/>
        <a:ext cx="10668831" cy="3808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image title slide  - Any text that looks black is HEX code </a:t>
            </a:r>
            <a:r>
              <a:rPr lang="en-US" dirty="0">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9858A-5774-8624-67DE-1BAE4F9A5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A1AF4-BA56-2B21-4AF0-27F0D3551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85020-CA85-F2E2-6D5F-A3B207A29D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61A23F4D-156F-A39A-1A15-F27C06B22A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8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3AA1-3662-07B9-F999-A0973831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9B50A-A37D-CE02-75A1-8FEAF3E57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823B8-C5FA-3720-0343-9BE62B9110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DE4EC868-5124-BB80-C051-92F79AD9E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4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77662-4245-C65D-E49A-0CEB9102B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4665A-7D35-1F4A-B708-25DC28E11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42FFC-E114-5AD9-F703-BE4BF909FA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34D1175A-DC38-18A4-9AC2-55980EEE33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8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71FBA-B404-455F-7AD7-B480D057D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DFE2-8653-D7C2-9F95-AC384167B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04696-81E6-B6DD-83CB-1B9970C9D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95E43BDF-7518-9430-07BB-FBD8DF4C3C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4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554E-F868-D670-ECA3-9F909C06A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F3CAF-8BE5-5212-67DE-8F94CB2F8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27A-721D-E98C-3FA0-BD28810547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473A6D33-1926-3903-E90D-B6984663D9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0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704E3-9871-8053-9676-A09521DB0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3991A-D853-CC12-8F38-71A622A4A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1219B-5BB2-13DA-DE69-506B359849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7C13B423-716E-2786-9AB3-B135B7A2C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411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4BAD-5D82-11E2-6977-5FBCFFC00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F92DC-1CCE-6362-643B-9A2F676B4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8D566-0E92-E54C-2477-EF8D9A52D3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05CE06C6-11FD-EA76-9FB5-5A07747281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0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0C1F-AEAB-9D10-5C6F-4C4DCB657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1EC62-3986-925E-81D6-4B5D5B893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CD9D4-5DF4-D003-621D-D0191FBEA6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7E786AC4-7EC1-F42C-CD67-684BDF9BB1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38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FD3A0-B0D5-8ECF-3F1E-FCCE834E3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EAC9D-3130-AF0F-A150-589946DD0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F7B8-37FD-6A09-F3F5-AACE4CA735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CB7A936F-1892-8710-8539-EEC64F9ED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45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36EA-9C17-3874-6F7C-1FCC6F272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26DE7-CB87-B01B-3B9D-A847FA2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9904F-5F9B-0913-4937-9A4A856989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71833F-0FAE-B355-FEF2-DFC3A84C9A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8730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22342-DE80-E1BA-EFCF-8B3990EDA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4C48F-A4C2-6420-3F3D-3F86A7D42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5825F-9FB1-B8FD-B971-6986CBA22E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B1DEACB4-CD2C-47C7-7B35-B0C82C7C93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925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37BE-3102-3095-CD63-DC98A3803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F1D0-FD3C-ECA7-0F36-E8E29E883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B00ED-C6DA-6430-5E29-34787E9DCE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DCB025A9-E91C-F11E-C2EA-D83F213290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25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7C881-0790-CD00-16FF-7B351259D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84E50-ED85-BAA5-44FF-AD90B2C30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ADA8A-A6F1-6EC7-6129-89384941A0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298C6EED-6CBB-77E5-424A-818A63626E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35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F69A4-6E26-A99A-8199-BB61FF059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C6D13-75F6-3B19-F45D-25AFE886C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01827-1B80-59FF-E5BB-F1A2779DB9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DE167862-8034-9760-DDAA-B99B2BCF8A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1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0F4AD-503A-73C7-C5FC-180A67F7B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4E12A-5BAB-CC7E-AF0B-7865B060A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7C6E2-530A-C49E-6CF8-D8A4F8027B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background works best with text heavy sections, with no imagery OR when an Icon is used</a:t>
            </a:r>
          </a:p>
          <a:p>
            <a:endParaRPr lang="en-US" dirty="0"/>
          </a:p>
        </p:txBody>
      </p:sp>
      <p:sp>
        <p:nvSpPr>
          <p:cNvPr id="4" name="Slide Number Placeholder 3">
            <a:extLst>
              <a:ext uri="{FF2B5EF4-FFF2-40B4-BE49-F238E27FC236}">
                <a16:creationId xmlns:a16="http://schemas.microsoft.com/office/drawing/2014/main" id="{2D26BA38-7BE5-8DEF-5EAE-3C5A26D1FB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61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7EF8-4A7F-012A-44E1-E173D2DEE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83488-437C-8BA6-C95E-A0791C9B4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156B8-64C9-893F-63F2-DD020D7854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A6D9E3-24D9-F8C2-3635-C7B8F074FD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228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BF1D3-437F-8495-E5DA-174B644CA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FFDD-FB11-CD68-C7E6-144BEBFF6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6C390-388A-F528-ECA4-131A3341F3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28EDF-576A-70E7-C14A-39AE435BDC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8261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5E30F-3A4F-3A81-8610-1F1DDF0E5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A8A1B-E0F6-3AFE-F645-7021F1BE7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EF3D5-4310-18BC-8665-4A3040BF6C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4A36A-8EE5-AFA9-6E8C-47A688B025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64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0EB5-9F72-C695-121A-D336B4508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21B67-4D72-7B16-AC3C-17FA6F625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20597-8C72-953C-11AA-8F5F87FD3F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FBD0B2-E998-206A-27FC-50CBC53CBB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8637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D620-BB8D-62B6-8EF4-74ABAFA68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67DBF-7CB9-9EA9-8312-2BA80AE49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39E86-EC7B-71CA-FEAC-F6777A0C06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40E9BC-BEC0-DED2-BB31-2204153015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1475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F2C19-0A31-9351-1108-80A0AA677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3E05D-3ADC-8CFF-D9DA-A4D85A456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4231B-82B4-5972-4717-619779D2A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EB0112-4FD6-BB30-019D-FCD2CC4A6A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371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677E-E38A-B258-299D-47D41F467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CCB43-C540-6A69-1171-30B22D216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F0864-DA6A-9D5A-48D8-9451D3B0E2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6FDED-04A4-1B85-AAF3-80C0B0289D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4611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3C7F-9A94-31CA-F545-B30F5CBF7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984F8-87CA-4490-A83E-BE5008A31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96DD-7FFE-C044-833A-29533AD3BB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C0A10C-A4DB-5E4C-D182-5D21A62550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734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7476-EAB1-24D0-9E8A-B3B0DDB70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26B96-993D-4DD8-B625-1DB56F104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828D2-B115-4AA1-6D70-5A0622375C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4ADA7A-BF84-7D51-3AA0-CE2DB8D9EA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1288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4B72A-3B68-0260-A74B-CA5802208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78A11-E1D8-8F71-4589-AEB594AB5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1C72F-D097-7A38-1732-CA2C85CC74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21888D-D02E-F149-ECC3-7A374524E5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148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7F41-CC81-FB23-0409-6DD1908BF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5E6C9-59B6-EB1B-944D-3B42B2029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12A7-DD7B-A7F0-2EDB-6447F59295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B06DDD-2EA3-0728-B10C-14D1078BC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390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778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5CC5-0869-6AE1-6B7B-D3FB652BE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A50D9-AA37-BB44-22AD-907EE59F5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C54CE-4826-7DEC-50BD-02EF92AE5C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9550A2-24B9-6908-17FF-0AB709B728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5174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90993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E329B-02C6-1268-3604-39C1EB5FA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A88EB-87F3-B8AB-5B34-2D2515311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2EB48-17EB-E1E0-9CDC-9B8C41CE7A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31DF5F-6A68-A0BC-8C2F-365B3A5DE7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58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4180056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751347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992510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018684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682176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AA1E-C600-132E-B1C4-3F5B4222C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11F62-83E4-9A03-B03D-309E07821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A34F4-95AA-60B1-2545-450AB5219E65}"/>
              </a:ext>
            </a:extLst>
          </p:cNvPr>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a:extLst>
              <a:ext uri="{FF2B5EF4-FFF2-40B4-BE49-F238E27FC236}">
                <a16:creationId xmlns:a16="http://schemas.microsoft.com/office/drawing/2014/main" id="{2C4B04D9-BF11-42D9-9620-C88D0B5C843B}"/>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47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021806"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806"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6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07026">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207026"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07026"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6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427527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9D0C-C9C7-9E01-CA89-91EA437E3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20ABD-496E-0572-622B-9D16E4F35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04EA1-6A71-D044-4DA2-4508923435D8}"/>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20B17132-D8B3-DBE3-6C75-1796B8E45D9D}"/>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60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27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91</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40794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21818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A596-7A7C-A4AF-78C5-1586E7D05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32F58-3A11-0992-FC9E-53FE703CF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68AB9-8D86-5B32-32E6-E80E8AF5A12B}"/>
              </a:ext>
            </a:extLst>
          </p:cNvPr>
          <p:cNvSpPr>
            <a:spLocks noGrp="1"/>
          </p:cNvSpPr>
          <p:nvPr>
            <p:ph type="body" idx="1"/>
          </p:nvPr>
        </p:nvSpPr>
        <p:spPr/>
        <p:txBody>
          <a:bodyPr/>
          <a:lstStyle/>
          <a:p>
            <a:r>
              <a:rPr lang="en-US"/>
              <a:t>For the chart, is it showing us what our tickets look like, or is it showing overall what categories our work falls into?</a:t>
            </a:r>
          </a:p>
        </p:txBody>
      </p:sp>
      <p:sp>
        <p:nvSpPr>
          <p:cNvPr id="4" name="Slide Number Placeholder 3">
            <a:extLst>
              <a:ext uri="{FF2B5EF4-FFF2-40B4-BE49-F238E27FC236}">
                <a16:creationId xmlns:a16="http://schemas.microsoft.com/office/drawing/2014/main" id="{149E3D50-46A5-1FB6-7834-2780B226F3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34642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16821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dirty="0"/>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dirty="0"/>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dirty="0"/>
              <a:t>Name -  Roboto regular 20pt</a:t>
            </a:r>
          </a:p>
          <a:p>
            <a:pPr lvl="0"/>
            <a:r>
              <a:rPr lang="en-US" dirty="0"/>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dirty="0"/>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dirty="0"/>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dirty="0"/>
              <a:t>Subtitle – Rajdhani regular 32pt</a:t>
            </a:r>
          </a:p>
          <a:p>
            <a:pPr lvl="1"/>
            <a:endParaRPr lang="en-US" dirty="0"/>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dirty="0"/>
              <a:t>Name -  Roboto regular 20pt</a:t>
            </a:r>
          </a:p>
          <a:p>
            <a:pPr lvl="0"/>
            <a:r>
              <a:rPr lang="en-US" dirty="0"/>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dirty="0"/>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dirty="0"/>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dirty="0"/>
              <a:t>Name – Roboto regular 18pt</a:t>
            </a:r>
          </a:p>
          <a:p>
            <a:pPr lvl="0"/>
            <a:r>
              <a:rPr lang="en-US" dirty="0"/>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2575971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dirty="0"/>
              <a:t>Name – Roboto regular 18pt</a:t>
            </a:r>
          </a:p>
          <a:p>
            <a:pPr lvl="0"/>
            <a:r>
              <a:rPr lang="en-US" dirty="0"/>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Click to edit title (Roboto bold 40pt)</a:t>
            </a:r>
          </a:p>
        </p:txBody>
      </p:sp>
    </p:spTree>
    <p:extLst>
      <p:ext uri="{BB962C8B-B14F-4D97-AF65-F5344CB8AC3E}">
        <p14:creationId xmlns:p14="http://schemas.microsoft.com/office/powerpoint/2010/main" val="3833711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dirty="0"/>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dirty="0"/>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dirty="0"/>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dirty="0"/>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dirty="0">
                <a:solidFill>
                  <a:srgbClr val="005E6E"/>
                </a:solidFill>
                <a:latin typeface="Roboto" panose="02000000000000000000" pitchFamily="2" charset="0"/>
                <a:ea typeface="Roboto" panose="02000000000000000000" pitchFamily="2" charset="0"/>
              </a:rPr>
              <a:t>Name of the person</a:t>
            </a:r>
          </a:p>
          <a:p>
            <a:r>
              <a:rPr lang="en-US" dirty="0">
                <a:latin typeface="Roboto" panose="02000000000000000000" pitchFamily="2" charset="0"/>
                <a:ea typeface="Roboto" panose="02000000000000000000" pitchFamily="2" charset="0"/>
              </a:rPr>
              <a:t>Title</a:t>
            </a:r>
          </a:p>
          <a:p>
            <a:r>
              <a:rPr lang="en-US" dirty="0">
                <a:latin typeface="Roboto" panose="02000000000000000000" pitchFamily="2" charset="0"/>
                <a:ea typeface="Roboto" panose="02000000000000000000" pitchFamily="2" charset="0"/>
              </a:rPr>
              <a:t>Email address</a:t>
            </a:r>
          </a:p>
          <a:p>
            <a:r>
              <a:rPr lang="en-US" dirty="0">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dirty="0"/>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Presenter contact information slide</a:t>
            </a:r>
          </a:p>
        </p:txBody>
      </p:sp>
    </p:spTree>
    <p:extLst>
      <p:ext uri="{BB962C8B-B14F-4D97-AF65-F5344CB8AC3E}">
        <p14:creationId xmlns:p14="http://schemas.microsoft.com/office/powerpoint/2010/main" val="4216356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dirty="0"/>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dirty="0"/>
              <a:t>Welcome</a:t>
            </a:r>
          </a:p>
          <a:p>
            <a:pPr lvl="0"/>
            <a:r>
              <a:rPr lang="en-US" dirty="0"/>
              <a:t>Topic 1</a:t>
            </a:r>
          </a:p>
          <a:p>
            <a:pPr lvl="0"/>
            <a:r>
              <a:rPr lang="en-US" dirty="0"/>
              <a:t>Topic 2</a:t>
            </a:r>
          </a:p>
          <a:p>
            <a:pPr lvl="0"/>
            <a:r>
              <a:rPr lang="en-US" dirty="0"/>
              <a:t>Topic 3</a:t>
            </a:r>
          </a:p>
          <a:p>
            <a:pPr lvl="0"/>
            <a:r>
              <a:rPr lang="en-US" dirty="0"/>
              <a:t>BREAK</a:t>
            </a:r>
          </a:p>
          <a:p>
            <a:pPr lvl="0"/>
            <a:r>
              <a:rPr lang="en-US" dirty="0"/>
              <a:t>Topic 4</a:t>
            </a:r>
          </a:p>
          <a:p>
            <a:pPr lvl="0"/>
            <a:r>
              <a:rPr lang="en-US" dirty="0"/>
              <a:t>Topic 5</a:t>
            </a:r>
          </a:p>
          <a:p>
            <a:pPr lvl="0"/>
            <a:r>
              <a:rPr lang="en-US" dirty="0"/>
              <a:t>Topic 6</a:t>
            </a:r>
          </a:p>
          <a:p>
            <a:pPr lvl="0"/>
            <a:endParaRPr lang="en-US" dirty="0"/>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Agenda slide option 1</a:t>
            </a:r>
          </a:p>
        </p:txBody>
      </p:sp>
    </p:spTree>
    <p:extLst>
      <p:ext uri="{BB962C8B-B14F-4D97-AF65-F5344CB8AC3E}">
        <p14:creationId xmlns:p14="http://schemas.microsoft.com/office/powerpoint/2010/main" val="2311216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dirty="0"/>
              <a:t>Welcome</a:t>
            </a:r>
          </a:p>
          <a:p>
            <a:pPr lvl="0"/>
            <a:r>
              <a:rPr lang="en-US" dirty="0"/>
              <a:t>Topic 1</a:t>
            </a:r>
          </a:p>
          <a:p>
            <a:pPr lvl="0"/>
            <a:r>
              <a:rPr lang="en-US" dirty="0"/>
              <a:t>Topic 2</a:t>
            </a:r>
          </a:p>
          <a:p>
            <a:pPr lvl="0"/>
            <a:r>
              <a:rPr lang="en-US" dirty="0"/>
              <a:t>Topic 3</a:t>
            </a:r>
          </a:p>
          <a:p>
            <a:pPr lvl="0"/>
            <a:r>
              <a:rPr lang="en-US" dirty="0"/>
              <a:t>Break</a:t>
            </a:r>
          </a:p>
          <a:p>
            <a:pPr lvl="0"/>
            <a:r>
              <a:rPr lang="en-US" dirty="0"/>
              <a:t>Topic 4</a:t>
            </a:r>
          </a:p>
          <a:p>
            <a:pPr lvl="0"/>
            <a:r>
              <a:rPr lang="en-US" dirty="0"/>
              <a:t>Topic 5</a:t>
            </a:r>
          </a:p>
          <a:p>
            <a:pPr lvl="0"/>
            <a:r>
              <a:rPr lang="en-US" dirty="0"/>
              <a:t>Topic 6</a:t>
            </a:r>
          </a:p>
          <a:p>
            <a:pPr lvl="0"/>
            <a:endParaRPr lang="en-US" dirty="0"/>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dirty="0"/>
              <a:t>Agenda slide option 2</a:t>
            </a:r>
          </a:p>
        </p:txBody>
      </p:sp>
    </p:spTree>
    <p:extLst>
      <p:ext uri="{BB962C8B-B14F-4D97-AF65-F5344CB8AC3E}">
        <p14:creationId xmlns:p14="http://schemas.microsoft.com/office/powerpoint/2010/main" val="1054186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dirty="0"/>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dirty="0"/>
              <a:t>Click to edit text (Roboto bold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dirty="0"/>
              <a:t>Click to edit title (Roboto bold 32pt)</a:t>
            </a:r>
          </a:p>
        </p:txBody>
      </p:sp>
    </p:spTree>
    <p:extLst>
      <p:ext uri="{BB962C8B-B14F-4D97-AF65-F5344CB8AC3E}">
        <p14:creationId xmlns:p14="http://schemas.microsoft.com/office/powerpoint/2010/main" val="125055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dirty="0"/>
              <a:t>Click to edit title (Roboto bold 32pt)</a:t>
            </a:r>
          </a:p>
        </p:txBody>
      </p:sp>
    </p:spTree>
    <p:extLst>
      <p:ext uri="{BB962C8B-B14F-4D97-AF65-F5344CB8AC3E}">
        <p14:creationId xmlns:p14="http://schemas.microsoft.com/office/powerpoint/2010/main" val="139873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dirty="0"/>
          </a:p>
          <a:p>
            <a:r>
              <a:rPr lang="en-US" dirty="0"/>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dirty="0"/>
              <a:t>Click to edit title (Roboto bold 32pt)</a:t>
            </a:r>
          </a:p>
        </p:txBody>
      </p:sp>
    </p:spTree>
    <p:extLst>
      <p:ext uri="{BB962C8B-B14F-4D97-AF65-F5344CB8AC3E}">
        <p14:creationId xmlns:p14="http://schemas.microsoft.com/office/powerpoint/2010/main" val="716063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dirty="0"/>
              <a:t>Click to edit section title</a:t>
            </a:r>
          </a:p>
        </p:txBody>
      </p:sp>
    </p:spTree>
    <p:extLst>
      <p:ext uri="{BB962C8B-B14F-4D97-AF65-F5344CB8AC3E}">
        <p14:creationId xmlns:p14="http://schemas.microsoft.com/office/powerpoint/2010/main" val="259980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dirty="0"/>
          </a:p>
          <a:p>
            <a:r>
              <a:rPr lang="en-US" dirty="0"/>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dirty="0"/>
              <a:t>Click to edit section title</a:t>
            </a:r>
          </a:p>
        </p:txBody>
      </p:sp>
    </p:spTree>
    <p:extLst>
      <p:ext uri="{BB962C8B-B14F-4D97-AF65-F5344CB8AC3E}">
        <p14:creationId xmlns:p14="http://schemas.microsoft.com/office/powerpoint/2010/main" val="1110082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dirty="0"/>
              <a:t>Click to edit text (Roboto bold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dirty="0"/>
              <a:t>Click to edit title (Roboto bold 32pt)</a:t>
            </a:r>
          </a:p>
        </p:txBody>
      </p:sp>
    </p:spTree>
    <p:extLst>
      <p:ext uri="{BB962C8B-B14F-4D97-AF65-F5344CB8AC3E}">
        <p14:creationId xmlns:p14="http://schemas.microsoft.com/office/powerpoint/2010/main" val="2855743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dirty="0"/>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(Roboto bold 20pt)</a:t>
            </a:r>
          </a:p>
          <a:p>
            <a:pPr lvl="1"/>
            <a:r>
              <a:rPr lang="en-US" dirty="0"/>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graph</a:t>
            </a:r>
          </a:p>
          <a:p>
            <a:endParaRPr lang="en-US" dirty="0"/>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dirty="0"/>
              <a:t>Click to edit title (Roboto bold 32 pt)</a:t>
            </a:r>
          </a:p>
        </p:txBody>
      </p:sp>
    </p:spTree>
    <p:extLst>
      <p:ext uri="{BB962C8B-B14F-4D97-AF65-F5344CB8AC3E}">
        <p14:creationId xmlns:p14="http://schemas.microsoft.com/office/powerpoint/2010/main" val="3843593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 (Roboto bold 20pt)</a:t>
            </a:r>
          </a:p>
          <a:p>
            <a:pPr lvl="1"/>
            <a:r>
              <a:rPr lang="en-US" dirty="0"/>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dirty="0"/>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dirty="0"/>
              <a:t>Click to edit title (Roboto bold 32 pt)</a:t>
            </a:r>
          </a:p>
        </p:txBody>
      </p:sp>
    </p:spTree>
    <p:extLst>
      <p:ext uri="{BB962C8B-B14F-4D97-AF65-F5344CB8AC3E}">
        <p14:creationId xmlns:p14="http://schemas.microsoft.com/office/powerpoint/2010/main" val="3216737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graph</a:t>
            </a:r>
          </a:p>
          <a:p>
            <a:endParaRPr lang="en-US" dirty="0"/>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3134650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dirty="0"/>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3542839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dirty="0"/>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141520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dirty="0"/>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dirty="0"/>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dirty="0"/>
              <a:t>Click to edit text box</a:t>
            </a:r>
          </a:p>
          <a:p>
            <a:pPr lvl="1"/>
            <a:r>
              <a:rPr lang="en-US" dirty="0"/>
              <a:t>Second level</a:t>
            </a:r>
          </a:p>
          <a:p>
            <a:pPr lvl="2"/>
            <a:endParaRPr lang="en-US" dirty="0"/>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964474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dirty="0"/>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dirty="0"/>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dirty="0"/>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dirty="0"/>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dirty="0"/>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dirty="0"/>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dirty="0"/>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1357934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dirty="0"/>
              <a:t>Click to edit text box</a:t>
            </a:r>
          </a:p>
          <a:p>
            <a:pPr lvl="1"/>
            <a:r>
              <a:rPr lang="en-US" dirty="0"/>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dirty="0"/>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dirty="0"/>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dirty="0"/>
              <a:t>Click to edit title (32pt)</a:t>
            </a:r>
          </a:p>
        </p:txBody>
      </p:sp>
    </p:spTree>
    <p:extLst>
      <p:ext uri="{BB962C8B-B14F-4D97-AF65-F5344CB8AC3E}">
        <p14:creationId xmlns:p14="http://schemas.microsoft.com/office/powerpoint/2010/main" val="127558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dirty="0"/>
              <a:t>Questions?</a:t>
            </a:r>
          </a:p>
        </p:txBody>
      </p:sp>
    </p:spTree>
    <p:extLst>
      <p:ext uri="{BB962C8B-B14F-4D97-AF65-F5344CB8AC3E}">
        <p14:creationId xmlns:p14="http://schemas.microsoft.com/office/powerpoint/2010/main" val="1253132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dirty="0"/>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dirty="0"/>
              <a:t>Email address</a:t>
            </a:r>
          </a:p>
          <a:p>
            <a:pPr lvl="0"/>
            <a:r>
              <a:rPr lang="en-US" dirty="0"/>
              <a:t>Phone number</a:t>
            </a:r>
          </a:p>
          <a:p>
            <a:pPr lvl="1"/>
            <a:endParaRPr lang="en-US" dirty="0"/>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dirty="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dirty="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525613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dirty="0"/>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dirty="0"/>
              <a:t>Email address</a:t>
            </a:r>
          </a:p>
          <a:p>
            <a:pPr lvl="0"/>
            <a:r>
              <a:rPr lang="en-US" dirty="0"/>
              <a:t>Phone number</a:t>
            </a:r>
          </a:p>
          <a:p>
            <a:pPr lvl="1"/>
            <a:endParaRPr lang="en-US" dirty="0"/>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dirty="0"/>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2371531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5766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A730-A357-540A-1059-80D98A3D86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8B48FF-C13F-1C7D-7654-7362070649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B1D2A7-F599-4E02-AB59-312F120EADA3}"/>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E0A40FB7-DBD7-774E-CCFA-CAC3FA84B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60CEC-40F0-4921-D730-B84144247230}"/>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72987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5297-BD70-62D6-C4EB-10060A506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3EC45-4FDA-C871-52D3-940B3DA26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EB18D-2670-0D71-5670-511C96B3DB31}"/>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2B13667E-CA2A-5CFE-48F9-7F3E57176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C0147-005E-2620-D967-D0158E96203A}"/>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4266335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D9E7-F121-C53B-CED1-0C0837B0C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6C5713-F704-C16B-869D-6C9ACBD089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52022-D4E2-FB2F-B1C4-325CDE779B3E}"/>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ADE18E1E-6BD2-8DDC-5926-4B99B85A5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1219-7980-502E-2DB0-5E2099B3A9AA}"/>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2988885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B6350-70DC-088D-5CEF-51C14E915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5FF30-F19A-DA02-87DB-7581C44C50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5340E7-1028-BA0D-292F-1B24ECB853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6BC7AB-BC4E-C024-9CA8-1691EDC083F3}"/>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6" name="Footer Placeholder 5">
            <a:extLst>
              <a:ext uri="{FF2B5EF4-FFF2-40B4-BE49-F238E27FC236}">
                <a16:creationId xmlns:a16="http://schemas.microsoft.com/office/drawing/2014/main" id="{969E96D3-A3BF-B811-844E-F2878C2AD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1BA82-D0BE-804B-BD40-F9DAECF9C78E}"/>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3978289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FD46-0A3D-EDA1-FF1E-863836813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AC01FA-D97F-6A65-FC9C-58C1FBE2F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B8007-A56A-65EB-DD92-F39E4851B2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140B2-C5D3-01F6-434D-ACF0B929B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CEA09-19E9-3834-13FD-4DEA30AFF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4A22B-18DC-7F50-E321-5ED9868158EE}"/>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8" name="Footer Placeholder 7">
            <a:extLst>
              <a:ext uri="{FF2B5EF4-FFF2-40B4-BE49-F238E27FC236}">
                <a16:creationId xmlns:a16="http://schemas.microsoft.com/office/drawing/2014/main" id="{AFD76C84-1D3A-B0B0-7899-2FBEC2858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487C9-59A8-60C0-6EA2-7EB58E5D2924}"/>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3904989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15EB-62C3-5684-8C05-D661E8E1F8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BBFA79-8ED6-61EF-44DA-15F59626EDC1}"/>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4" name="Footer Placeholder 3">
            <a:extLst>
              <a:ext uri="{FF2B5EF4-FFF2-40B4-BE49-F238E27FC236}">
                <a16:creationId xmlns:a16="http://schemas.microsoft.com/office/drawing/2014/main" id="{61B4889F-6C93-75FC-FF44-CB1DC19F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6E5564-3FAD-4561-7FD8-3C106C28857F}"/>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379794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11269-D37C-1ED1-DB6F-EDBD7A82468F}"/>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3" name="Footer Placeholder 2">
            <a:extLst>
              <a:ext uri="{FF2B5EF4-FFF2-40B4-BE49-F238E27FC236}">
                <a16:creationId xmlns:a16="http://schemas.microsoft.com/office/drawing/2014/main" id="{185EE6DF-CAB8-43F4-6750-51416C8E2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D93736-0E7D-EF44-7EAB-F70DB9D78CB4}"/>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1434635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08C8-0E78-9986-38F1-60F8DEB73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2AD175-DB2A-0497-31E1-25D857F8D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21DCF-D648-DE45-BCF3-3445D7453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FB7C2-32C6-0DB9-C47E-615D66F29631}"/>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6" name="Footer Placeholder 5">
            <a:extLst>
              <a:ext uri="{FF2B5EF4-FFF2-40B4-BE49-F238E27FC236}">
                <a16:creationId xmlns:a16="http://schemas.microsoft.com/office/drawing/2014/main" id="{02C7B5DA-EE9E-57AA-FA6C-42E67A57F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EEAA-5ECC-24EC-85AC-E2748C913C27}"/>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194264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BD3F-E114-6EF0-3BC9-5328991FA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122FA-AC93-7363-EFA6-E420B65AE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27B37-2464-C7DF-EDBC-ABB79ECB4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CC072-F4C9-F570-0A63-509270320D3F}"/>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6" name="Footer Placeholder 5">
            <a:extLst>
              <a:ext uri="{FF2B5EF4-FFF2-40B4-BE49-F238E27FC236}">
                <a16:creationId xmlns:a16="http://schemas.microsoft.com/office/drawing/2014/main" id="{5BDB592F-ADD1-AB58-BB5E-B00A0021B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E9AF9-1DDA-06E3-1A58-ED4EF1241900}"/>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1758014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4B41-6899-945C-4FF5-1B45CCD64B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AA4FB7-D4E9-5F2A-D83F-879957780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8FCFA-9990-8D3D-D0BF-88DC91EB5A0A}"/>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269256FF-7ABA-10BA-07B6-521FC1152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D4BB6-B239-3F5E-E256-BB5E7145757B}"/>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2721773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B94B9-9B66-8AE1-36DD-EEF67D5534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CD8743-21F2-5263-1141-7B77450151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E7C87-44BD-DA6D-C5F8-BD0DCFC38365}"/>
              </a:ext>
            </a:extLst>
          </p:cNvPr>
          <p:cNvSpPr>
            <a:spLocks noGrp="1"/>
          </p:cNvSpPr>
          <p:nvPr>
            <p:ph type="dt" sz="half" idx="10"/>
          </p:nvPr>
        </p:nvSpPr>
        <p:spPr/>
        <p:txBody>
          <a:body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F56AD647-13A4-DF87-A610-D5BE988AD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F7BA-F028-6D53-D92A-65496DCD78F5}"/>
              </a:ext>
            </a:extLst>
          </p:cNvPr>
          <p:cNvSpPr>
            <a:spLocks noGrp="1"/>
          </p:cNvSpPr>
          <p:nvPr>
            <p:ph type="sldNum" sz="quarter" idx="12"/>
          </p:nvPr>
        </p:nvSpPr>
        <p:spPr/>
        <p:txBody>
          <a:bodyPr/>
          <a:lstStyle/>
          <a:p>
            <a:fld id="{47216EA1-217E-467F-891D-70648FDF9A1C}" type="slidenum">
              <a:rPr lang="en-US" smtClean="0"/>
              <a:t>‹#›</a:t>
            </a:fld>
            <a:endParaRPr lang="en-US"/>
          </a:p>
        </p:txBody>
      </p:sp>
    </p:spTree>
    <p:extLst>
      <p:ext uri="{BB962C8B-B14F-4D97-AF65-F5344CB8AC3E}">
        <p14:creationId xmlns:p14="http://schemas.microsoft.com/office/powerpoint/2010/main" val="3147147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dirty="0"/>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dirty="0"/>
              <a:t>Subtitle – Rajdhani regular 32pt</a:t>
            </a:r>
          </a:p>
          <a:p>
            <a:pPr lvl="1"/>
            <a:endParaRPr lang="en-US" dirty="0"/>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dirty="0"/>
              <a:t>Name -  Roboto regular 20pt</a:t>
            </a:r>
          </a:p>
          <a:p>
            <a:pPr lvl="0"/>
            <a:r>
              <a:rPr lang="en-US" dirty="0"/>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dirty="0"/>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08064902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dirty="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dirty="0">
                <a:solidFill>
                  <a:schemeClr val="bg1"/>
                </a:solidFill>
                <a:latin typeface="Roboto" panose="02000000000000000000" pitchFamily="2" charset="0"/>
                <a:ea typeface="Roboto" panose="02000000000000000000" pitchFamily="2" charset="0"/>
              </a:rPr>
              <a:t>vita.virginia.gov</a:t>
            </a: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1683635608"/>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0CCF6-7F1D-1243-94FE-BC32E4D380E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515101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211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45541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044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6287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770688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5958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813485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933559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916878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703716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769303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412389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3969764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829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37926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0764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858615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294053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2303817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098555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369573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348478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778009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4504267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260587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616612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34066246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009872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1/14/2026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0.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8.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dirty="0"/>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dirty="0"/>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dirty="0">
                <a:solidFill>
                  <a:srgbClr val="414042"/>
                </a:solidFill>
                <a:effectLst/>
                <a:latin typeface="Rajdhani" panose="02000000000000000000" pitchFamily="2" charset="77"/>
                <a:cs typeface="Rajdhani" panose="02000000000000000000" pitchFamily="2" charset="77"/>
              </a:rPr>
              <a:t>Title- Rajdhani 36pt</a:t>
            </a:r>
            <a:endParaRPr lang="en-US" sz="1200" b="1" dirty="0">
              <a:solidFill>
                <a:srgbClr val="414042"/>
              </a:solidFill>
              <a:latin typeface="Rajdhani" panose="02000000000000000000" pitchFamily="2" charset="77"/>
              <a:cs typeface="Rajdhani" panose="02000000000000000000" pitchFamily="2" charset="77"/>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dirty="0"/>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7700499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16" r:id="rId23"/>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0B492-0D58-E1AA-4E32-852DDA25CA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D23E01-149B-3EC3-0D0A-12C1E34D9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92462-2259-73B7-B537-38BFBDBBD4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6D519F-46A0-40EE-874F-56705730AEB4}" type="datetimeFigureOut">
              <a:rPr lang="en-US" smtClean="0"/>
              <a:t>1/14/2026</a:t>
            </a:fld>
            <a:endParaRPr lang="en-US"/>
          </a:p>
        </p:txBody>
      </p:sp>
      <p:sp>
        <p:nvSpPr>
          <p:cNvPr id="5" name="Footer Placeholder 4">
            <a:extLst>
              <a:ext uri="{FF2B5EF4-FFF2-40B4-BE49-F238E27FC236}">
                <a16:creationId xmlns:a16="http://schemas.microsoft.com/office/drawing/2014/main" id="{83BEFCD9-1E47-EA8B-F2C6-F6E404E43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6328B2-5808-0DD9-3E88-22A1815F8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216EA1-217E-467F-891D-70648FDF9A1C}" type="slidenum">
              <a:rPr lang="en-US" smtClean="0"/>
              <a:t>‹#›</a:t>
            </a:fld>
            <a:endParaRPr lang="en-US"/>
          </a:p>
        </p:txBody>
      </p:sp>
    </p:spTree>
    <p:extLst>
      <p:ext uri="{BB962C8B-B14F-4D97-AF65-F5344CB8AC3E}">
        <p14:creationId xmlns:p14="http://schemas.microsoft.com/office/powerpoint/2010/main" val="77521304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4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27000674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1/14/2026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175208577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gov.us/groups/me/reports/23ee1423-1740-4d91-9ab4-185f09398ceb/?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mailto:Mark.McCreary@vita.virginia.gov"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mailto:Razaq.Aweniya@vita.virginia.gov"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8" Type="http://schemas.openxmlformats.org/officeDocument/2006/relationships/hyperlink" Target="mailto:Marjean.Adarkwa@vita.virginia.gov" TargetMode="External"/><Relationship Id="rId3" Type="http://schemas.openxmlformats.org/officeDocument/2006/relationships/image" Target="../media/image4.png"/><Relationship Id="rId7" Type="http://schemas.openxmlformats.org/officeDocument/2006/relationships/hyperlink" Target="mailto:John.Willinger@vita.virginia.gov"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hyperlink" Target="mailto:Isaac.Amoani@vita.virginia.gov" TargetMode="External"/><Relationship Id="rId5" Type="http://schemas.openxmlformats.org/officeDocument/2006/relationships/hyperlink" Target="mailto:Andrew.Wirz@vita.virginia.gov" TargetMode="External"/><Relationship Id="rId4" Type="http://schemas.openxmlformats.org/officeDocument/2006/relationships/hyperlink" Target="mailto:matthew.steinbach@vita.virginia.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mailto:fiar@vita.virginia.gov" TargetMode="External"/><Relationship Id="rId2" Type="http://schemas.openxmlformats.org/officeDocument/2006/relationships/hyperlink" Target="https://covgov.sharepoint.com/:l:/s/TM-VITA-IR/FGK6gMTtyuFEoLvhAMitjoEBUSMvwwzpazI90U_XvnvROQ?nav=NTE5MWNhYzUtYmZkYS00NmE1LTkyOTEtMTVhMDBjMThlMWNl" TargetMode="External"/><Relationship Id="rId1" Type="http://schemas.openxmlformats.org/officeDocument/2006/relationships/slideLayout" Target="../slideLayouts/slideLayout28.xml"/><Relationship Id="rId4" Type="http://schemas.openxmlformats.org/officeDocument/2006/relationships/image" Target="../media/image46.jpg"/></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49.sv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msi-security-operations@saic.com*" TargetMode="Externa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3.jpg"/><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3" Type="http://schemas.openxmlformats.org/officeDocument/2006/relationships/hyperlink" Target="mailto:Richard.White@vita.virginia.gov" TargetMode="External"/><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hyperlink" Target="mailto:Uma.Seshakrishnan@vita.virginia.gov"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hyperlink" Target="https://vascan.org/vascan-2025/#register"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3" Type="http://schemas.openxmlformats.org/officeDocument/2006/relationships/hyperlink" Target="https://teams.microsoft.com/l/meetup-join/19%3ameeting_N2JiYWQ5NWItNzRjMi00ZTNiLThkY2ItYWFjNjNlYTg3Yjk4%40thread.v2/0?context=%7b%22Tid%22%3a%22620ae5a9-4ec1-4fa0-8641-5d9f386c7309%22%2c%22Oid%22%3a%22d6312ea5-e384-4886-a710-4c3103333761%22%7d" TargetMode="External"/><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89.xml.rels><?xml version="1.0" encoding="UTF-8" standalone="yes"?>
<Relationships xmlns="http://schemas.openxmlformats.org/package/2006/relationships"><Relationship Id="rId3" Type="http://schemas.openxmlformats.org/officeDocument/2006/relationships/hyperlink" Target="https://covaconf.webex.com/weblink/register/r4a05e20b703d317948bbc133e6645dd8" TargetMode="External"/><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hyperlink" Target="mailto:amy.braden@vita.virginia.gov" TargetMode="External"/><Relationship Id="rId2" Type="http://schemas.openxmlformats.org/officeDocument/2006/relationships/image" Target="../media/image24.jpg"/><Relationship Id="rId1" Type="http://schemas.openxmlformats.org/officeDocument/2006/relationships/slideLayout" Target="../slideLayouts/slideLayout23.xml"/><Relationship Id="rId4" Type="http://schemas.openxmlformats.org/officeDocument/2006/relationships/hyperlink" Target="mailto:michael.vannoy@vita.virginia.gov"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53.xml"/><Relationship Id="rId1" Type="http://schemas.openxmlformats.org/officeDocument/2006/relationships/slideLayout" Target="../slideLayouts/slideLayout70.xml"/><Relationship Id="rId4" Type="http://schemas.openxmlformats.org/officeDocument/2006/relationships/image" Target="../media/image77.jpe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C71B94-CB61-9BA6-57BD-370A570B23E4}"/>
              </a:ext>
            </a:extLst>
          </p:cNvPr>
          <p:cNvSpPr txBox="1">
            <a:spLocks noGrp="1"/>
          </p:cNvSpPr>
          <p:nvPr>
            <p:ph type="title" idx="4294967295"/>
          </p:nvPr>
        </p:nvSpPr>
        <p:spPr>
          <a:xfrm>
            <a:off x="5881867" y="3458979"/>
            <a:ext cx="5923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Information Security Officer's </a:t>
            </a:r>
            <a:endParaRPr kumimoji="0" lang="en-US" sz="1800" b="0" i="0" u="none" strike="noStrike" kern="1200" cap="none" spc="0" normalizeH="0" baseline="0" noProof="0" dirty="0">
              <a:ln>
                <a:noFill/>
              </a:ln>
              <a:solidFill>
                <a:srgbClr val="005E6E"/>
              </a:solidFill>
              <a:effectLst/>
              <a:uLnTx/>
              <a:uFillTx/>
              <a:latin typeface="+mn-lt"/>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E6E"/>
                </a:solidFill>
                <a:effectLst/>
                <a:uLnTx/>
                <a:uFillTx/>
                <a:latin typeface="Rajdhani"/>
                <a:ea typeface="+mn-ea"/>
                <a:cs typeface="Rajdhani" panose="02000000000000000000" pitchFamily="2" charset="77"/>
              </a:rPr>
              <a:t>Advisory Group</a:t>
            </a:r>
            <a:endParaRPr kumimoji="0" lang="en-US" sz="3600" b="1" i="0" u="none" strike="noStrike" kern="1200" cap="none" spc="0" normalizeH="0" baseline="0" noProof="0" dirty="0">
              <a:ln>
                <a:noFill/>
              </a:ln>
              <a:solidFill>
                <a:srgbClr val="005E6E"/>
              </a:solidFill>
              <a:effectLst/>
              <a:uLnTx/>
              <a:uFillTx/>
              <a:latin typeface="Rajdhani" panose="02000000000000000000" pitchFamily="2" charset="77"/>
              <a:ea typeface="+mn-ea"/>
              <a:cs typeface="Rajdhani" panose="02000000000000000000" pitchFamily="2" charset="77"/>
            </a:endParaRPr>
          </a:p>
        </p:txBody>
      </p:sp>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B8F47D-265C-FE4C-5E7E-9CC627CDF1B4}"/>
              </a:ext>
            </a:extLst>
          </p:cNvPr>
          <p:cNvSpPr txBox="1"/>
          <p:nvPr/>
        </p:nvSpPr>
        <p:spPr>
          <a:xfrm>
            <a:off x="805900" y="2190112"/>
            <a:ext cx="4868017" cy="2554545"/>
          </a:xfrm>
          <a:prstGeom prst="rect">
            <a:avLst/>
          </a:prstGeom>
          <a:noFill/>
        </p:spPr>
        <p:txBody>
          <a:bodyPr wrap="square" lIns="91440" tIns="45720" rIns="91440" bIns="45720" rtlCol="0" anchor="t">
            <a:spAutoFit/>
          </a:bodyPr>
          <a:lstStyle/>
          <a:p>
            <a:pPr algn="ctr"/>
            <a:r>
              <a:rPr lang="en-US" sz="4800" b="1" i="0" u="none" strike="noStrike" dirty="0">
                <a:solidFill>
                  <a:srgbClr val="E0E1DD"/>
                </a:solidFill>
                <a:effectLst/>
                <a:latin typeface="Rajdhani"/>
              </a:rPr>
              <a:t>WELCOME TO THE</a:t>
            </a:r>
            <a:r>
              <a:rPr lang="en-US" sz="4800" b="1" dirty="0">
                <a:solidFill>
                  <a:srgbClr val="E0E1DD"/>
                </a:solidFill>
                <a:latin typeface="Rajdhani"/>
              </a:rPr>
              <a:t>  Oct. 1,</a:t>
            </a:r>
            <a:r>
              <a:rPr lang="en-US" sz="4800" b="1" i="0" u="none" strike="noStrike" dirty="0">
                <a:solidFill>
                  <a:srgbClr val="E0E1DD"/>
                </a:solidFill>
                <a:effectLst/>
                <a:latin typeface="Rajdhani"/>
              </a:rPr>
              <a:t> </a:t>
            </a:r>
            <a:r>
              <a:rPr lang="en-US" sz="4800" b="1" dirty="0">
                <a:solidFill>
                  <a:srgbClr val="E0E1DD"/>
                </a:solidFill>
                <a:latin typeface="Rajdhani"/>
              </a:rPr>
              <a:t>2025</a:t>
            </a:r>
            <a:r>
              <a:rPr lang="en-US" sz="4800" b="1" i="0" u="none" strike="noStrike" dirty="0">
                <a:solidFill>
                  <a:srgbClr val="E0E1DD"/>
                </a:solidFill>
                <a:effectLst/>
                <a:latin typeface="Rajdhani"/>
              </a:rPr>
              <a:t> </a:t>
            </a:r>
            <a:r>
              <a:rPr lang="en-US" sz="4800" b="0" i="0" dirty="0">
                <a:solidFill>
                  <a:srgbClr val="E0E1DD"/>
                </a:solidFill>
                <a:effectLst/>
                <a:latin typeface="Rajdhani"/>
              </a:rPr>
              <a:t>​</a:t>
            </a:r>
            <a:br>
              <a:rPr lang="en-US" sz="4800" b="0" i="0" dirty="0">
                <a:effectLst/>
                <a:latin typeface="Rajdhani" panose="02000000000000000000" pitchFamily="2" charset="0"/>
              </a:rPr>
            </a:br>
            <a:r>
              <a:rPr lang="en-US" sz="4800" b="1" i="0" u="none" strike="noStrike" dirty="0">
                <a:solidFill>
                  <a:srgbClr val="E0E1DD"/>
                </a:solidFill>
                <a:effectLst/>
                <a:latin typeface="Rajdhani"/>
              </a:rPr>
              <a:t>ISOAG MEETING</a:t>
            </a:r>
            <a:r>
              <a:rPr lang="en-US" sz="4800" b="0" i="0" dirty="0">
                <a:solidFill>
                  <a:srgbClr val="E0E1DD"/>
                </a:solidFill>
                <a:effectLst/>
                <a:latin typeface="Rajdhani"/>
              </a:rPr>
              <a:t>​</a:t>
            </a:r>
            <a:br>
              <a:rPr lang="en-US" sz="3600" b="0" i="0" dirty="0">
                <a:effectLst/>
                <a:latin typeface="Rajdhani" panose="02000000000000000000" pitchFamily="2" charset="0"/>
              </a:rPr>
            </a:br>
            <a:endParaRPr lang="en-US" sz="1600" dirty="0">
              <a:solidFill>
                <a:schemeClr val="bg1"/>
              </a:solidFill>
              <a:latin typeface="Rajdhani" panose="02000000000000000000" pitchFamily="2" charset="77"/>
              <a:cs typeface="Rajdhani" panose="02000000000000000000" pitchFamily="2" charset="77"/>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96000" y="1450999"/>
            <a:ext cx="5054686" cy="1914041"/>
          </a:xfrm>
          <a:prstGeom prst="rect">
            <a:avLst/>
          </a:prstGeom>
        </p:spPr>
      </p:pic>
    </p:spTree>
    <p:extLst>
      <p:ext uri="{BB962C8B-B14F-4D97-AF65-F5344CB8AC3E}">
        <p14:creationId xmlns:p14="http://schemas.microsoft.com/office/powerpoint/2010/main" val="50537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8D43A-8683-EEDF-0306-AB52E8070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3AF03-CA4E-8C97-3D98-D44E94DD37AE}"/>
              </a:ext>
            </a:extLst>
          </p:cNvPr>
          <p:cNvSpPr>
            <a:spLocks noGrp="1"/>
          </p:cNvSpPr>
          <p:nvPr>
            <p:ph type="title"/>
          </p:nvPr>
        </p:nvSpPr>
        <p:spPr/>
        <p:txBody>
          <a:bodyPr>
            <a:normAutofit fontScale="90000"/>
          </a:bodyPr>
          <a:lstStyle/>
          <a:p>
            <a:r>
              <a:rPr lang="en-US" dirty="0"/>
              <a:t>Thank you!</a:t>
            </a:r>
            <a:br>
              <a:rPr lang="en-US" dirty="0"/>
            </a:br>
            <a:r>
              <a:rPr lang="en-US" dirty="0"/>
              <a:t>Questions?</a:t>
            </a:r>
          </a:p>
        </p:txBody>
      </p:sp>
    </p:spTree>
    <p:extLst>
      <p:ext uri="{BB962C8B-B14F-4D97-AF65-F5344CB8AC3E}">
        <p14:creationId xmlns:p14="http://schemas.microsoft.com/office/powerpoint/2010/main" val="342498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VITA Enterprise &amp; Security Architecture</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t>2025 Accomplishments and 2026 Plans</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Chris Williams</a:t>
            </a:r>
          </a:p>
          <a:p>
            <a:r>
              <a:rPr lang="en-US"/>
              <a:t>Director of Enterprise &amp; Security Architecture</a:t>
            </a:r>
          </a:p>
        </p:txBody>
      </p:sp>
      <p:sp>
        <p:nvSpPr>
          <p:cNvPr id="5" name="Text Placeholder 4">
            <a:extLst>
              <a:ext uri="{FF2B5EF4-FFF2-40B4-BE49-F238E27FC236}">
                <a16:creationId xmlns:a16="http://schemas.microsoft.com/office/drawing/2014/main" id="{BB4B3402-9C74-448B-6DAF-865915AEB392}"/>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a:t>October 1</a:t>
            </a:r>
            <a:r>
              <a:rPr lang="en-US" baseline="30000"/>
              <a:t>st</a:t>
            </a:r>
            <a:r>
              <a:rPr lang="en-US"/>
              <a:t>, 2025</a:t>
            </a:r>
          </a:p>
        </p:txBody>
      </p:sp>
    </p:spTree>
    <p:extLst>
      <p:ext uri="{BB962C8B-B14F-4D97-AF65-F5344CB8AC3E}">
        <p14:creationId xmlns:p14="http://schemas.microsoft.com/office/powerpoint/2010/main" val="159083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p:txBody>
          <a:bodyPr/>
          <a:lstStyle/>
          <a:p>
            <a:r>
              <a:rPr lang="en-US"/>
              <a:t>EA and SA – Our Objectives</a:t>
            </a:r>
          </a:p>
          <a:p>
            <a:pPr marL="342900" indent="-342900">
              <a:buFontTx/>
              <a:buChar char="-"/>
            </a:pPr>
            <a:r>
              <a:rPr lang="en-US"/>
              <a:t>Who we are</a:t>
            </a:r>
          </a:p>
          <a:p>
            <a:pPr marL="342900" indent="-342900">
              <a:buFontTx/>
              <a:buChar char="-"/>
            </a:pPr>
            <a:r>
              <a:rPr lang="en-US"/>
              <a:t>What we do</a:t>
            </a:r>
          </a:p>
          <a:p>
            <a:pPr marL="342900" indent="-342900">
              <a:buFontTx/>
              <a:buChar char="-"/>
            </a:pPr>
            <a:r>
              <a:rPr lang="en-US"/>
              <a:t>What we did in 2025</a:t>
            </a:r>
          </a:p>
          <a:p>
            <a:pPr marL="342900" indent="-342900">
              <a:buFontTx/>
              <a:buChar char="-"/>
            </a:pPr>
            <a:r>
              <a:rPr lang="en-US"/>
              <a:t>Our plans for 2026</a:t>
            </a:r>
          </a:p>
        </p:txBody>
      </p:sp>
    </p:spTree>
    <p:extLst>
      <p:ext uri="{BB962C8B-B14F-4D97-AF65-F5344CB8AC3E}">
        <p14:creationId xmlns:p14="http://schemas.microsoft.com/office/powerpoint/2010/main" val="4087216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AD53-D6EC-01DF-63DA-09DA8761E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119A2-A7C4-4672-8ECD-5D3EF656F729}"/>
              </a:ext>
            </a:extLst>
          </p:cNvPr>
          <p:cNvSpPr>
            <a:spLocks noGrp="1"/>
          </p:cNvSpPr>
          <p:nvPr>
            <p:ph type="title"/>
          </p:nvPr>
        </p:nvSpPr>
        <p:spPr>
          <a:xfrm>
            <a:off x="420414" y="206100"/>
            <a:ext cx="10857186" cy="1170755"/>
          </a:xfrm>
        </p:spPr>
        <p:txBody>
          <a:bodyPr/>
          <a:lstStyle/>
          <a:p>
            <a:r>
              <a:rPr lang="en-US"/>
              <a:t>Security and Enterprise Architecture – Our Objectives</a:t>
            </a:r>
          </a:p>
        </p:txBody>
      </p:sp>
      <p:sp>
        <p:nvSpPr>
          <p:cNvPr id="4" name="Content Placeholder 3">
            <a:extLst>
              <a:ext uri="{FF2B5EF4-FFF2-40B4-BE49-F238E27FC236}">
                <a16:creationId xmlns:a16="http://schemas.microsoft.com/office/drawing/2014/main" id="{7E056D9E-711C-13D8-BBB7-9EEF563D5C84}"/>
              </a:ext>
            </a:extLst>
          </p:cNvPr>
          <p:cNvSpPr>
            <a:spLocks noGrp="1"/>
          </p:cNvSpPr>
          <p:nvPr>
            <p:ph sz="half" idx="1"/>
          </p:nvPr>
        </p:nvSpPr>
        <p:spPr>
          <a:xfrm>
            <a:off x="838200" y="1376855"/>
            <a:ext cx="5181600" cy="4800108"/>
          </a:xfrm>
        </p:spPr>
        <p:txBody>
          <a:bodyPr/>
          <a:lstStyle/>
          <a:p>
            <a:r>
              <a:rPr lang="en-US" sz="1600"/>
              <a:t>Strategic Alignment and Business Value</a:t>
            </a:r>
          </a:p>
          <a:p>
            <a:r>
              <a:rPr lang="en-US" sz="1600" b="0"/>
              <a:t>· Align technology strategy and architecture with the Commonwealth’s business goals and citizen service outcomes.</a:t>
            </a:r>
          </a:p>
          <a:p>
            <a:r>
              <a:rPr lang="en-US" sz="1600" b="0"/>
              <a:t>· Measure and communicate the value of IT investments in terms of efficiency, cost savings, and improved services.</a:t>
            </a:r>
          </a:p>
          <a:p>
            <a:r>
              <a:rPr lang="en-US" sz="1600"/>
              <a:t>Technology Standards and Interoperability</a:t>
            </a:r>
          </a:p>
          <a:p>
            <a:r>
              <a:rPr lang="en-US" sz="1600" b="0"/>
              <a:t>· Define and maintain technology standards, reference architectures, and integration patterns.</a:t>
            </a:r>
          </a:p>
          <a:p>
            <a:r>
              <a:rPr lang="en-US" sz="1600" b="0"/>
              <a:t>· Ensure interoperability across agencies by promoting shared platforms, APIs, and data exchange frameworks.</a:t>
            </a:r>
          </a:p>
          <a:p>
            <a:endParaRPr lang="en-US" sz="1600"/>
          </a:p>
        </p:txBody>
      </p:sp>
      <p:sp>
        <p:nvSpPr>
          <p:cNvPr id="5" name="Content Placeholder 4">
            <a:extLst>
              <a:ext uri="{FF2B5EF4-FFF2-40B4-BE49-F238E27FC236}">
                <a16:creationId xmlns:a16="http://schemas.microsoft.com/office/drawing/2014/main" id="{DB59C106-B4DB-2ECA-1C07-2153C35ADAAD}"/>
              </a:ext>
            </a:extLst>
          </p:cNvPr>
          <p:cNvSpPr>
            <a:spLocks noGrp="1"/>
          </p:cNvSpPr>
          <p:nvPr>
            <p:ph sz="half" idx="2"/>
          </p:nvPr>
        </p:nvSpPr>
        <p:spPr>
          <a:xfrm>
            <a:off x="6172200" y="1376855"/>
            <a:ext cx="5181600" cy="4800108"/>
          </a:xfrm>
        </p:spPr>
        <p:txBody>
          <a:bodyPr/>
          <a:lstStyle/>
          <a:p>
            <a:r>
              <a:rPr lang="en-US" sz="1600"/>
              <a:t>Enterprise Portfolio Management</a:t>
            </a:r>
          </a:p>
          <a:p>
            <a:r>
              <a:rPr lang="en-US" sz="1600" b="0"/>
              <a:t>· Maintain visibility into enterprise systems, data assets, and business processes.</a:t>
            </a:r>
          </a:p>
          <a:p>
            <a:r>
              <a:rPr lang="en-US" sz="1600" b="0"/>
              <a:t>· Optimize IT investments by reducing duplication and promoting reuse.</a:t>
            </a:r>
          </a:p>
          <a:p>
            <a:r>
              <a:rPr lang="en-US" sz="1600" b="0"/>
              <a:t>· Provide decision-makers with insights to guide system retirements, consolidations, and modernization.</a:t>
            </a:r>
          </a:p>
          <a:p>
            <a:r>
              <a:rPr lang="en-US" sz="1600"/>
              <a:t>Governance and Compliance (Architecture)</a:t>
            </a:r>
          </a:p>
          <a:p>
            <a:r>
              <a:rPr lang="en-US" sz="1600" b="0"/>
              <a:t>· Establish EA governance processes to ensure alignment with statewide standards.</a:t>
            </a:r>
          </a:p>
          <a:p>
            <a:r>
              <a:rPr lang="en-US" sz="1600" b="0"/>
              <a:t>· Balance centralized oversight with agency-level flexibility in the federated model.</a:t>
            </a:r>
          </a:p>
          <a:p>
            <a:r>
              <a:rPr lang="en-US" sz="1600" b="0"/>
              <a:t>· Ensure architectural compliance in project reviews and procurement processes.</a:t>
            </a:r>
          </a:p>
          <a:p>
            <a:endParaRPr lang="en-US" sz="1600"/>
          </a:p>
        </p:txBody>
      </p:sp>
    </p:spTree>
    <p:extLst>
      <p:ext uri="{BB962C8B-B14F-4D97-AF65-F5344CB8AC3E}">
        <p14:creationId xmlns:p14="http://schemas.microsoft.com/office/powerpoint/2010/main" val="373778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9C65-ECD0-7662-62BB-507B6986A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588ED-4113-04E5-97A6-B2C39E8189FB}"/>
              </a:ext>
            </a:extLst>
          </p:cNvPr>
          <p:cNvSpPr>
            <a:spLocks noGrp="1"/>
          </p:cNvSpPr>
          <p:nvPr>
            <p:ph type="title"/>
          </p:nvPr>
        </p:nvSpPr>
        <p:spPr>
          <a:xfrm>
            <a:off x="441434" y="206100"/>
            <a:ext cx="11330152" cy="1325563"/>
          </a:xfrm>
        </p:spPr>
        <p:txBody>
          <a:bodyPr/>
          <a:lstStyle/>
          <a:p>
            <a:r>
              <a:rPr lang="en-US"/>
              <a:t>Security and Enterprise Architecture – Our Objectives </a:t>
            </a:r>
            <a:r>
              <a:rPr lang="en-US" sz="2000"/>
              <a:t>(cont’d)</a:t>
            </a:r>
          </a:p>
        </p:txBody>
      </p:sp>
      <p:sp>
        <p:nvSpPr>
          <p:cNvPr id="4" name="Content Placeholder 3">
            <a:extLst>
              <a:ext uri="{FF2B5EF4-FFF2-40B4-BE49-F238E27FC236}">
                <a16:creationId xmlns:a16="http://schemas.microsoft.com/office/drawing/2014/main" id="{2D6F53FF-E3F4-8E55-9432-FECF1A49EAA0}"/>
              </a:ext>
            </a:extLst>
          </p:cNvPr>
          <p:cNvSpPr>
            <a:spLocks noGrp="1"/>
          </p:cNvSpPr>
          <p:nvPr>
            <p:ph sz="half" idx="1"/>
          </p:nvPr>
        </p:nvSpPr>
        <p:spPr>
          <a:xfrm>
            <a:off x="838201" y="1345323"/>
            <a:ext cx="5181600" cy="4830216"/>
          </a:xfrm>
        </p:spPr>
        <p:txBody>
          <a:bodyPr/>
          <a:lstStyle/>
          <a:p>
            <a:r>
              <a:rPr lang="en-US" sz="1600"/>
              <a:t>Innovation and Future-State Planning</a:t>
            </a:r>
          </a:p>
          <a:p>
            <a:r>
              <a:rPr lang="en-US" sz="1600" b="0"/>
              <a:t>· Continuously scan for emerging technologies and assess their applicability for government services.</a:t>
            </a:r>
          </a:p>
          <a:p>
            <a:r>
              <a:rPr lang="en-US" sz="1600" b="0"/>
              <a:t>· Develop technology roadmaps that support digital transformation and long-term resilience.</a:t>
            </a:r>
          </a:p>
          <a:p>
            <a:r>
              <a:rPr lang="en-US" sz="1600" b="0"/>
              <a:t>· Pilot and scale secure, innovative solutions across agencies.</a:t>
            </a:r>
          </a:p>
          <a:p>
            <a:r>
              <a:rPr lang="en-US" sz="1600"/>
              <a:t>Information and Data Management</a:t>
            </a:r>
          </a:p>
          <a:p>
            <a:r>
              <a:rPr lang="en-US" sz="1600" b="0"/>
              <a:t>· Promote enterprise-wide data management, classification, and sharing practices.</a:t>
            </a:r>
          </a:p>
          <a:p>
            <a:r>
              <a:rPr lang="en-US" sz="1600" b="0"/>
              <a:t>· Enable secure, standardized data exchanges to improve decision-making and service delivery.</a:t>
            </a:r>
          </a:p>
          <a:p>
            <a:r>
              <a:rPr lang="en-US" sz="1600" b="0"/>
              <a:t>· Support data governance frameworks that align with security and privacy requirements.</a:t>
            </a:r>
          </a:p>
          <a:p>
            <a:endParaRPr lang="en-US" sz="1600"/>
          </a:p>
        </p:txBody>
      </p:sp>
      <p:sp>
        <p:nvSpPr>
          <p:cNvPr id="5" name="Content Placeholder 4">
            <a:extLst>
              <a:ext uri="{FF2B5EF4-FFF2-40B4-BE49-F238E27FC236}">
                <a16:creationId xmlns:a16="http://schemas.microsoft.com/office/drawing/2014/main" id="{8C0A59E9-11A5-0C3C-F3DF-22C1EB16F357}"/>
              </a:ext>
            </a:extLst>
          </p:cNvPr>
          <p:cNvSpPr>
            <a:spLocks noGrp="1"/>
          </p:cNvSpPr>
          <p:nvPr>
            <p:ph sz="half" idx="2"/>
          </p:nvPr>
        </p:nvSpPr>
        <p:spPr>
          <a:xfrm>
            <a:off x="6172200" y="1345323"/>
            <a:ext cx="5578366" cy="4737046"/>
          </a:xfrm>
        </p:spPr>
        <p:txBody>
          <a:bodyPr/>
          <a:lstStyle/>
          <a:p>
            <a:r>
              <a:rPr lang="en-US" sz="1600"/>
              <a:t>Asset and Lifecycle Management</a:t>
            </a:r>
          </a:p>
          <a:p>
            <a:r>
              <a:rPr lang="en-US" sz="1600" b="0"/>
              <a:t>· Establish enterprise approaches for technology lifecycle management (from acquisition through retirement).</a:t>
            </a:r>
          </a:p>
          <a:p>
            <a:r>
              <a:rPr lang="en-US" sz="1600" b="0"/>
              <a:t>· Drive sustainable, cost-effective IT practices across the enterprise.</a:t>
            </a:r>
          </a:p>
          <a:p>
            <a:r>
              <a:rPr lang="en-US" sz="1600" b="0"/>
              <a:t> </a:t>
            </a:r>
            <a:r>
              <a:rPr lang="en-US" sz="1600"/>
              <a:t>Stakeholder Collaboration and Guidance</a:t>
            </a:r>
          </a:p>
          <a:p>
            <a:r>
              <a:rPr lang="en-US" sz="1600" b="0"/>
              <a:t>· Act as a trusted advisor to agencies by providing reference architectures, templates, and playbooks.</a:t>
            </a:r>
          </a:p>
          <a:p>
            <a:r>
              <a:rPr lang="en-US" sz="1600" b="0"/>
              <a:t>· Coordinate with agency CIOs and IT leaders to harmonize enterprise standards with local needs.</a:t>
            </a:r>
          </a:p>
          <a:p>
            <a:r>
              <a:rPr lang="en-US" sz="1600" b="0"/>
              <a:t>· Promote shared services and cross-agency initiatives to improve efficiency.</a:t>
            </a:r>
          </a:p>
          <a:p>
            <a:r>
              <a:rPr lang="en-US" sz="1600"/>
              <a:t>Workforce and Skills Development</a:t>
            </a:r>
          </a:p>
          <a:p>
            <a:r>
              <a:rPr lang="en-US" sz="1600" b="0"/>
              <a:t>· Provide training and guidance to IT and business leaders on enterprise architecture principles.</a:t>
            </a:r>
          </a:p>
          <a:p>
            <a:r>
              <a:rPr lang="en-US" sz="1600" b="0"/>
              <a:t>· Build capacity for architectural thinking and system-level design across agencies.</a:t>
            </a:r>
            <a:endParaRPr lang="en-US" sz="1600"/>
          </a:p>
        </p:txBody>
      </p:sp>
    </p:spTree>
    <p:extLst>
      <p:ext uri="{BB962C8B-B14F-4D97-AF65-F5344CB8AC3E}">
        <p14:creationId xmlns:p14="http://schemas.microsoft.com/office/powerpoint/2010/main" val="261872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7C09AE-AE24-03C6-5513-748018E9D4F8}"/>
              </a:ext>
              <a:ext uri="{C183D7F6-B498-43B3-948B-1728B52AA6E4}">
                <adec:decorative xmlns:adec="http://schemas.microsoft.com/office/drawing/2017/decorative" val="1"/>
              </a:ext>
            </a:extLst>
          </p:cNvPr>
          <p:cNvSpPr/>
          <p:nvPr/>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1" name="Slide Number Placeholder 18">
            <a:extLst>
              <a:ext uri="{FF2B5EF4-FFF2-40B4-BE49-F238E27FC236}">
                <a16:creationId xmlns:a16="http://schemas.microsoft.com/office/drawing/2014/main" id="{83295DD9-2F7B-D2CB-745F-CFB6382081F8}"/>
              </a:ext>
              <a:ext uri="{C183D7F6-B498-43B3-948B-1728B52AA6E4}">
                <adec:decorative xmlns:adec="http://schemas.microsoft.com/office/drawing/2017/decorative" val="1"/>
              </a:ext>
            </a:extLst>
          </p:cNvPr>
          <p:cNvSpPr txBox="1">
            <a:spLocks/>
          </p:cNvSpPr>
          <p:nvPr/>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srgbClr val="FFFFFF"/>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32" name="Title 31">
            <a:extLst>
              <a:ext uri="{FF2B5EF4-FFF2-40B4-BE49-F238E27FC236}">
                <a16:creationId xmlns:a16="http://schemas.microsoft.com/office/drawing/2014/main" id="{F46F1486-D4EC-3364-28B8-EC9F73917172}"/>
              </a:ext>
            </a:extLst>
          </p:cNvPr>
          <p:cNvSpPr txBox="1">
            <a:spLocks noGrp="1"/>
          </p:cNvSpPr>
          <p:nvPr>
            <p:ph type="title" idx="4294967295"/>
          </p:nvPr>
        </p:nvSpPr>
        <p:spPr>
          <a:xfrm>
            <a:off x="440872" y="244054"/>
            <a:ext cx="902894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mn-cs"/>
              </a:rPr>
              <a:t>Enterprise Architecture  - What We Do</a:t>
            </a:r>
          </a:p>
        </p:txBody>
      </p:sp>
      <p:cxnSp>
        <p:nvCxnSpPr>
          <p:cNvPr id="29" name="Straight Arrow Connector 28">
            <a:extLst>
              <a:ext uri="{FF2B5EF4-FFF2-40B4-BE49-F238E27FC236}">
                <a16:creationId xmlns:a16="http://schemas.microsoft.com/office/drawing/2014/main" id="{35590673-4D50-41FD-89B8-66CF64FA624C}"/>
              </a:ext>
              <a:ext uri="{C183D7F6-B498-43B3-948B-1728B52AA6E4}">
                <adec:decorative xmlns:adec="http://schemas.microsoft.com/office/drawing/2017/decorative" val="1"/>
              </a:ext>
            </a:extLst>
          </p:cNvPr>
          <p:cNvCxnSpPr>
            <a:cxnSpLocks/>
          </p:cNvCxnSpPr>
          <p:nvPr/>
        </p:nvCxnSpPr>
        <p:spPr>
          <a:xfrm>
            <a:off x="3359384" y="2803202"/>
            <a:ext cx="1576900" cy="0"/>
          </a:xfrm>
          <a:prstGeom prst="straightConnector1">
            <a:avLst/>
          </a:prstGeom>
          <a:ln w="76200">
            <a:solidFill>
              <a:srgbClr val="00607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48E7D84E-6B84-4F2F-A035-7BD980A9B982}"/>
              </a:ext>
            </a:extLst>
          </p:cNvPr>
          <p:cNvSpPr/>
          <p:nvPr/>
        </p:nvSpPr>
        <p:spPr>
          <a:xfrm>
            <a:off x="1232276" y="1616037"/>
            <a:ext cx="2083951" cy="3674321"/>
          </a:xfrm>
          <a:prstGeom prst="roundRect">
            <a:avLst>
              <a:gd name="adj" fmla="val 6497"/>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Service Towers</a:t>
            </a:r>
            <a:b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b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End User 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Mainframe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Managed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Messaging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SSDC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VITA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Voice/Network</a:t>
            </a:r>
          </a:p>
        </p:txBody>
      </p:sp>
      <p:sp>
        <p:nvSpPr>
          <p:cNvPr id="33" name="TextBox 32">
            <a:extLst>
              <a:ext uri="{FF2B5EF4-FFF2-40B4-BE49-F238E27FC236}">
                <a16:creationId xmlns:a16="http://schemas.microsoft.com/office/drawing/2014/main" id="{E47834EE-DDD1-4007-B7AB-3F0D6314058E}"/>
              </a:ext>
            </a:extLst>
          </p:cNvPr>
          <p:cNvSpPr txBox="1"/>
          <p:nvPr/>
        </p:nvSpPr>
        <p:spPr>
          <a:xfrm>
            <a:off x="3356401" y="2006660"/>
            <a:ext cx="15768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Roadmaps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Standards</a:t>
            </a:r>
          </a:p>
        </p:txBody>
      </p:sp>
      <p:cxnSp>
        <p:nvCxnSpPr>
          <p:cNvPr id="34" name="Straight Arrow Connector 33">
            <a:extLst>
              <a:ext uri="{FF2B5EF4-FFF2-40B4-BE49-F238E27FC236}">
                <a16:creationId xmlns:a16="http://schemas.microsoft.com/office/drawing/2014/main" id="{46D4C578-7106-4344-9D1F-463AD061AB0C}"/>
              </a:ext>
              <a:ext uri="{C183D7F6-B498-43B3-948B-1728B52AA6E4}">
                <adec:decorative xmlns:adec="http://schemas.microsoft.com/office/drawing/2017/decorative" val="1"/>
              </a:ext>
            </a:extLst>
          </p:cNvPr>
          <p:cNvCxnSpPr>
            <a:cxnSpLocks/>
          </p:cNvCxnSpPr>
          <p:nvPr/>
        </p:nvCxnSpPr>
        <p:spPr>
          <a:xfrm flipH="1">
            <a:off x="3341696" y="3870506"/>
            <a:ext cx="1616275" cy="0"/>
          </a:xfrm>
          <a:prstGeom prst="straightConnector1">
            <a:avLst/>
          </a:prstGeom>
          <a:ln w="76200">
            <a:solidFill>
              <a:srgbClr val="90D5AC"/>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5E042FC-3229-49D6-A106-8CA049C31A3E}"/>
              </a:ext>
            </a:extLst>
          </p:cNvPr>
          <p:cNvSpPr/>
          <p:nvPr/>
        </p:nvSpPr>
        <p:spPr>
          <a:xfrm>
            <a:off x="4975582" y="1556811"/>
            <a:ext cx="2492071" cy="3792773"/>
          </a:xfrm>
          <a:prstGeom prst="roundRect">
            <a:avLst>
              <a:gd name="adj" fmla="val 6497"/>
            </a:avLst>
          </a:prstGeom>
          <a:solidFill>
            <a:srgbClr val="006070"/>
          </a:solidFill>
          <a:ln w="76200">
            <a:solidFill>
              <a:srgbClr val="90D5A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Enterprise Architecture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AI Registry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Arch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ARCPs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Ardoq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DNS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Exceptions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IBCs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ITSPs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PGRs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RFPs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RTMs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Roadmaps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SOWs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D450"/>
                </a:solidFill>
                <a:effectLst/>
                <a:uLnTx/>
                <a:uFillTx/>
                <a:latin typeface="Roboto" panose="02000000000000000000" pitchFamily="2" charset="0"/>
                <a:ea typeface="Roboto" panose="02000000000000000000" pitchFamily="2" charset="0"/>
                <a:cs typeface="+mn-cs"/>
              </a:rPr>
              <a:t>Standards</a:t>
            </a:r>
          </a:p>
        </p:txBody>
      </p:sp>
      <p:sp>
        <p:nvSpPr>
          <p:cNvPr id="35" name="TextBox 34">
            <a:extLst>
              <a:ext uri="{FF2B5EF4-FFF2-40B4-BE49-F238E27FC236}">
                <a16:creationId xmlns:a16="http://schemas.microsoft.com/office/drawing/2014/main" id="{B3F9C6E6-BCF6-4D99-9341-9BB386FC03A9}"/>
              </a:ext>
            </a:extLst>
          </p:cNvPr>
          <p:cNvSpPr txBox="1"/>
          <p:nvPr/>
        </p:nvSpPr>
        <p:spPr>
          <a:xfrm>
            <a:off x="3356401" y="4036691"/>
            <a:ext cx="15798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Arch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Ardoq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Exceptions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ARCPs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RTMs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Procurement</a:t>
            </a:r>
          </a:p>
        </p:txBody>
      </p:sp>
      <p:sp>
        <p:nvSpPr>
          <p:cNvPr id="37" name="TextBox 36">
            <a:extLst>
              <a:ext uri="{FF2B5EF4-FFF2-40B4-BE49-F238E27FC236}">
                <a16:creationId xmlns:a16="http://schemas.microsoft.com/office/drawing/2014/main" id="{359A6E71-8546-458A-96DD-365B4246505E}"/>
              </a:ext>
            </a:extLst>
          </p:cNvPr>
          <p:cNvSpPr txBox="1"/>
          <p:nvPr/>
        </p:nvSpPr>
        <p:spPr>
          <a:xfrm>
            <a:off x="7461253" y="2006660"/>
            <a:ext cx="15798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Roadmaps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Standards</a:t>
            </a:r>
          </a:p>
        </p:txBody>
      </p:sp>
      <p:sp>
        <p:nvSpPr>
          <p:cNvPr id="36" name="TextBox 35">
            <a:extLst>
              <a:ext uri="{FF2B5EF4-FFF2-40B4-BE49-F238E27FC236}">
                <a16:creationId xmlns:a16="http://schemas.microsoft.com/office/drawing/2014/main" id="{A7AC6C73-4877-4D98-9086-2B2AB41C69FE}"/>
              </a:ext>
            </a:extLst>
          </p:cNvPr>
          <p:cNvSpPr txBox="1"/>
          <p:nvPr/>
        </p:nvSpPr>
        <p:spPr>
          <a:xfrm>
            <a:off x="7434376" y="4036691"/>
            <a:ext cx="15798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AI Registry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Arch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Ardoq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DNS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Exceptions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IBCs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ITSPs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PGRs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RFPs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SOWs</a:t>
            </a:r>
          </a:p>
        </p:txBody>
      </p:sp>
      <p:cxnSp>
        <p:nvCxnSpPr>
          <p:cNvPr id="43" name="Straight Arrow Connector 42">
            <a:extLst>
              <a:ext uri="{FF2B5EF4-FFF2-40B4-BE49-F238E27FC236}">
                <a16:creationId xmlns:a16="http://schemas.microsoft.com/office/drawing/2014/main" id="{86B66145-4123-43B7-8C27-513EA6E39314}"/>
              </a:ext>
              <a:ext uri="{C183D7F6-B498-43B3-948B-1728B52AA6E4}">
                <adec:decorative xmlns:adec="http://schemas.microsoft.com/office/drawing/2017/decorative" val="1"/>
              </a:ext>
            </a:extLst>
          </p:cNvPr>
          <p:cNvCxnSpPr>
            <a:cxnSpLocks/>
          </p:cNvCxnSpPr>
          <p:nvPr/>
        </p:nvCxnSpPr>
        <p:spPr>
          <a:xfrm>
            <a:off x="7501524" y="3870506"/>
            <a:ext cx="1485570" cy="0"/>
          </a:xfrm>
          <a:prstGeom prst="straightConnector1">
            <a:avLst/>
          </a:prstGeom>
          <a:ln w="76200">
            <a:solidFill>
              <a:srgbClr val="90D5AC"/>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FFA8A90-F2C3-4DDC-B678-D997DBD0033B}"/>
              </a:ext>
              <a:ext uri="{C183D7F6-B498-43B3-948B-1728B52AA6E4}">
                <adec:decorative xmlns:adec="http://schemas.microsoft.com/office/drawing/2017/decorative" val="1"/>
              </a:ext>
            </a:extLst>
          </p:cNvPr>
          <p:cNvCxnSpPr>
            <a:cxnSpLocks/>
          </p:cNvCxnSpPr>
          <p:nvPr/>
        </p:nvCxnSpPr>
        <p:spPr>
          <a:xfrm flipH="1" flipV="1">
            <a:off x="7508959" y="2803202"/>
            <a:ext cx="1474692" cy="4546"/>
          </a:xfrm>
          <a:prstGeom prst="straightConnector1">
            <a:avLst/>
          </a:prstGeom>
          <a:ln w="76200">
            <a:solidFill>
              <a:srgbClr val="00607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7EC7861B-5A13-43F0-B26D-C8C1F6EABA4F}"/>
              </a:ext>
            </a:extLst>
          </p:cNvPr>
          <p:cNvSpPr/>
          <p:nvPr/>
        </p:nvSpPr>
        <p:spPr>
          <a:xfrm>
            <a:off x="9014181" y="1615253"/>
            <a:ext cx="2084832" cy="3675888"/>
          </a:xfrm>
          <a:prstGeom prst="roundRect">
            <a:avLst>
              <a:gd name="adj" fmla="val 6497"/>
            </a:avLst>
          </a:prstGeom>
          <a:solidFill>
            <a:srgbClr val="90D5AC"/>
          </a:solidFill>
          <a:ln w="76200">
            <a:solidFill>
              <a:srgbClr val="006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Agencies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Executive 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Higher 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Localities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rPr>
              <a:t>Out of Scope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8096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E4F2B-7CF9-12AD-EE9B-12AA1D543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FAE55-C550-9D19-CD1E-2406D778588E}"/>
              </a:ext>
            </a:extLst>
          </p:cNvPr>
          <p:cNvSpPr>
            <a:spLocks noGrp="1"/>
          </p:cNvSpPr>
          <p:nvPr>
            <p:ph type="title"/>
          </p:nvPr>
        </p:nvSpPr>
        <p:spPr/>
        <p:txBody>
          <a:bodyPr/>
          <a:lstStyle/>
          <a:p>
            <a:r>
              <a:rPr lang="en-US"/>
              <a:t>Enterprise Architecture– Who We Are</a:t>
            </a:r>
          </a:p>
        </p:txBody>
      </p:sp>
      <p:pic>
        <p:nvPicPr>
          <p:cNvPr id="1026" name="Picture 2" descr="Organizational chart with Enterprise Architecture employees and the areas they support">
            <a:extLst>
              <a:ext uri="{FF2B5EF4-FFF2-40B4-BE49-F238E27FC236}">
                <a16:creationId xmlns:a16="http://schemas.microsoft.com/office/drawing/2014/main" id="{5BC9B2CD-4984-F93B-02F3-08B688C0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22" y="1503363"/>
            <a:ext cx="11298621" cy="449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6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4E5BE-B89D-1A74-7A32-02BD9267F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E9490-B3A4-9BB4-DEDF-063489A5F779}"/>
              </a:ext>
            </a:extLst>
          </p:cNvPr>
          <p:cNvSpPr>
            <a:spLocks noGrp="1"/>
          </p:cNvSpPr>
          <p:nvPr>
            <p:ph type="title"/>
          </p:nvPr>
        </p:nvSpPr>
        <p:spPr/>
        <p:txBody>
          <a:bodyPr/>
          <a:lstStyle/>
          <a:p>
            <a:r>
              <a:rPr lang="en-US"/>
              <a:t>Enterprise Architecture – 2025 Accomplishments</a:t>
            </a:r>
          </a:p>
        </p:txBody>
      </p:sp>
      <p:sp>
        <p:nvSpPr>
          <p:cNvPr id="3" name="Content Placeholder 2">
            <a:extLst>
              <a:ext uri="{FF2B5EF4-FFF2-40B4-BE49-F238E27FC236}">
                <a16:creationId xmlns:a16="http://schemas.microsoft.com/office/drawing/2014/main" id="{87760423-1CF9-DC46-4729-B713FB04934B}"/>
              </a:ext>
            </a:extLst>
          </p:cNvPr>
          <p:cNvSpPr>
            <a:spLocks noGrp="1"/>
          </p:cNvSpPr>
          <p:nvPr>
            <p:ph sz="half" idx="1"/>
          </p:nvPr>
        </p:nvSpPr>
        <p:spPr>
          <a:xfrm>
            <a:off x="838200" y="1531663"/>
            <a:ext cx="10912366" cy="4645300"/>
          </a:xfrm>
        </p:spPr>
        <p:txBody>
          <a:bodyPr/>
          <a:lstStyle/>
          <a:p>
            <a:pPr lvl="0"/>
            <a:r>
              <a:rPr lang="en-US" dirty="0"/>
              <a:t>Containerization Standard</a:t>
            </a:r>
          </a:p>
          <a:p>
            <a:pPr marL="800100" lvl="1" indent="-342900">
              <a:buFont typeface="Arial" panose="020B0604020202020204" pitchFamily="34" charset="0"/>
              <a:buChar char="•"/>
            </a:pPr>
            <a:r>
              <a:rPr lang="en-US" dirty="0"/>
              <a:t>Created and put through ORCA and Platform for review</a:t>
            </a:r>
          </a:p>
          <a:p>
            <a:pPr marL="1485900" lvl="2" indent="-342900">
              <a:buFont typeface="Arial" panose="020B0604020202020204" pitchFamily="34" charset="0"/>
              <a:buChar char="•"/>
            </a:pPr>
            <a:r>
              <a:rPr lang="en-US" dirty="0"/>
              <a:t>Standard created in partnership with agencies, VITA, and its suppliers</a:t>
            </a:r>
          </a:p>
          <a:p>
            <a:pPr marL="800100" lvl="1" indent="-342900">
              <a:buFont typeface="Arial" panose="020B0604020202020204" pitchFamily="34" charset="0"/>
              <a:buChar char="•"/>
            </a:pPr>
            <a:r>
              <a:rPr lang="en-US" dirty="0"/>
              <a:t>Working on Final Approvals, to be published “soon”</a:t>
            </a:r>
          </a:p>
          <a:p>
            <a:pPr marL="800100" lvl="1" indent="-342900">
              <a:buFont typeface="Arial" panose="020B0604020202020204" pitchFamily="34" charset="0"/>
              <a:buChar char="•"/>
            </a:pPr>
            <a:endParaRPr lang="en-US" dirty="0"/>
          </a:p>
          <a:p>
            <a:pPr lvl="0"/>
            <a:r>
              <a:rPr lang="en-US" dirty="0" err="1"/>
              <a:t>Ardoq</a:t>
            </a:r>
            <a:r>
              <a:rPr lang="en-US" dirty="0"/>
              <a:t>, change in scope &amp; rollout</a:t>
            </a:r>
          </a:p>
          <a:p>
            <a:pPr marL="800100" lvl="1" indent="-342900">
              <a:buFont typeface="Arial" panose="020B0604020202020204" pitchFamily="34" charset="0"/>
              <a:buChar char="•"/>
            </a:pPr>
            <a:r>
              <a:rPr lang="en-US" dirty="0"/>
              <a:t>Agency and VITA usage of tool</a:t>
            </a:r>
          </a:p>
          <a:p>
            <a:pPr marL="800100" lvl="1" indent="-342900">
              <a:buFont typeface="Arial" panose="020B0604020202020204" pitchFamily="34" charset="0"/>
              <a:buChar char="•"/>
            </a:pPr>
            <a:r>
              <a:rPr lang="en-US" dirty="0"/>
              <a:t>Supplier tools</a:t>
            </a:r>
          </a:p>
          <a:p>
            <a:pPr lvl="0"/>
            <a:endParaRPr lang="en-US" dirty="0"/>
          </a:p>
          <a:p>
            <a:pPr lvl="0"/>
            <a:r>
              <a:rPr lang="en-US" dirty="0"/>
              <a:t>Technology roadmaps</a:t>
            </a:r>
          </a:p>
          <a:p>
            <a:pPr marL="800100" lvl="1" indent="-342900">
              <a:buFont typeface="Arial" panose="020B0604020202020204" pitchFamily="34" charset="0"/>
              <a:buChar char="•"/>
            </a:pPr>
            <a:r>
              <a:rPr lang="en-US" dirty="0"/>
              <a:t>Updated model for roadmaps, utilizing </a:t>
            </a:r>
            <a:r>
              <a:rPr lang="en-US" dirty="0" err="1"/>
              <a:t>Ardoq</a:t>
            </a:r>
            <a:endParaRPr lang="en-US" dirty="0"/>
          </a:p>
          <a:p>
            <a:pPr lvl="0"/>
            <a:endParaRPr lang="en-US" dirty="0"/>
          </a:p>
          <a:p>
            <a:endParaRPr lang="en-US" dirty="0"/>
          </a:p>
        </p:txBody>
      </p:sp>
    </p:spTree>
    <p:extLst>
      <p:ext uri="{BB962C8B-B14F-4D97-AF65-F5344CB8AC3E}">
        <p14:creationId xmlns:p14="http://schemas.microsoft.com/office/powerpoint/2010/main" val="3490588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1AC82-F7F7-2035-3FF6-714D1B3E4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793F8-A565-6759-4FF0-552016E7BAF0}"/>
              </a:ext>
            </a:extLst>
          </p:cNvPr>
          <p:cNvSpPr>
            <a:spLocks noGrp="1"/>
          </p:cNvSpPr>
          <p:nvPr>
            <p:ph type="title"/>
          </p:nvPr>
        </p:nvSpPr>
        <p:spPr/>
        <p:txBody>
          <a:bodyPr/>
          <a:lstStyle/>
          <a:p>
            <a:r>
              <a:rPr lang="en-US"/>
              <a:t>Enterprise Architecture – 2025 Accomplishments </a:t>
            </a:r>
            <a:r>
              <a:rPr lang="en-US" sz="2000"/>
              <a:t>(cont’d)</a:t>
            </a:r>
          </a:p>
        </p:txBody>
      </p:sp>
      <p:sp>
        <p:nvSpPr>
          <p:cNvPr id="3" name="Content Placeholder 2">
            <a:extLst>
              <a:ext uri="{FF2B5EF4-FFF2-40B4-BE49-F238E27FC236}">
                <a16:creationId xmlns:a16="http://schemas.microsoft.com/office/drawing/2014/main" id="{9097FC37-399A-B8C5-5CAA-3CB7F6B2ECA6}"/>
              </a:ext>
            </a:extLst>
          </p:cNvPr>
          <p:cNvSpPr>
            <a:spLocks noGrp="1"/>
          </p:cNvSpPr>
          <p:nvPr>
            <p:ph sz="half" idx="1"/>
          </p:nvPr>
        </p:nvSpPr>
        <p:spPr>
          <a:xfrm>
            <a:off x="838200" y="1285875"/>
            <a:ext cx="10912366" cy="4891088"/>
          </a:xfrm>
        </p:spPr>
        <p:txBody>
          <a:bodyPr/>
          <a:lstStyle/>
          <a:p>
            <a:pPr lvl="0"/>
            <a:r>
              <a:rPr lang="en-US" dirty="0"/>
              <a:t>AI Registry &amp; COP</a:t>
            </a:r>
          </a:p>
          <a:p>
            <a:pPr marL="342900" lvl="0" indent="-342900">
              <a:buFont typeface="Arial" panose="020B0604020202020204" pitchFamily="34" charset="0"/>
              <a:buChar char="•"/>
            </a:pPr>
            <a:r>
              <a:rPr lang="en-US" b="0" dirty="0"/>
              <a:t>Led AI Community of Practice, held multiple AI COP meetings</a:t>
            </a:r>
          </a:p>
          <a:p>
            <a:pPr marL="342900" lvl="0" indent="-342900">
              <a:buFont typeface="Arial" panose="020B0604020202020204" pitchFamily="34" charset="0"/>
              <a:buChar char="•"/>
            </a:pPr>
            <a:r>
              <a:rPr lang="en-US" b="0" dirty="0"/>
              <a:t>Updated AI Roadmap</a:t>
            </a:r>
          </a:p>
          <a:p>
            <a:pPr lvl="0"/>
            <a:endParaRPr lang="en-US" dirty="0"/>
          </a:p>
          <a:p>
            <a:pPr lvl="0"/>
            <a:r>
              <a:rPr lang="en-US" dirty="0"/>
              <a:t>Business &amp; Technical Capability mapping</a:t>
            </a:r>
          </a:p>
          <a:p>
            <a:pPr marL="800100" lvl="1" indent="-342900">
              <a:buFont typeface="Arial" panose="020B0604020202020204" pitchFamily="34" charset="0"/>
              <a:buChar char="•"/>
            </a:pPr>
            <a:r>
              <a:rPr lang="en-US" dirty="0"/>
              <a:t>Applied to Enterprise application portfolio</a:t>
            </a:r>
          </a:p>
          <a:p>
            <a:pPr lvl="1"/>
            <a:endParaRPr lang="en-US" dirty="0"/>
          </a:p>
          <a:p>
            <a:pPr lvl="0"/>
            <a:r>
              <a:rPr lang="en-US" dirty="0"/>
              <a:t>App modernization</a:t>
            </a:r>
          </a:p>
          <a:p>
            <a:pPr marL="800100" lvl="1" indent="-342900">
              <a:buFont typeface="Arial" panose="020B0604020202020204" pitchFamily="34" charset="0"/>
              <a:buChar char="•"/>
            </a:pPr>
            <a:r>
              <a:rPr lang="en-US" dirty="0"/>
              <a:t>Enhanced agency data capture</a:t>
            </a:r>
          </a:p>
          <a:p>
            <a:pPr marL="800100" lvl="1" indent="-342900">
              <a:buFont typeface="Arial" panose="020B0604020202020204" pitchFamily="34" charset="0"/>
              <a:buChar char="•"/>
            </a:pPr>
            <a:r>
              <a:rPr lang="en-US" dirty="0"/>
              <a:t>Took Ownership of Application Lifecycle Management</a:t>
            </a:r>
          </a:p>
          <a:p>
            <a:endParaRPr lang="en-US" dirty="0"/>
          </a:p>
          <a:p>
            <a:pPr lvl="0"/>
            <a:r>
              <a:rPr lang="en-US" dirty="0"/>
              <a:t>Updated EA portion of VITA website </a:t>
            </a:r>
          </a:p>
          <a:p>
            <a:pPr marL="800100" lvl="1" indent="-342900">
              <a:buFont typeface="Arial" panose="020B0604020202020204" pitchFamily="34" charset="0"/>
              <a:buChar char="•"/>
            </a:pPr>
            <a:endParaRPr lang="en-US" dirty="0"/>
          </a:p>
          <a:p>
            <a:pPr lvl="0"/>
            <a:endParaRPr lang="en-US" dirty="0"/>
          </a:p>
        </p:txBody>
      </p:sp>
    </p:spTree>
    <p:extLst>
      <p:ext uri="{BB962C8B-B14F-4D97-AF65-F5344CB8AC3E}">
        <p14:creationId xmlns:p14="http://schemas.microsoft.com/office/powerpoint/2010/main" val="3826965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83D16-FF35-F69F-96A2-9CBC12C3A714}"/>
              </a:ext>
            </a:extLst>
          </p:cNvPr>
          <p:cNvSpPr>
            <a:spLocks noGrp="1"/>
          </p:cNvSpPr>
          <p:nvPr>
            <p:ph type="title"/>
          </p:nvPr>
        </p:nvSpPr>
        <p:spPr>
          <a:xfrm>
            <a:off x="838199" y="206100"/>
            <a:ext cx="10798629" cy="1325563"/>
          </a:xfrm>
        </p:spPr>
        <p:txBody>
          <a:bodyPr/>
          <a:lstStyle/>
          <a:p>
            <a:r>
              <a:rPr lang="en-US"/>
              <a:t>Enterprise Architecture – Types of Work for last 3 Sprints </a:t>
            </a:r>
          </a:p>
        </p:txBody>
      </p:sp>
      <p:pic>
        <p:nvPicPr>
          <p:cNvPr id="5" name="Picture" descr="This slide contains the following visuals: columnChart ,textbox. Please refer to the notes on this slide for details&#10;&#10;Smart Scapes EA dashboard as of 9/11/25 showing projects in flight and time spent on a bar graph" title="This slide contains the following visuals: columnChart ,textbox. Please refer to the notes on this slide for details">
            <a:hlinkClick r:id="rId3"/>
            <a:extLst>
              <a:ext uri="{FF2B5EF4-FFF2-40B4-BE49-F238E27FC236}">
                <a16:creationId xmlns:a16="http://schemas.microsoft.com/office/drawing/2014/main" id="{1FA69FDA-0CFA-9EB9-8FF5-7F812FE11BE0}"/>
              </a:ext>
            </a:extLst>
          </p:cNvPr>
          <p:cNvPicPr>
            <a:picLocks noChangeAspect="1"/>
          </p:cNvPicPr>
          <p:nvPr/>
        </p:nvPicPr>
        <p:blipFill>
          <a:blip r:embed="rId4"/>
          <a:stretch>
            <a:fillRect/>
          </a:stretch>
        </p:blipFill>
        <p:spPr>
          <a:xfrm>
            <a:off x="555171" y="1121229"/>
            <a:ext cx="11234058" cy="5061857"/>
          </a:xfrm>
          <a:prstGeom prst="rect">
            <a:avLst/>
          </a:prstGeom>
          <a:noFill/>
        </p:spPr>
      </p:pic>
    </p:spTree>
    <p:extLst>
      <p:ext uri="{BB962C8B-B14F-4D97-AF65-F5344CB8AC3E}">
        <p14:creationId xmlns:p14="http://schemas.microsoft.com/office/powerpoint/2010/main" val="72875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dirty="0"/>
              <a:t>IT </a:t>
            </a:r>
            <a:r>
              <a:rPr lang="en-US"/>
              <a:t>Security Governance</a:t>
            </a:r>
            <a:r>
              <a:rPr lang="en-US" dirty="0"/>
              <a:t> &amp; Compliance</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dirty="0"/>
              <a:t>2025 Highlights and 2026 Plans</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dirty="0"/>
              <a:t>Amy Braden</a:t>
            </a:r>
          </a:p>
          <a:p>
            <a:r>
              <a:rPr lang="en-US" dirty="0"/>
              <a:t>Director of IT Security Governance and Compliance</a:t>
            </a:r>
          </a:p>
        </p:txBody>
      </p:sp>
      <p:sp>
        <p:nvSpPr>
          <p:cNvPr id="5" name="Text Placeholder 4">
            <a:extLst>
              <a:ext uri="{FF2B5EF4-FFF2-40B4-BE49-F238E27FC236}">
                <a16:creationId xmlns:a16="http://schemas.microsoft.com/office/drawing/2014/main" id="{BB4B3402-9C74-448B-6DAF-865915AEB392}"/>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a:t>October 1</a:t>
            </a:r>
            <a:r>
              <a:rPr lang="en-US" baseline="30000"/>
              <a:t>st</a:t>
            </a:r>
            <a:r>
              <a:rPr lang="en-US"/>
              <a:t>, 2025</a:t>
            </a:r>
          </a:p>
        </p:txBody>
      </p:sp>
    </p:spTree>
    <p:extLst>
      <p:ext uri="{BB962C8B-B14F-4D97-AF65-F5344CB8AC3E}">
        <p14:creationId xmlns:p14="http://schemas.microsoft.com/office/powerpoint/2010/main" val="1336203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05C9-7834-CB84-00F0-A9C3BCE29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BF912-9B4E-0B7D-1760-975061E33E60}"/>
              </a:ext>
            </a:extLst>
          </p:cNvPr>
          <p:cNvSpPr>
            <a:spLocks noGrp="1"/>
          </p:cNvSpPr>
          <p:nvPr>
            <p:ph type="title"/>
          </p:nvPr>
        </p:nvSpPr>
        <p:spPr/>
        <p:txBody>
          <a:bodyPr/>
          <a:lstStyle/>
          <a:p>
            <a:r>
              <a:rPr lang="en-US"/>
              <a:t>Enterprise Architecture – 2026 Priorities</a:t>
            </a:r>
          </a:p>
        </p:txBody>
      </p:sp>
      <p:sp>
        <p:nvSpPr>
          <p:cNvPr id="3" name="Content Placeholder 2">
            <a:extLst>
              <a:ext uri="{FF2B5EF4-FFF2-40B4-BE49-F238E27FC236}">
                <a16:creationId xmlns:a16="http://schemas.microsoft.com/office/drawing/2014/main" id="{3A55ED4D-4D1E-3FC3-0769-A32A033E5C49}"/>
              </a:ext>
            </a:extLst>
          </p:cNvPr>
          <p:cNvSpPr>
            <a:spLocks noGrp="1"/>
          </p:cNvSpPr>
          <p:nvPr>
            <p:ph sz="half" idx="1"/>
          </p:nvPr>
        </p:nvSpPr>
        <p:spPr>
          <a:xfrm>
            <a:off x="838200" y="1387366"/>
            <a:ext cx="10912366" cy="4789597"/>
          </a:xfrm>
        </p:spPr>
        <p:txBody>
          <a:bodyPr/>
          <a:lstStyle/>
          <a:p>
            <a:pPr lvl="0"/>
            <a:r>
              <a:rPr lang="en-US" dirty="0"/>
              <a:t>Proactive</a:t>
            </a:r>
          </a:p>
          <a:p>
            <a:pPr lvl="0"/>
            <a:endParaRPr lang="en-US" dirty="0"/>
          </a:p>
          <a:p>
            <a:pPr lvl="0"/>
            <a:r>
              <a:rPr lang="en-US" dirty="0" err="1"/>
              <a:t>Ardoq</a:t>
            </a:r>
            <a:r>
              <a:rPr lang="en-US" dirty="0"/>
              <a:t> – platform, building out content, providing additional visibility into portfolio’s, providing greater insight into application portfolio</a:t>
            </a:r>
          </a:p>
          <a:p>
            <a:pPr marL="342900" lvl="0" indent="-342900">
              <a:buFontTx/>
              <a:buChar char="-"/>
            </a:pPr>
            <a:r>
              <a:rPr lang="en-US" dirty="0"/>
              <a:t>Growth with agencies, growth internally, adding functionality </a:t>
            </a:r>
          </a:p>
          <a:p>
            <a:pPr marL="342900" lvl="0" indent="-342900">
              <a:buFontTx/>
              <a:buChar char="-"/>
            </a:pPr>
            <a:r>
              <a:rPr lang="en-US" dirty="0"/>
              <a:t>Supplier tech portfolio</a:t>
            </a:r>
          </a:p>
          <a:p>
            <a:pPr marL="342900" lvl="0" indent="-342900">
              <a:buFontTx/>
              <a:buChar char="-"/>
            </a:pPr>
            <a:r>
              <a:rPr lang="en-US" dirty="0"/>
              <a:t>Patterns (AI, Cloud and other)</a:t>
            </a:r>
          </a:p>
          <a:p>
            <a:pPr marL="342900" lvl="0" indent="-342900">
              <a:buFontTx/>
              <a:buChar char="-"/>
            </a:pPr>
            <a:r>
              <a:rPr lang="en-US" dirty="0"/>
              <a:t>Standards</a:t>
            </a:r>
          </a:p>
          <a:p>
            <a:pPr marL="800100" lvl="1" indent="-342900">
              <a:buFontTx/>
              <a:buChar char="-"/>
            </a:pPr>
            <a:r>
              <a:rPr lang="en-US" dirty="0"/>
              <a:t>Digitizing of standards – updating process/management, draw relationships between standards and patterns and other application data.</a:t>
            </a:r>
          </a:p>
          <a:p>
            <a:pPr marL="800100" lvl="1" indent="-342900">
              <a:buFontTx/>
              <a:buChar char="-"/>
            </a:pPr>
            <a:r>
              <a:rPr lang="en-US" dirty="0"/>
              <a:t>Continuing to refine standards landscape</a:t>
            </a:r>
          </a:p>
          <a:p>
            <a:pPr marL="342900" indent="-342900">
              <a:buFontTx/>
              <a:buChar char="-"/>
            </a:pPr>
            <a:r>
              <a:rPr lang="en-US" dirty="0"/>
              <a:t>Additional application related data</a:t>
            </a:r>
          </a:p>
          <a:p>
            <a:pPr marL="800100" lvl="1" indent="-342900">
              <a:buFontTx/>
              <a:buChar char="-"/>
            </a:pPr>
            <a:r>
              <a:rPr lang="en-US" dirty="0"/>
              <a:t>Contracts</a:t>
            </a:r>
          </a:p>
          <a:p>
            <a:pPr lvl="1"/>
            <a:endParaRPr lang="en-US" dirty="0"/>
          </a:p>
          <a:p>
            <a:endParaRPr lang="en-US" dirty="0"/>
          </a:p>
        </p:txBody>
      </p:sp>
    </p:spTree>
    <p:extLst>
      <p:ext uri="{BB962C8B-B14F-4D97-AF65-F5344CB8AC3E}">
        <p14:creationId xmlns:p14="http://schemas.microsoft.com/office/powerpoint/2010/main" val="4116324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77A3-133E-6632-6E8A-0BABEAB74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FC74E-E37F-EFBA-B7AF-466840AEA27B}"/>
              </a:ext>
            </a:extLst>
          </p:cNvPr>
          <p:cNvSpPr>
            <a:spLocks noGrp="1"/>
          </p:cNvSpPr>
          <p:nvPr>
            <p:ph type="title"/>
          </p:nvPr>
        </p:nvSpPr>
        <p:spPr/>
        <p:txBody>
          <a:bodyPr/>
          <a:lstStyle/>
          <a:p>
            <a:r>
              <a:rPr lang="en-US"/>
              <a:t>Enterprise Architecture – 2026 Priorities </a:t>
            </a:r>
            <a:r>
              <a:rPr lang="en-US" sz="2000"/>
              <a:t>(cont’d)</a:t>
            </a:r>
          </a:p>
        </p:txBody>
      </p:sp>
      <p:sp>
        <p:nvSpPr>
          <p:cNvPr id="3" name="Content Placeholder 2">
            <a:extLst>
              <a:ext uri="{FF2B5EF4-FFF2-40B4-BE49-F238E27FC236}">
                <a16:creationId xmlns:a16="http://schemas.microsoft.com/office/drawing/2014/main" id="{ECC9E7A1-5882-309B-8904-C9EF3F7B69B0}"/>
              </a:ext>
            </a:extLst>
          </p:cNvPr>
          <p:cNvSpPr>
            <a:spLocks noGrp="1"/>
          </p:cNvSpPr>
          <p:nvPr>
            <p:ph sz="half" idx="1"/>
          </p:nvPr>
        </p:nvSpPr>
        <p:spPr/>
        <p:txBody>
          <a:bodyPr/>
          <a:lstStyle/>
          <a:p>
            <a:r>
              <a:rPr lang="en-US"/>
              <a:t>AI</a:t>
            </a:r>
          </a:p>
          <a:p>
            <a:pPr marL="342900" indent="-342900">
              <a:buFontTx/>
              <a:buChar char="-"/>
            </a:pPr>
            <a:r>
              <a:rPr lang="en-US"/>
              <a:t>Ai registry refinement</a:t>
            </a:r>
          </a:p>
          <a:p>
            <a:pPr marL="342900" indent="-342900">
              <a:buFontTx/>
              <a:buChar char="-"/>
            </a:pPr>
            <a:r>
              <a:rPr lang="en-US"/>
              <a:t>AI roadmap updates</a:t>
            </a:r>
          </a:p>
          <a:p>
            <a:pPr marL="342900" indent="-342900">
              <a:buFontTx/>
              <a:buChar char="-"/>
            </a:pPr>
            <a:r>
              <a:rPr lang="en-US"/>
              <a:t>AI COP </a:t>
            </a:r>
          </a:p>
          <a:p>
            <a:pPr marL="342900" indent="-342900">
              <a:buFontTx/>
              <a:buChar char="-"/>
            </a:pPr>
            <a:r>
              <a:rPr lang="en-US"/>
              <a:t>AI Standard updates</a:t>
            </a:r>
          </a:p>
          <a:p>
            <a:pPr marL="800100" lvl="1" indent="-342900">
              <a:buFontTx/>
              <a:buChar char="-"/>
            </a:pPr>
            <a:r>
              <a:rPr lang="en-US"/>
              <a:t>Agentic AI</a:t>
            </a:r>
          </a:p>
          <a:p>
            <a:pPr marL="800100" lvl="1" indent="-342900">
              <a:buFontTx/>
              <a:buChar char="-"/>
            </a:pPr>
            <a:endParaRPr lang="en-US"/>
          </a:p>
          <a:p>
            <a:pPr lvl="0"/>
            <a:r>
              <a:rPr lang="en-US"/>
              <a:t>Roadmaps</a:t>
            </a:r>
          </a:p>
          <a:p>
            <a:pPr lvl="1"/>
            <a:r>
              <a:rPr lang="en-US"/>
              <a:t>- Cloud services</a:t>
            </a:r>
          </a:p>
          <a:p>
            <a:pPr lvl="0"/>
            <a:endParaRPr lang="en-US"/>
          </a:p>
          <a:p>
            <a:pPr lvl="0"/>
            <a:r>
              <a:rPr lang="en-US"/>
              <a:t>AOD changes</a:t>
            </a:r>
          </a:p>
          <a:p>
            <a:pPr lvl="1"/>
            <a:r>
              <a:rPr lang="en-US"/>
              <a:t>- “Breadbasket”</a:t>
            </a:r>
          </a:p>
          <a:p>
            <a:endParaRPr lang="en-US"/>
          </a:p>
        </p:txBody>
      </p:sp>
      <p:sp>
        <p:nvSpPr>
          <p:cNvPr id="4" name="Content Placeholder 3">
            <a:extLst>
              <a:ext uri="{FF2B5EF4-FFF2-40B4-BE49-F238E27FC236}">
                <a16:creationId xmlns:a16="http://schemas.microsoft.com/office/drawing/2014/main" id="{4795EC90-C407-97DC-62D1-18891F022713}"/>
              </a:ext>
            </a:extLst>
          </p:cNvPr>
          <p:cNvSpPr>
            <a:spLocks noGrp="1"/>
          </p:cNvSpPr>
          <p:nvPr>
            <p:ph sz="half" idx="2"/>
          </p:nvPr>
        </p:nvSpPr>
        <p:spPr/>
        <p:txBody>
          <a:bodyPr/>
          <a:lstStyle/>
          <a:p>
            <a:pPr lvl="0"/>
            <a:r>
              <a:rPr lang="en-US"/>
              <a:t>COV Ramp</a:t>
            </a:r>
          </a:p>
          <a:p>
            <a:pPr marL="342900" lvl="0" indent="-342900">
              <a:buFontTx/>
              <a:buChar char="-"/>
            </a:pPr>
            <a:r>
              <a:rPr lang="en-US"/>
              <a:t>Business and tech capability mapping</a:t>
            </a:r>
          </a:p>
          <a:p>
            <a:pPr marL="342900" lvl="0" indent="-342900">
              <a:buFontTx/>
              <a:buChar char="-"/>
            </a:pPr>
            <a:r>
              <a:rPr lang="en-US"/>
              <a:t>Fronting the onboarding process</a:t>
            </a:r>
          </a:p>
          <a:p>
            <a:pPr lvl="0"/>
            <a:endParaRPr lang="en-US"/>
          </a:p>
          <a:p>
            <a:pPr lvl="0"/>
            <a:endParaRPr lang="en-US"/>
          </a:p>
          <a:p>
            <a:pPr lvl="0"/>
            <a:r>
              <a:rPr lang="en-US"/>
              <a:t>Application Lifecycle Management (formerly App Modernization)</a:t>
            </a:r>
          </a:p>
          <a:p>
            <a:pPr marL="342900" lvl="0" indent="-342900">
              <a:buFontTx/>
              <a:buChar char="-"/>
            </a:pPr>
            <a:r>
              <a:rPr lang="en-US"/>
              <a:t>Driving this process</a:t>
            </a:r>
          </a:p>
          <a:p>
            <a:pPr marL="342900" lvl="0" indent="-342900">
              <a:buFontTx/>
              <a:buChar char="-"/>
            </a:pPr>
            <a:r>
              <a:rPr lang="en-US"/>
              <a:t>Helping agencies gain better insight into application portfolio</a:t>
            </a:r>
          </a:p>
          <a:p>
            <a:pPr marL="342900" lvl="0" indent="-342900">
              <a:buFontTx/>
              <a:buChar char="-"/>
            </a:pPr>
            <a:endParaRPr lang="en-US"/>
          </a:p>
          <a:p>
            <a:endParaRPr lang="en-US"/>
          </a:p>
        </p:txBody>
      </p:sp>
    </p:spTree>
    <p:extLst>
      <p:ext uri="{BB962C8B-B14F-4D97-AF65-F5344CB8AC3E}">
        <p14:creationId xmlns:p14="http://schemas.microsoft.com/office/powerpoint/2010/main" val="224812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3304B-7892-E0DA-13DE-D14CDBA8F76B}"/>
              </a:ext>
            </a:extLst>
          </p:cNvPr>
          <p:cNvSpPr>
            <a:spLocks noGrp="1"/>
          </p:cNvSpPr>
          <p:nvPr>
            <p:ph type="title"/>
          </p:nvPr>
        </p:nvSpPr>
        <p:spPr/>
        <p:txBody>
          <a:bodyPr/>
          <a:lstStyle/>
          <a:p>
            <a:r>
              <a:rPr lang="en-US"/>
              <a:t>Enterprise Architecture – Ardoq – roadmaps example</a:t>
            </a:r>
          </a:p>
        </p:txBody>
      </p:sp>
      <p:pic>
        <p:nvPicPr>
          <p:cNvPr id="6" name="Picture 5" descr="How the architecture tool Ardoq looks as it creates a roadmap for server patching and upgrades">
            <a:extLst>
              <a:ext uri="{FF2B5EF4-FFF2-40B4-BE49-F238E27FC236}">
                <a16:creationId xmlns:a16="http://schemas.microsoft.com/office/drawing/2014/main" id="{F1B50C9E-CCE2-8F1D-5CC6-B96ABB480096}"/>
              </a:ext>
            </a:extLst>
          </p:cNvPr>
          <p:cNvPicPr>
            <a:picLocks noChangeAspect="1"/>
          </p:cNvPicPr>
          <p:nvPr/>
        </p:nvPicPr>
        <p:blipFill>
          <a:blip r:embed="rId2"/>
          <a:stretch>
            <a:fillRect/>
          </a:stretch>
        </p:blipFill>
        <p:spPr>
          <a:xfrm>
            <a:off x="391886" y="1180913"/>
            <a:ext cx="11375571" cy="5067487"/>
          </a:xfrm>
          <a:prstGeom prst="rect">
            <a:avLst/>
          </a:prstGeom>
        </p:spPr>
      </p:pic>
    </p:spTree>
    <p:extLst>
      <p:ext uri="{BB962C8B-B14F-4D97-AF65-F5344CB8AC3E}">
        <p14:creationId xmlns:p14="http://schemas.microsoft.com/office/powerpoint/2010/main" val="353009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FA346-74A3-1AC1-9240-BFAF3EF76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0922C-CB60-CFA0-F817-81D1514E6305}"/>
              </a:ext>
            </a:extLst>
          </p:cNvPr>
          <p:cNvSpPr>
            <a:spLocks noGrp="1"/>
          </p:cNvSpPr>
          <p:nvPr>
            <p:ph type="title"/>
          </p:nvPr>
        </p:nvSpPr>
        <p:spPr/>
        <p:txBody>
          <a:bodyPr/>
          <a:lstStyle/>
          <a:p>
            <a:r>
              <a:rPr lang="en-US"/>
              <a:t>Security Architecture – Who We Are</a:t>
            </a:r>
          </a:p>
        </p:txBody>
      </p:sp>
      <p:graphicFrame>
        <p:nvGraphicFramePr>
          <p:cNvPr id="6" name="Content Placeholder 5" descr="A organizational chart for Security Architecture">
            <a:extLst>
              <a:ext uri="{FF2B5EF4-FFF2-40B4-BE49-F238E27FC236}">
                <a16:creationId xmlns:a16="http://schemas.microsoft.com/office/drawing/2014/main" id="{C7F54D4C-CD1F-C8DA-6175-902313BBD690}"/>
              </a:ext>
            </a:extLst>
          </p:cNvPr>
          <p:cNvGraphicFramePr>
            <a:graphicFrameLocks noGrp="1"/>
          </p:cNvGraphicFramePr>
          <p:nvPr>
            <p:ph idx="1"/>
            <p:extLst>
              <p:ext uri="{D42A27DB-BD31-4B8C-83A1-F6EECF244321}">
                <p14:modId xmlns:p14="http://schemas.microsoft.com/office/powerpoint/2010/main" val="3567432729"/>
              </p:ext>
            </p:extLst>
          </p:nvPr>
        </p:nvGraphicFramePr>
        <p:xfrm>
          <a:off x="441434" y="1531663"/>
          <a:ext cx="10912366" cy="4658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984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9C314-A483-F2C6-C9C9-946162A99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A5F82-8765-B8BA-2F6C-671C399ECA54}"/>
              </a:ext>
            </a:extLst>
          </p:cNvPr>
          <p:cNvSpPr>
            <a:spLocks noGrp="1"/>
          </p:cNvSpPr>
          <p:nvPr>
            <p:ph type="title"/>
          </p:nvPr>
        </p:nvSpPr>
        <p:spPr/>
        <p:txBody>
          <a:bodyPr/>
          <a:lstStyle/>
          <a:p>
            <a:r>
              <a:rPr lang="en-US"/>
              <a:t>Security Architecture– 2025 Accomplishments</a:t>
            </a:r>
          </a:p>
        </p:txBody>
      </p:sp>
      <p:sp>
        <p:nvSpPr>
          <p:cNvPr id="3" name="Content Placeholder 2">
            <a:extLst>
              <a:ext uri="{FF2B5EF4-FFF2-40B4-BE49-F238E27FC236}">
                <a16:creationId xmlns:a16="http://schemas.microsoft.com/office/drawing/2014/main" id="{FC7F040A-C117-DB09-B265-62B749F99F4C}"/>
              </a:ext>
            </a:extLst>
          </p:cNvPr>
          <p:cNvSpPr>
            <a:spLocks noGrp="1"/>
          </p:cNvSpPr>
          <p:nvPr>
            <p:ph sz="half" idx="1"/>
          </p:nvPr>
        </p:nvSpPr>
        <p:spPr/>
        <p:txBody>
          <a:bodyPr/>
          <a:lstStyle/>
          <a:p>
            <a:pPr marL="342900" indent="-342900">
              <a:buFont typeface="Arial" panose="020B0604020202020204" pitchFamily="34" charset="0"/>
              <a:buChar char="•"/>
            </a:pPr>
            <a:r>
              <a:rPr lang="en-US" dirty="0"/>
              <a:t>Over 100 security baselines reviewed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40 RITMs/INC tickets assessed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Over </a:t>
            </a:r>
            <a:r>
              <a:rPr lang="en-US" dirty="0"/>
              <a:t>150 security exceptions assessed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350 RFS DMND requests reviewed</a:t>
            </a:r>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E40B6FAA-86FB-9E3F-67B4-151AD8001DEB}"/>
              </a:ext>
            </a:extLst>
          </p:cNvPr>
          <p:cNvSpPr>
            <a:spLocks noGrp="1"/>
          </p:cNvSpPr>
          <p:nvPr>
            <p:ph sz="half" idx="2"/>
          </p:nvPr>
        </p:nvSpPr>
        <p:spPr/>
        <p:txBody>
          <a:bodyPr/>
          <a:lstStyle/>
          <a:p>
            <a:pPr marL="342900" indent="-342900">
              <a:buFont typeface="Arial" panose="020B0604020202020204" pitchFamily="34" charset="0"/>
              <a:buChar char="•"/>
            </a:pPr>
            <a:r>
              <a:rPr lang="en-US" dirty="0"/>
              <a:t>Over 30 SSPs Evaluated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20 special projects completed, several more still in progress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Involvement in 7 RFPs</a:t>
            </a:r>
          </a:p>
          <a:p>
            <a:endParaRPr lang="en-US" dirty="0"/>
          </a:p>
        </p:txBody>
      </p:sp>
    </p:spTree>
    <p:extLst>
      <p:ext uri="{BB962C8B-B14F-4D97-AF65-F5344CB8AC3E}">
        <p14:creationId xmlns:p14="http://schemas.microsoft.com/office/powerpoint/2010/main" val="3738909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0D71-4BAB-5139-9EA7-588577A0D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3C3E2-C510-AC61-5BD3-6C8BDCC8D007}"/>
              </a:ext>
            </a:extLst>
          </p:cNvPr>
          <p:cNvSpPr>
            <a:spLocks noGrp="1"/>
          </p:cNvSpPr>
          <p:nvPr>
            <p:ph type="title"/>
          </p:nvPr>
        </p:nvSpPr>
        <p:spPr/>
        <p:txBody>
          <a:bodyPr/>
          <a:lstStyle/>
          <a:p>
            <a:r>
              <a:rPr lang="en-US"/>
              <a:t>Security Architecture – 2026 Priorities</a:t>
            </a:r>
          </a:p>
        </p:txBody>
      </p:sp>
      <p:sp>
        <p:nvSpPr>
          <p:cNvPr id="3" name="Content Placeholder 2">
            <a:extLst>
              <a:ext uri="{FF2B5EF4-FFF2-40B4-BE49-F238E27FC236}">
                <a16:creationId xmlns:a16="http://schemas.microsoft.com/office/drawing/2014/main" id="{88BD67CD-C9BF-9E62-CC05-39C28FB31F33}"/>
              </a:ext>
            </a:extLst>
          </p:cNvPr>
          <p:cNvSpPr>
            <a:spLocks noGrp="1"/>
          </p:cNvSpPr>
          <p:nvPr>
            <p:ph sz="half" idx="1"/>
          </p:nvPr>
        </p:nvSpPr>
        <p:spPr>
          <a:xfrm>
            <a:off x="838200" y="1825625"/>
            <a:ext cx="10912366" cy="4351338"/>
          </a:xfrm>
        </p:spPr>
        <p:txBody>
          <a:bodyPr/>
          <a:lstStyle/>
          <a:p>
            <a:r>
              <a:rPr lang="en-US"/>
              <a:t>Proactive / Communications / Documentation</a:t>
            </a:r>
          </a:p>
          <a:p>
            <a:r>
              <a:rPr lang="en-US"/>
              <a:t>Reoccurring Information Security Requirements for SEC530</a:t>
            </a:r>
          </a:p>
          <a:p>
            <a:pPr marL="800100" lvl="1" indent="-342900">
              <a:buFont typeface="Arial" panose="020B0604020202020204" pitchFamily="34" charset="0"/>
              <a:buChar char="•"/>
            </a:pPr>
            <a:r>
              <a:rPr lang="en-US" b="0"/>
              <a:t>A document that identifies all of the events in SEC530 that a reoccurring frequency</a:t>
            </a:r>
          </a:p>
          <a:p>
            <a:endParaRPr lang="en-US"/>
          </a:p>
          <a:p>
            <a:r>
              <a:rPr lang="en-US"/>
              <a:t>Roles and Responsibilities Matrix for SEC530</a:t>
            </a:r>
          </a:p>
          <a:p>
            <a:pPr marL="800100" lvl="1" indent="-342900">
              <a:buFont typeface="Arial" panose="020B0604020202020204" pitchFamily="34" charset="0"/>
              <a:buChar char="•"/>
            </a:pPr>
            <a:r>
              <a:rPr lang="en-US" b="0"/>
              <a:t>A document that identifies all of the events in SEC530 that a reoccurring frequency</a:t>
            </a:r>
          </a:p>
          <a:p>
            <a:endParaRPr lang="en-US"/>
          </a:p>
          <a:p>
            <a:r>
              <a:rPr lang="en-US"/>
              <a:t>Updates to SSP templates</a:t>
            </a:r>
          </a:p>
          <a:p>
            <a:endParaRPr lang="en-US"/>
          </a:p>
          <a:p>
            <a:r>
              <a:rPr lang="en-US"/>
              <a:t>Port Baseline</a:t>
            </a:r>
          </a:p>
          <a:p>
            <a:pPr marL="742950" lvl="1" indent="-285750">
              <a:buFont typeface="Arial" panose="020B0604020202020204" pitchFamily="34" charset="0"/>
              <a:buChar char="•"/>
            </a:pPr>
            <a:r>
              <a:rPr lang="en-US"/>
              <a:t>Identification of the accepted and unaccepted communications ports between the zones of the Zero Trust model</a:t>
            </a:r>
          </a:p>
          <a:p>
            <a:pPr lvl="1"/>
            <a:endParaRPr lang="en-US"/>
          </a:p>
          <a:p>
            <a:endParaRPr lang="en-US"/>
          </a:p>
        </p:txBody>
      </p:sp>
    </p:spTree>
    <p:extLst>
      <p:ext uri="{BB962C8B-B14F-4D97-AF65-F5344CB8AC3E}">
        <p14:creationId xmlns:p14="http://schemas.microsoft.com/office/powerpoint/2010/main" val="1702129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0EC2-6B59-1E0A-0C8E-2A2C2643A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C9591-9E2C-6D82-A371-BD11ECF1AABD}"/>
              </a:ext>
            </a:extLst>
          </p:cNvPr>
          <p:cNvSpPr>
            <a:spLocks noGrp="1"/>
          </p:cNvSpPr>
          <p:nvPr>
            <p:ph type="title"/>
          </p:nvPr>
        </p:nvSpPr>
        <p:spPr/>
        <p:txBody>
          <a:bodyPr/>
          <a:lstStyle/>
          <a:p>
            <a:r>
              <a:rPr lang="en-US"/>
              <a:t>Security Architecture – 2026 Priorities (cont’d)</a:t>
            </a:r>
          </a:p>
        </p:txBody>
      </p:sp>
      <p:sp>
        <p:nvSpPr>
          <p:cNvPr id="3" name="Content Placeholder 2">
            <a:extLst>
              <a:ext uri="{FF2B5EF4-FFF2-40B4-BE49-F238E27FC236}">
                <a16:creationId xmlns:a16="http://schemas.microsoft.com/office/drawing/2014/main" id="{B604E7C5-46AC-2721-29C8-9AC01819A96F}"/>
              </a:ext>
            </a:extLst>
          </p:cNvPr>
          <p:cNvSpPr>
            <a:spLocks noGrp="1"/>
          </p:cNvSpPr>
          <p:nvPr>
            <p:ph sz="half" idx="1"/>
          </p:nvPr>
        </p:nvSpPr>
        <p:spPr>
          <a:xfrm>
            <a:off x="838200" y="1825625"/>
            <a:ext cx="10912366" cy="4351338"/>
          </a:xfrm>
        </p:spPr>
        <p:txBody>
          <a:bodyPr/>
          <a:lstStyle/>
          <a:p>
            <a:r>
              <a:rPr lang="en-US"/>
              <a:t>Well Architected Cloud Framework</a:t>
            </a:r>
          </a:p>
          <a:p>
            <a:pPr marL="742950" lvl="1" indent="-285750">
              <a:buFont typeface="Arial" panose="020B0604020202020204" pitchFamily="34" charset="0"/>
              <a:buChar char="•"/>
            </a:pPr>
            <a:r>
              <a:rPr lang="en-US"/>
              <a:t>A framework for all cloud service providers that identifies the network requirements to operate</a:t>
            </a:r>
          </a:p>
          <a:p>
            <a:r>
              <a:rPr lang="en-US"/>
              <a:t>Entra ID Process documentation</a:t>
            </a:r>
          </a:p>
          <a:p>
            <a:pPr marL="742950" lvl="1" indent="-285750">
              <a:buFont typeface="Arial" panose="020B0604020202020204" pitchFamily="34" charset="0"/>
              <a:buChar char="•"/>
            </a:pPr>
            <a:r>
              <a:rPr lang="en-US"/>
              <a:t>Framework establishing how the various software as a services throughout the Commonwealth shall connect for identification and authorization purposes to the COV Entra ID</a:t>
            </a:r>
          </a:p>
          <a:p>
            <a:r>
              <a:rPr lang="en-US"/>
              <a:t>Control Assessment forms</a:t>
            </a:r>
          </a:p>
          <a:p>
            <a:pPr marL="742950" lvl="1" indent="-285750">
              <a:buFont typeface="Arial" panose="020B0604020202020204" pitchFamily="34" charset="0"/>
              <a:buChar char="•"/>
            </a:pPr>
            <a:r>
              <a:rPr lang="en-US"/>
              <a:t>Forms to assist those with being compliant to CA-2</a:t>
            </a:r>
          </a:p>
          <a:p>
            <a:r>
              <a:rPr lang="en-US"/>
              <a:t>Baseline Instructions</a:t>
            </a:r>
          </a:p>
          <a:p>
            <a:pPr marL="742950" lvl="1" indent="-285750">
              <a:buFont typeface="Arial" panose="020B0604020202020204" pitchFamily="34" charset="0"/>
              <a:buChar char="•"/>
            </a:pPr>
            <a:r>
              <a:rPr lang="en-US"/>
              <a:t>Instructions for both suppliers and the Baseline Steering Committee on how the baseline process operates and what goes into a baseline</a:t>
            </a:r>
          </a:p>
          <a:p>
            <a:r>
              <a:rPr lang="en-US"/>
              <a:t>Enterprise SSP Evaluation Instructions</a:t>
            </a:r>
          </a:p>
          <a:p>
            <a:pPr marL="742950" lvl="1" indent="-285750">
              <a:buFont typeface="Arial" panose="020B0604020202020204" pitchFamily="34" charset="0"/>
              <a:buChar char="•"/>
            </a:pPr>
            <a:r>
              <a:rPr lang="en-US"/>
              <a:t>Instructions for both suppliers and the Evaluation team on how the SSP Evaluation process operates and what goes into the creation of a SSP</a:t>
            </a:r>
          </a:p>
        </p:txBody>
      </p:sp>
    </p:spTree>
    <p:extLst>
      <p:ext uri="{BB962C8B-B14F-4D97-AF65-F5344CB8AC3E}">
        <p14:creationId xmlns:p14="http://schemas.microsoft.com/office/powerpoint/2010/main" val="274951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195826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900113" y="2925763"/>
            <a:ext cx="5492750" cy="923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414042"/>
                </a:solidFill>
                <a:effectLst/>
                <a:uLnTx/>
                <a:uFillTx/>
                <a:latin typeface="Rajdhani"/>
                <a:ea typeface="Roboto"/>
                <a:cs typeface="Rajdhani" panose="02000000000000000000" pitchFamily="2" charset="77"/>
              </a:rPr>
              <a:t>Centralized IT Security Audit Service</a:t>
            </a:r>
          </a:p>
        </p:txBody>
      </p:sp>
      <p:sp>
        <p:nvSpPr>
          <p:cNvPr id="2" name="Text Placeholder 20">
            <a:extLst>
              <a:ext uri="{FF2B5EF4-FFF2-40B4-BE49-F238E27FC236}">
                <a16:creationId xmlns:a16="http://schemas.microsoft.com/office/drawing/2014/main" id="{BF6F55DC-5C1B-6A65-C3B4-737D688FF016}"/>
              </a:ext>
            </a:extLst>
          </p:cNvPr>
          <p:cNvSpPr txBox="1">
            <a:spLocks/>
          </p:cNvSpPr>
          <p:nvPr/>
        </p:nvSpPr>
        <p:spPr>
          <a:xfrm>
            <a:off x="900771" y="4320503"/>
            <a:ext cx="4052888" cy="166391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920075"/>
              </a:buClr>
              <a:buFont typeface="Arial" panose="020B0604020202020204" pitchFamily="34" charset="0"/>
              <a:buNone/>
              <a:defRPr sz="20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Mark McCreary, </a:t>
            </a:r>
            <a:r>
              <a:rPr kumimoji="0" lang="en-US" sz="12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CISA</a:t>
            </a:r>
            <a:r>
              <a:rPr kumimoji="0" lang="en-US" sz="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a:t>
            </a:r>
            <a:r>
              <a:rPr kumimoji="0" lang="en-US" sz="12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 CISSP</a:t>
            </a:r>
            <a:r>
              <a:rPr kumimoji="0" lang="en-US" sz="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a:t>
            </a:r>
            <a:r>
              <a:rPr kumimoji="0" lang="en-US" sz="12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 CISM</a:t>
            </a:r>
            <a:r>
              <a:rPr kumimoji="0" lang="en-US" sz="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Director</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Razaq Aweniya, </a:t>
            </a:r>
            <a:r>
              <a:rPr kumimoji="0" lang="en-US" sz="12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CISA</a:t>
            </a:r>
            <a:r>
              <a:rPr kumimoji="0" lang="en-US" sz="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Senior IT Auditor</a:t>
            </a:r>
          </a:p>
        </p:txBody>
      </p:sp>
    </p:spTree>
    <p:extLst>
      <p:ext uri="{BB962C8B-B14F-4D97-AF65-F5344CB8AC3E}">
        <p14:creationId xmlns:p14="http://schemas.microsoft.com/office/powerpoint/2010/main" val="219098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FAE1-FF0C-36C6-40A8-00EB8F1CAED1}"/>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E2EDEDE-1E1C-085E-678E-78590A8C00A9}"/>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5F33259-5992-E258-E416-9154DA1F3F8E}"/>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13A3A7D0-5339-7E9A-A85C-8A400FFB447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3D98C679-3C44-EDB5-10E6-A169FE49A05B}"/>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pic>
        <p:nvPicPr>
          <p:cNvPr id="2" name="Picture 1" descr="Top Ten Countdown">
            <a:extLst>
              <a:ext uri="{FF2B5EF4-FFF2-40B4-BE49-F238E27FC236}">
                <a16:creationId xmlns:a16="http://schemas.microsoft.com/office/drawing/2014/main" id="{E7910F30-BD05-48A6-1098-CF515352D5FB}"/>
              </a:ext>
            </a:extLst>
          </p:cNvPr>
          <p:cNvPicPr>
            <a:picLocks noChangeAspect="1"/>
          </p:cNvPicPr>
          <p:nvPr/>
        </p:nvPicPr>
        <p:blipFill>
          <a:blip r:embed="rId4"/>
          <a:stretch>
            <a:fillRect/>
          </a:stretch>
        </p:blipFill>
        <p:spPr>
          <a:xfrm>
            <a:off x="1048254" y="489713"/>
            <a:ext cx="10095491" cy="5678714"/>
          </a:xfrm>
          <a:prstGeom prst="rect">
            <a:avLst/>
          </a:prstGeom>
        </p:spPr>
      </p:pic>
      <p:sp>
        <p:nvSpPr>
          <p:cNvPr id="3" name="Title 2">
            <a:extLst>
              <a:ext uri="{FF2B5EF4-FFF2-40B4-BE49-F238E27FC236}">
                <a16:creationId xmlns:a16="http://schemas.microsoft.com/office/drawing/2014/main" id="{D4BE1CA7-D068-C52C-684C-957DAB66CB7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Countdown</a:t>
            </a:r>
          </a:p>
        </p:txBody>
      </p:sp>
    </p:spTree>
    <p:extLst>
      <p:ext uri="{BB962C8B-B14F-4D97-AF65-F5344CB8AC3E}">
        <p14:creationId xmlns:p14="http://schemas.microsoft.com/office/powerpoint/2010/main" val="351866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3DD84-3B9F-6ABB-D0BD-F8C3C1A521BC}"/>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222D656-D147-5882-A557-8B589608DEBA}"/>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01D0888-5995-A365-7CBA-F66CD100D0BB}"/>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76C7D3F3-498B-C080-B931-6C509653407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A71B2485-4E78-7182-CCA0-0ACEE89514D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3CDF9E4C-8507-71A8-A891-397A69661026}"/>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a:ea typeface="Roboto"/>
                <a:cs typeface="Roboto"/>
              </a:rPr>
              <a:t>Agenda</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6B391091-8144-1633-B915-5DFAF3945A59}"/>
              </a:ext>
            </a:extLst>
          </p:cNvPr>
          <p:cNvSpPr txBox="1">
            <a:spLocks/>
          </p:cNvSpPr>
          <p:nvPr/>
        </p:nvSpPr>
        <p:spPr>
          <a:xfrm>
            <a:off x="649668" y="1097688"/>
            <a:ext cx="10747744" cy="475655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Roboto"/>
              </a:rPr>
              <a:t>Organization Overview</a:t>
            </a:r>
            <a:endParaRPr kumimoji="0" lang="en-US" sz="2400" b="0" i="0" u="sng" strike="noStrike" kern="1200" cap="none" spc="0" normalizeH="0" baseline="0" noProof="0" dirty="0">
              <a:ln>
                <a:noFill/>
              </a:ln>
              <a:solidFill>
                <a:srgbClr val="0070C0"/>
              </a:solidFill>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a:ea typeface="Roboto"/>
                <a:cs typeface="Roboto"/>
              </a:rPr>
              <a:t>2025 Highlights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a:ea typeface="Roboto"/>
                <a:cs typeface="Roboto" panose="02000000000000000000" pitchFamily="2" charset="0"/>
              </a:rPr>
              <a:t>2026 Plans </a:t>
            </a: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141730"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4172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F49-7445-1879-AAD8-0C77EB494474}"/>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C5F1423-1401-8BC5-3877-E3ACCC237FB1}"/>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FB82136-9808-9295-56C5-0A7914369A9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13FD392E-AFBA-07B9-FECF-81A81546F6B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D967AC31-7A36-0F1C-2255-20FEBC55FA11}"/>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BBEA2967-0B3C-DC66-63C7-F99C48CC5A8D}"/>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Top Ten Audit Issues</a:t>
            </a:r>
          </a:p>
        </p:txBody>
      </p:sp>
      <p:pic>
        <p:nvPicPr>
          <p:cNvPr id="2" name="Picture 1" descr="Number 10">
            <a:extLst>
              <a:ext uri="{FF2B5EF4-FFF2-40B4-BE49-F238E27FC236}">
                <a16:creationId xmlns:a16="http://schemas.microsoft.com/office/drawing/2014/main" id="{8C62F5EE-3739-5FEC-C6D6-BBAC6382A704}"/>
              </a:ext>
            </a:extLst>
          </p:cNvPr>
          <p:cNvPicPr>
            <a:picLocks noChangeAspect="1"/>
          </p:cNvPicPr>
          <p:nvPr/>
        </p:nvPicPr>
        <p:blipFill>
          <a:blip r:embed="rId4"/>
          <a:stretch>
            <a:fillRect/>
          </a:stretch>
        </p:blipFill>
        <p:spPr>
          <a:xfrm>
            <a:off x="4804950" y="1610633"/>
            <a:ext cx="2437179" cy="1614503"/>
          </a:xfrm>
          <a:prstGeom prst="rect">
            <a:avLst/>
          </a:prstGeom>
        </p:spPr>
      </p:pic>
      <p:sp>
        <p:nvSpPr>
          <p:cNvPr id="3" name="Text Placeholder 4">
            <a:extLst>
              <a:ext uri="{FF2B5EF4-FFF2-40B4-BE49-F238E27FC236}">
                <a16:creationId xmlns:a16="http://schemas.microsoft.com/office/drawing/2014/main" id="{A5E371D9-BDAA-71E0-2F98-3B39AB36D6AF}"/>
              </a:ext>
            </a:extLst>
          </p:cNvPr>
          <p:cNvSpPr txBox="1">
            <a:spLocks/>
          </p:cNvSpPr>
          <p:nvPr/>
        </p:nvSpPr>
        <p:spPr>
          <a:xfrm>
            <a:off x="1625600" y="4173049"/>
            <a:ext cx="8940800" cy="936539"/>
          </a:xfrm>
          <a:prstGeom prst="rect">
            <a:avLst/>
          </a:prstGeom>
        </p:spPr>
        <p:txBody>
          <a:bodyPr>
            <a:normAutofit fontScale="92500"/>
          </a:bodyPr>
          <a:lst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1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Not documenting how the impacts resulting from a compromise of data confidentiality, integrity, or availability were determined.</a:t>
            </a: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10000"/>
              </a:lnSpc>
              <a:spcBef>
                <a:spcPts val="0"/>
              </a:spcBef>
              <a:spcAft>
                <a:spcPts val="0"/>
              </a:spcAft>
              <a:buClr>
                <a:srgbClr val="920075"/>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51512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E7950-8F66-F602-C47B-8BC8E5D6972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C045266-DADE-81C1-B767-1DC0BC5541CA}"/>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2DE1FD4-565B-4B14-F2F3-579E250963A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A0DB1657-14D9-227C-C6CB-5D33B63547C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4D2126DC-E5F9-48B9-2080-3AF5D25E7837}"/>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6" name="Title 5">
            <a:extLst>
              <a:ext uri="{FF2B5EF4-FFF2-40B4-BE49-F238E27FC236}">
                <a16:creationId xmlns:a16="http://schemas.microsoft.com/office/drawing/2014/main" id="{242D103F-3E7D-138A-952E-0C80B718225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 9</a:t>
            </a:r>
            <a:br>
              <a:rPr lang="en-US" dirty="0"/>
            </a:br>
            <a:endParaRPr lang="en-US" dirty="0"/>
          </a:p>
        </p:txBody>
      </p:sp>
      <p:sp>
        <p:nvSpPr>
          <p:cNvPr id="5" name="Text Placeholder 4">
            <a:extLst>
              <a:ext uri="{FF2B5EF4-FFF2-40B4-BE49-F238E27FC236}">
                <a16:creationId xmlns:a16="http://schemas.microsoft.com/office/drawing/2014/main" id="{08E9FF08-958D-32A0-C98E-387E578A24C3}"/>
              </a:ext>
            </a:extLst>
          </p:cNvPr>
          <p:cNvSpPr>
            <a:spLocks noGrp="1"/>
          </p:cNvSpPr>
          <p:nvPr>
            <p:ph type="body" sz="quarter" idx="10"/>
          </p:nvPr>
        </p:nvSpPr>
        <p:spPr/>
        <p:txBody>
          <a:bodyPr/>
          <a:lstStyle/>
          <a:p>
            <a:r>
              <a:rPr lang="en-US" dirty="0"/>
              <a:t>Top Ten Audit Issues</a:t>
            </a:r>
          </a:p>
        </p:txBody>
      </p:sp>
      <p:pic>
        <p:nvPicPr>
          <p:cNvPr id="2" name="Picture 1" descr="Number 9">
            <a:extLst>
              <a:ext uri="{FF2B5EF4-FFF2-40B4-BE49-F238E27FC236}">
                <a16:creationId xmlns:a16="http://schemas.microsoft.com/office/drawing/2014/main" id="{2A5AD6E9-7FEA-F0DE-5234-9B9F4AF8F4FB}"/>
              </a:ext>
            </a:extLst>
          </p:cNvPr>
          <p:cNvPicPr>
            <a:picLocks noChangeAspect="1"/>
          </p:cNvPicPr>
          <p:nvPr/>
        </p:nvPicPr>
        <p:blipFill>
          <a:blip r:embed="rId4"/>
          <a:stretch>
            <a:fillRect/>
          </a:stretch>
        </p:blipFill>
        <p:spPr>
          <a:xfrm>
            <a:off x="4660366" y="1414902"/>
            <a:ext cx="2726348" cy="1995871"/>
          </a:xfrm>
          <a:prstGeom prst="rect">
            <a:avLst/>
          </a:prstGeom>
        </p:spPr>
      </p:pic>
      <p:sp>
        <p:nvSpPr>
          <p:cNvPr id="3" name="Text Placeholder 4">
            <a:extLst>
              <a:ext uri="{FF2B5EF4-FFF2-40B4-BE49-F238E27FC236}">
                <a16:creationId xmlns:a16="http://schemas.microsoft.com/office/drawing/2014/main" id="{70083B90-8DD7-C750-1243-23E8AB515EF7}"/>
              </a:ext>
            </a:extLst>
          </p:cNvPr>
          <p:cNvSpPr txBox="1">
            <a:spLocks/>
          </p:cNvSpPr>
          <p:nvPr/>
        </p:nvSpPr>
        <p:spPr>
          <a:xfrm>
            <a:off x="2739292" y="4316255"/>
            <a:ext cx="6713415" cy="673820"/>
          </a:xfrm>
          <a:prstGeom prst="rect">
            <a:avLst/>
          </a:prstGeom>
        </p:spPr>
        <p:txBody>
          <a:bodyPr vert="horz" lIns="91440" tIns="45720" rIns="91440" bIns="45720" numCol="1" rtlCol="0">
            <a:normAutofit/>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0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Limited review and analysis of audit logs.</a:t>
            </a: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225608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E9F36-FF9F-6188-E723-E077E3A5B3B5}"/>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8FA5F43-1EE3-360E-5C11-A10AC4DC46D4}"/>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C3BFD8E-4141-AFB3-744B-1C2623B84F5B}"/>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50BCEBC-1379-47D5-AE61-6A86E2AF95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7DCDCFB8-62F7-FD6C-649B-6D722649C6E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 8</a:t>
            </a:r>
            <a:br>
              <a:rPr lang="en-US" dirty="0"/>
            </a:br>
            <a:endParaRPr lang="en-US" dirty="0"/>
          </a:p>
        </p:txBody>
      </p:sp>
      <p:sp>
        <p:nvSpPr>
          <p:cNvPr id="29" name="TextBox 28">
            <a:extLst>
              <a:ext uri="{FF2B5EF4-FFF2-40B4-BE49-F238E27FC236}">
                <a16:creationId xmlns:a16="http://schemas.microsoft.com/office/drawing/2014/main" id="{AD16E1B2-9A6A-DB1E-8708-96F69971BE2F}"/>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F67CA841-3514-6A99-5D36-ADC4F574758B}"/>
              </a:ext>
            </a:extLst>
          </p:cNvPr>
          <p:cNvSpPr>
            <a:spLocks noGrp="1"/>
          </p:cNvSpPr>
          <p:nvPr>
            <p:ph type="body" sz="quarter" idx="10"/>
          </p:nvPr>
        </p:nvSpPr>
        <p:spPr/>
        <p:txBody>
          <a:bodyPr/>
          <a:lstStyle/>
          <a:p>
            <a:r>
              <a:rPr lang="en-US" dirty="0"/>
              <a:t>Top Ten Audit Issues</a:t>
            </a:r>
          </a:p>
        </p:txBody>
      </p:sp>
      <p:pic>
        <p:nvPicPr>
          <p:cNvPr id="2" name="Picture 1" descr="Number 8">
            <a:extLst>
              <a:ext uri="{FF2B5EF4-FFF2-40B4-BE49-F238E27FC236}">
                <a16:creationId xmlns:a16="http://schemas.microsoft.com/office/drawing/2014/main" id="{7FEA5E93-D5DE-06FA-9C70-528F81D69DFA}"/>
              </a:ext>
            </a:extLst>
          </p:cNvPr>
          <p:cNvPicPr>
            <a:picLocks noChangeAspect="1"/>
          </p:cNvPicPr>
          <p:nvPr/>
        </p:nvPicPr>
        <p:blipFill>
          <a:blip r:embed="rId4"/>
          <a:stretch>
            <a:fillRect/>
          </a:stretch>
        </p:blipFill>
        <p:spPr>
          <a:xfrm>
            <a:off x="4799256" y="1717283"/>
            <a:ext cx="2593487" cy="1488246"/>
          </a:xfrm>
          <a:prstGeom prst="rect">
            <a:avLst/>
          </a:prstGeom>
        </p:spPr>
      </p:pic>
      <p:sp>
        <p:nvSpPr>
          <p:cNvPr id="3" name="Text Placeholder 4">
            <a:extLst>
              <a:ext uri="{FF2B5EF4-FFF2-40B4-BE49-F238E27FC236}">
                <a16:creationId xmlns:a16="http://schemas.microsoft.com/office/drawing/2014/main" id="{167060BA-21AE-5C0E-F30E-F16CABC51AA5}"/>
              </a:ext>
            </a:extLst>
          </p:cNvPr>
          <p:cNvSpPr txBox="1">
            <a:spLocks/>
          </p:cNvSpPr>
          <p:nvPr/>
        </p:nvSpPr>
        <p:spPr>
          <a:xfrm>
            <a:off x="2164860" y="4173667"/>
            <a:ext cx="7862278" cy="579315"/>
          </a:xfrm>
          <a:prstGeom prst="rect">
            <a:avLst/>
          </a:prstGeom>
        </p:spPr>
        <p:txBody>
          <a:bodyPr vert="horz" lIns="91440" tIns="45720" rIns="91440" bIns="45720" numCol="1" rtlCol="0">
            <a:normAutofit fontScale="62500" lnSpcReduction="20000"/>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1" indent="-571500" algn="l" defTabSz="914400" rtl="0" eaLnBrk="1" fontAlgn="auto" latinLnBrk="0" hangingPunct="1">
              <a:lnSpc>
                <a:spcPct val="120000"/>
              </a:lnSpc>
              <a:spcBef>
                <a:spcPts val="0"/>
              </a:spcBef>
              <a:spcAft>
                <a:spcPts val="0"/>
              </a:spcAft>
              <a:buClr>
                <a:srgbClr val="920075"/>
              </a:buClr>
              <a:buSzPct val="125000"/>
              <a:buFont typeface="Wingdings" panose="05000000000000000000" pitchFamily="2" charset="2"/>
              <a:buChar char="Ø"/>
              <a:tabLst/>
              <a:defRPr/>
            </a:pPr>
            <a:r>
              <a:rPr kumimoji="0" lang="en-US" sz="4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Not Disabling Inactive Application Accounts</a:t>
            </a: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2515396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C8302-A8E2-A66F-A431-08B176020928}"/>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3FFF351-4C40-F21D-DE38-68C73A6AA596}"/>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3AA06FC-554D-1A4F-B2A1-7AF304FBDAF5}"/>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EB052410-6156-674B-F0CE-C73EBC342A2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40CC695E-4659-C871-5812-F75211BD0FE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6" name="Title 5">
            <a:extLst>
              <a:ext uri="{FF2B5EF4-FFF2-40B4-BE49-F238E27FC236}">
                <a16:creationId xmlns:a16="http://schemas.microsoft.com/office/drawing/2014/main" id="{CEE760C2-B377-A327-8225-58E7A214260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 7</a:t>
            </a:r>
            <a:br>
              <a:rPr lang="en-US" dirty="0"/>
            </a:br>
            <a:endParaRPr lang="en-US" dirty="0"/>
          </a:p>
        </p:txBody>
      </p:sp>
      <p:sp>
        <p:nvSpPr>
          <p:cNvPr id="5" name="Text Placeholder 4">
            <a:extLst>
              <a:ext uri="{FF2B5EF4-FFF2-40B4-BE49-F238E27FC236}">
                <a16:creationId xmlns:a16="http://schemas.microsoft.com/office/drawing/2014/main" id="{DFB3EB0D-56EB-0CF6-2C48-09E79DCB2713}"/>
              </a:ext>
            </a:extLst>
          </p:cNvPr>
          <p:cNvSpPr>
            <a:spLocks noGrp="1"/>
          </p:cNvSpPr>
          <p:nvPr>
            <p:ph type="body" sz="quarter" idx="10"/>
          </p:nvPr>
        </p:nvSpPr>
        <p:spPr/>
        <p:txBody>
          <a:bodyPr/>
          <a:lstStyle/>
          <a:p>
            <a:r>
              <a:rPr lang="en-US" dirty="0"/>
              <a:t>Top Ten Audit Issues</a:t>
            </a:r>
          </a:p>
        </p:txBody>
      </p:sp>
      <p:pic>
        <p:nvPicPr>
          <p:cNvPr id="2" name="Picture 1" descr="Number 7">
            <a:extLst>
              <a:ext uri="{FF2B5EF4-FFF2-40B4-BE49-F238E27FC236}">
                <a16:creationId xmlns:a16="http://schemas.microsoft.com/office/drawing/2014/main" id="{B66F90B4-023F-60E4-19E2-E1BB45095043}"/>
              </a:ext>
            </a:extLst>
          </p:cNvPr>
          <p:cNvPicPr>
            <a:picLocks noChangeAspect="1"/>
          </p:cNvPicPr>
          <p:nvPr/>
        </p:nvPicPr>
        <p:blipFill>
          <a:blip r:embed="rId4"/>
          <a:stretch>
            <a:fillRect/>
          </a:stretch>
        </p:blipFill>
        <p:spPr>
          <a:xfrm>
            <a:off x="4842241" y="1563987"/>
            <a:ext cx="2507517" cy="1671678"/>
          </a:xfrm>
          <a:prstGeom prst="rect">
            <a:avLst/>
          </a:prstGeom>
        </p:spPr>
      </p:pic>
      <p:sp>
        <p:nvSpPr>
          <p:cNvPr id="3" name="Text Placeholder 4">
            <a:extLst>
              <a:ext uri="{FF2B5EF4-FFF2-40B4-BE49-F238E27FC236}">
                <a16:creationId xmlns:a16="http://schemas.microsoft.com/office/drawing/2014/main" id="{CD13B79C-983E-17DC-9C7D-EA58E4714E1B}"/>
              </a:ext>
            </a:extLst>
          </p:cNvPr>
          <p:cNvSpPr txBox="1">
            <a:spLocks/>
          </p:cNvSpPr>
          <p:nvPr/>
        </p:nvSpPr>
        <p:spPr>
          <a:xfrm>
            <a:off x="1299140" y="4141775"/>
            <a:ext cx="9448800" cy="975615"/>
          </a:xfrm>
          <a:prstGeom prst="rect">
            <a:avLst/>
          </a:prstGeom>
        </p:spPr>
        <p:txBody>
          <a:bodyPr vert="horz" lIns="91440" tIns="45720" rIns="91440" bIns="45720" numCol="1" rtlCol="0">
            <a:normAutofit/>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1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Agency Head not formally designating System Owners, System Owners not designating Data Owners and/or System Admins.</a:t>
            </a: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148616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609F-A56B-91D8-3D66-07813520CDB1}"/>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E108A90-3D34-3782-6E20-AC795A25952C}"/>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F6B7938-6957-F72D-3008-5706C7BE178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7B360902-C000-92E6-F7A0-B10CF97E933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862C51F4-A8B4-B391-0241-B7D4BC70F85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 6</a:t>
            </a:r>
            <a:br>
              <a:rPr lang="en-US" dirty="0"/>
            </a:br>
            <a:endParaRPr lang="en-US" dirty="0"/>
          </a:p>
        </p:txBody>
      </p:sp>
      <p:sp>
        <p:nvSpPr>
          <p:cNvPr id="29" name="TextBox 28">
            <a:extLst>
              <a:ext uri="{FF2B5EF4-FFF2-40B4-BE49-F238E27FC236}">
                <a16:creationId xmlns:a16="http://schemas.microsoft.com/office/drawing/2014/main" id="{4D58882E-2E08-5F0A-556C-6B054B04CFA2}"/>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8C07A02F-B8DF-23EA-1766-3D955FC3B69A}"/>
              </a:ext>
            </a:extLst>
          </p:cNvPr>
          <p:cNvSpPr>
            <a:spLocks noGrp="1"/>
          </p:cNvSpPr>
          <p:nvPr>
            <p:ph type="body" sz="quarter" idx="10"/>
          </p:nvPr>
        </p:nvSpPr>
        <p:spPr/>
        <p:txBody>
          <a:bodyPr/>
          <a:lstStyle/>
          <a:p>
            <a:r>
              <a:rPr lang="en-US" dirty="0"/>
              <a:t>Top Ten Audit Issues</a:t>
            </a:r>
          </a:p>
        </p:txBody>
      </p:sp>
      <p:pic>
        <p:nvPicPr>
          <p:cNvPr id="2" name="Picture 1" descr="Number 6">
            <a:extLst>
              <a:ext uri="{FF2B5EF4-FFF2-40B4-BE49-F238E27FC236}">
                <a16:creationId xmlns:a16="http://schemas.microsoft.com/office/drawing/2014/main" id="{911CEEC1-49D8-B001-0F98-AA5CB4934D1A}"/>
              </a:ext>
            </a:extLst>
          </p:cNvPr>
          <p:cNvPicPr>
            <a:picLocks noChangeAspect="1"/>
          </p:cNvPicPr>
          <p:nvPr/>
        </p:nvPicPr>
        <p:blipFill>
          <a:blip r:embed="rId4"/>
          <a:stretch>
            <a:fillRect/>
          </a:stretch>
        </p:blipFill>
        <p:spPr>
          <a:xfrm>
            <a:off x="5033718" y="1414902"/>
            <a:ext cx="2124563" cy="1954239"/>
          </a:xfrm>
          <a:prstGeom prst="rect">
            <a:avLst/>
          </a:prstGeom>
        </p:spPr>
      </p:pic>
      <p:sp>
        <p:nvSpPr>
          <p:cNvPr id="3" name="Text Placeholder 4">
            <a:extLst>
              <a:ext uri="{FF2B5EF4-FFF2-40B4-BE49-F238E27FC236}">
                <a16:creationId xmlns:a16="http://schemas.microsoft.com/office/drawing/2014/main" id="{69DA2163-195A-1CCC-1E66-E989E58E237F}"/>
              </a:ext>
            </a:extLst>
          </p:cNvPr>
          <p:cNvSpPr txBox="1">
            <a:spLocks/>
          </p:cNvSpPr>
          <p:nvPr/>
        </p:nvSpPr>
        <p:spPr>
          <a:xfrm>
            <a:off x="1309075" y="3800798"/>
            <a:ext cx="9573847" cy="2017951"/>
          </a:xfrm>
          <a:prstGeom prst="rect">
            <a:avLst/>
          </a:prstGeom>
        </p:spPr>
        <p:txBody>
          <a:bodyPr vert="horz" lIns="91440" tIns="45720" rIns="91440" bIns="45720" numCol="1" rtlCol="0">
            <a:normAutofit fontScale="47500" lnSpcReduction="20000"/>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1" indent="-571500" algn="l" defTabSz="914400" rtl="0" eaLnBrk="1" fontAlgn="auto" latinLnBrk="0" hangingPunct="1">
              <a:lnSpc>
                <a:spcPct val="120000"/>
              </a:lnSpc>
              <a:spcBef>
                <a:spcPts val="0"/>
              </a:spcBef>
              <a:spcAft>
                <a:spcPts val="0"/>
              </a:spcAft>
              <a:buClr>
                <a:srgbClr val="920075"/>
              </a:buClr>
              <a:buSzPct val="125000"/>
              <a:buFont typeface="Wingdings" panose="05000000000000000000" pitchFamily="2" charset="2"/>
              <a:buChar char="Ø"/>
              <a:tabLst/>
              <a:defRPr/>
            </a:pPr>
            <a:r>
              <a:rPr kumimoji="0" lang="en-US" sz="4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Not using Two-Factor Authentication</a:t>
            </a:r>
          </a:p>
          <a:p>
            <a:pPr marL="468313" marR="0" lvl="1" indent="-468313" algn="l" defTabSz="914400" rtl="0" eaLnBrk="1" fontAlgn="auto" latinLnBrk="0" hangingPunct="1">
              <a:lnSpc>
                <a:spcPct val="120000"/>
              </a:lnSpc>
              <a:spcBef>
                <a:spcPts val="0"/>
              </a:spcBef>
              <a:spcAft>
                <a:spcPts val="0"/>
              </a:spcAft>
              <a:buClr>
                <a:srgbClr val="920075"/>
              </a:buClr>
              <a:buSzTx/>
              <a:buFont typeface="Arial" panose="020B0604020202020204" pitchFamily="34" charset="0"/>
              <a:buChar char="•"/>
              <a:tabLst/>
              <a:defRPr/>
            </a:pPr>
            <a:endParaRPr kumimoji="0" lang="en-US" sz="17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a:p>
            <a:pPr marL="1136650" marR="0" lvl="1" indent="-571500" algn="l" defTabSz="914400" rtl="0" eaLnBrk="1" fontAlgn="auto" latinLnBrk="0" hangingPunct="1">
              <a:lnSpc>
                <a:spcPct val="120000"/>
              </a:lnSpc>
              <a:spcBef>
                <a:spcPts val="0"/>
              </a:spcBef>
              <a:spcAft>
                <a:spcPts val="0"/>
              </a:spcAft>
              <a:buClr>
                <a:srgbClr val="920075"/>
              </a:buClr>
              <a:buSzTx/>
              <a:buFont typeface="Arial" panose="020B0604020202020204" pitchFamily="34" charset="0"/>
              <a:buChar char="•"/>
              <a:tabLst/>
              <a:defRPr/>
            </a:pPr>
            <a:r>
              <a:rPr kumimoji="0" lang="en-US" sz="4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When accessing sensitive systems over the Internet</a:t>
            </a:r>
          </a:p>
          <a:p>
            <a:pPr marL="1136650" marR="0" lvl="1" indent="-571500" algn="l" defTabSz="914400" rtl="0" eaLnBrk="1" fontAlgn="auto" latinLnBrk="0" hangingPunct="1">
              <a:lnSpc>
                <a:spcPct val="120000"/>
              </a:lnSpc>
              <a:spcBef>
                <a:spcPts val="0"/>
              </a:spcBef>
              <a:spcAft>
                <a:spcPts val="0"/>
              </a:spcAft>
              <a:buClr>
                <a:srgbClr val="920075"/>
              </a:buClr>
              <a:buSzTx/>
              <a:buFont typeface="Arial" panose="020B0604020202020204" pitchFamily="34" charset="0"/>
              <a:buChar char="•"/>
              <a:tabLst/>
              <a:defRPr/>
            </a:pPr>
            <a:r>
              <a:rPr kumimoji="0" lang="en-US" sz="4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When using a network connection to access development environments or perform administrative functions on servers or multi-user systems</a:t>
            </a:r>
          </a:p>
          <a:p>
            <a:pPr marL="342900" marR="0" lvl="0" indent="-342900" algn="l" defTabSz="914400" rtl="0" eaLnBrk="1" fontAlgn="auto" latinLnBrk="0" hangingPunct="1">
              <a:lnSpc>
                <a:spcPct val="120000"/>
              </a:lnSpc>
              <a:spcBef>
                <a:spcPts val="0"/>
              </a:spcBef>
              <a:spcAft>
                <a:spcPts val="0"/>
              </a:spcAft>
              <a:buClr>
                <a:srgbClr val="920075"/>
              </a:buClr>
              <a:buSzTx/>
              <a:buFont typeface="Arial" panose="020B0604020202020204" pitchFamily="34" charset="0"/>
              <a:buAutoNum type="arabicPeriod" startAt="2"/>
              <a:tabLst>
                <a:tab pos="468313" algn="l"/>
              </a:tabLst>
              <a:defRPr/>
            </a:pP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120759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ACA8-8D24-3EA6-D108-E481A7C738CA}"/>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9FA76AC-C8E8-5183-91B8-4DDE6A1602E0}"/>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759EF2E-5DF3-71E2-1FD7-3E42BD76CBA2}"/>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F07E14C-0D66-D801-56A2-E4F8C4F6731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ADD625EE-A4AD-08DC-7A5E-DE735900D1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5</a:t>
            </a:r>
          </a:p>
        </p:txBody>
      </p:sp>
      <p:sp>
        <p:nvSpPr>
          <p:cNvPr id="29" name="TextBox 28">
            <a:extLst>
              <a:ext uri="{FF2B5EF4-FFF2-40B4-BE49-F238E27FC236}">
                <a16:creationId xmlns:a16="http://schemas.microsoft.com/office/drawing/2014/main" id="{32188A5C-91DD-A4F8-B737-21AF10DB6E50}"/>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E8C402F8-90DC-E5A3-E5D9-26FC51612517}"/>
              </a:ext>
            </a:extLst>
          </p:cNvPr>
          <p:cNvSpPr>
            <a:spLocks noGrp="1"/>
          </p:cNvSpPr>
          <p:nvPr>
            <p:ph type="body" sz="quarter" idx="10"/>
          </p:nvPr>
        </p:nvSpPr>
        <p:spPr/>
        <p:txBody>
          <a:bodyPr/>
          <a:lstStyle/>
          <a:p>
            <a:r>
              <a:rPr lang="en-US" dirty="0"/>
              <a:t>Top Ten Audit Issues</a:t>
            </a:r>
          </a:p>
        </p:txBody>
      </p:sp>
      <p:pic>
        <p:nvPicPr>
          <p:cNvPr id="2" name="Picture 1" descr="Number 5">
            <a:extLst>
              <a:ext uri="{FF2B5EF4-FFF2-40B4-BE49-F238E27FC236}">
                <a16:creationId xmlns:a16="http://schemas.microsoft.com/office/drawing/2014/main" id="{557DA6E8-D8A1-5473-44E6-1089FE6F5F8C}"/>
              </a:ext>
            </a:extLst>
          </p:cNvPr>
          <p:cNvPicPr>
            <a:picLocks noChangeAspect="1"/>
          </p:cNvPicPr>
          <p:nvPr/>
        </p:nvPicPr>
        <p:blipFill>
          <a:blip r:embed="rId4"/>
          <a:stretch>
            <a:fillRect/>
          </a:stretch>
        </p:blipFill>
        <p:spPr>
          <a:xfrm>
            <a:off x="4759848" y="1414902"/>
            <a:ext cx="2672303" cy="1894291"/>
          </a:xfrm>
          <a:prstGeom prst="rect">
            <a:avLst/>
          </a:prstGeom>
        </p:spPr>
      </p:pic>
      <p:sp>
        <p:nvSpPr>
          <p:cNvPr id="3" name="Text Placeholder 4">
            <a:extLst>
              <a:ext uri="{FF2B5EF4-FFF2-40B4-BE49-F238E27FC236}">
                <a16:creationId xmlns:a16="http://schemas.microsoft.com/office/drawing/2014/main" id="{A61B9E7E-630B-A68A-0288-ED4D9C0E32BA}"/>
              </a:ext>
            </a:extLst>
          </p:cNvPr>
          <p:cNvSpPr txBox="1">
            <a:spLocks/>
          </p:cNvSpPr>
          <p:nvPr/>
        </p:nvSpPr>
        <p:spPr>
          <a:xfrm>
            <a:off x="802863" y="4026156"/>
            <a:ext cx="10441354" cy="1280381"/>
          </a:xfrm>
          <a:prstGeom prst="rect">
            <a:avLst/>
          </a:prstGeom>
        </p:spPr>
        <p:txBody>
          <a:bodyPr vert="horz" lIns="91440" tIns="45720" rIns="91440" bIns="45720" numCol="1" rtlCol="0">
            <a:normAutofit fontScale="55000" lnSpcReduction="20000"/>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1" indent="-571500" algn="l" defTabSz="914400" rtl="0" eaLnBrk="1" fontAlgn="auto" latinLnBrk="0" hangingPunct="1">
              <a:lnSpc>
                <a:spcPct val="120000"/>
              </a:lnSpc>
              <a:spcBef>
                <a:spcPts val="0"/>
              </a:spcBef>
              <a:spcAft>
                <a:spcPts val="0"/>
              </a:spcAft>
              <a:buClr>
                <a:srgbClr val="920075"/>
              </a:buClr>
              <a:buSzPct val="125000"/>
              <a:buFont typeface="Wingdings" panose="05000000000000000000" pitchFamily="2" charset="2"/>
              <a:buChar char="Ø"/>
              <a:tabLst/>
              <a:defRPr/>
            </a:pPr>
            <a:r>
              <a:rPr kumimoji="0" lang="en-US" sz="4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Privilege escalation using regular network accounts, for example, adding a regular network user account to a computer’s Local Administrator Group or other groups used to control access to security functions.</a:t>
            </a: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380982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BCF2D-659E-435F-ABA1-AA83D1E671D5}"/>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3FA97C2-3A7A-D431-8041-D3CAC78EDF81}"/>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636BB3-60F1-2122-E325-492D3B104DD9}"/>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1BD130A6-21C5-C89B-57BD-7A88B19EF6E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D5E02B18-AFB3-0105-10AC-06ECCD33885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4</a:t>
            </a:r>
          </a:p>
        </p:txBody>
      </p:sp>
      <p:sp>
        <p:nvSpPr>
          <p:cNvPr id="29" name="TextBox 28">
            <a:extLst>
              <a:ext uri="{FF2B5EF4-FFF2-40B4-BE49-F238E27FC236}">
                <a16:creationId xmlns:a16="http://schemas.microsoft.com/office/drawing/2014/main" id="{C37552B8-11E1-3448-B3B3-68E7E5695124}"/>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AEFB41B3-FFE3-F1A1-A25C-B15E7A285607}"/>
              </a:ext>
            </a:extLst>
          </p:cNvPr>
          <p:cNvSpPr>
            <a:spLocks noGrp="1"/>
          </p:cNvSpPr>
          <p:nvPr>
            <p:ph type="body" sz="quarter" idx="10"/>
          </p:nvPr>
        </p:nvSpPr>
        <p:spPr/>
        <p:txBody>
          <a:bodyPr/>
          <a:lstStyle/>
          <a:p>
            <a:r>
              <a:rPr lang="en-US" dirty="0"/>
              <a:t>Top Ten Audit Issues</a:t>
            </a:r>
          </a:p>
        </p:txBody>
      </p:sp>
      <p:pic>
        <p:nvPicPr>
          <p:cNvPr id="2" name="Picture 1" descr="Number 4">
            <a:extLst>
              <a:ext uri="{FF2B5EF4-FFF2-40B4-BE49-F238E27FC236}">
                <a16:creationId xmlns:a16="http://schemas.microsoft.com/office/drawing/2014/main" id="{B8B3BB2B-7AA8-5056-BE4F-9FB93525202A}"/>
              </a:ext>
            </a:extLst>
          </p:cNvPr>
          <p:cNvPicPr>
            <a:picLocks noChangeAspect="1"/>
          </p:cNvPicPr>
          <p:nvPr/>
        </p:nvPicPr>
        <p:blipFill>
          <a:blip r:embed="rId4"/>
          <a:stretch>
            <a:fillRect/>
          </a:stretch>
        </p:blipFill>
        <p:spPr>
          <a:xfrm>
            <a:off x="4439306" y="1414902"/>
            <a:ext cx="3313387" cy="1782518"/>
          </a:xfrm>
          <a:prstGeom prst="rect">
            <a:avLst/>
          </a:prstGeom>
        </p:spPr>
      </p:pic>
      <p:pic>
        <p:nvPicPr>
          <p:cNvPr id="3" name="Picture 2" descr="System Security Plans do not accurately depict Existing contols and/or align with Security Standards.">
            <a:extLst>
              <a:ext uri="{FF2B5EF4-FFF2-40B4-BE49-F238E27FC236}">
                <a16:creationId xmlns:a16="http://schemas.microsoft.com/office/drawing/2014/main" id="{E7404B57-93C6-FAD9-7FBF-A58DB3ED3EAA}"/>
              </a:ext>
            </a:extLst>
          </p:cNvPr>
          <p:cNvPicPr>
            <a:picLocks noChangeAspect="1"/>
          </p:cNvPicPr>
          <p:nvPr/>
        </p:nvPicPr>
        <p:blipFill>
          <a:blip r:embed="rId5"/>
          <a:srcRect l="-1460" t="-2632" r="1314" b="2631"/>
          <a:stretch>
            <a:fillRect/>
          </a:stretch>
        </p:blipFill>
        <p:spPr>
          <a:xfrm>
            <a:off x="1879380" y="3921553"/>
            <a:ext cx="8300429" cy="1377817"/>
          </a:xfrm>
          <a:prstGeom prst="rect">
            <a:avLst/>
          </a:prstGeom>
        </p:spPr>
      </p:pic>
    </p:spTree>
    <p:extLst>
      <p:ext uri="{BB962C8B-B14F-4D97-AF65-F5344CB8AC3E}">
        <p14:creationId xmlns:p14="http://schemas.microsoft.com/office/powerpoint/2010/main" val="2316053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2D14-6A08-876D-46D2-F3B1C92ED71C}"/>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6673D55F-60DD-A97D-C3A2-8F33BE6C1849}"/>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26B703E-EFF6-364E-E2C0-2DDAC3846CB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5C1F7D3-1E83-E228-7BC2-4CAF441B845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658C4FA3-04FD-8D15-257B-0BB1C2C2C37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3</a:t>
            </a:r>
          </a:p>
        </p:txBody>
      </p:sp>
      <p:sp>
        <p:nvSpPr>
          <p:cNvPr id="29" name="TextBox 28">
            <a:extLst>
              <a:ext uri="{FF2B5EF4-FFF2-40B4-BE49-F238E27FC236}">
                <a16:creationId xmlns:a16="http://schemas.microsoft.com/office/drawing/2014/main" id="{43A90A6D-4A94-85CF-3939-3E75BC0A3CFD}"/>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983EE27B-2DE6-5E63-EA75-BA2AA98E0732}"/>
              </a:ext>
            </a:extLst>
          </p:cNvPr>
          <p:cNvSpPr>
            <a:spLocks noGrp="1"/>
          </p:cNvSpPr>
          <p:nvPr>
            <p:ph type="body" sz="quarter" idx="10"/>
          </p:nvPr>
        </p:nvSpPr>
        <p:spPr/>
        <p:txBody>
          <a:bodyPr/>
          <a:lstStyle/>
          <a:p>
            <a:r>
              <a:rPr lang="en-US" dirty="0"/>
              <a:t>Top Ten Audit Issues</a:t>
            </a:r>
          </a:p>
        </p:txBody>
      </p:sp>
      <p:pic>
        <p:nvPicPr>
          <p:cNvPr id="2" name="Picture 1" descr="Number 3">
            <a:extLst>
              <a:ext uri="{FF2B5EF4-FFF2-40B4-BE49-F238E27FC236}">
                <a16:creationId xmlns:a16="http://schemas.microsoft.com/office/drawing/2014/main" id="{A7ACCA8E-A1FB-A195-C3DB-4F7DEA6D8A63}"/>
              </a:ext>
            </a:extLst>
          </p:cNvPr>
          <p:cNvPicPr>
            <a:picLocks noChangeAspect="1"/>
          </p:cNvPicPr>
          <p:nvPr/>
        </p:nvPicPr>
        <p:blipFill>
          <a:blip r:embed="rId4"/>
          <a:stretch>
            <a:fillRect/>
          </a:stretch>
        </p:blipFill>
        <p:spPr>
          <a:xfrm>
            <a:off x="4867473" y="1414902"/>
            <a:ext cx="2312133" cy="2126772"/>
          </a:xfrm>
          <a:prstGeom prst="rect">
            <a:avLst/>
          </a:prstGeom>
        </p:spPr>
      </p:pic>
      <p:pic>
        <p:nvPicPr>
          <p:cNvPr id="3" name="Picture 2" descr="Not remediating legitimate (not false-positive) vulnerabilites within the required timeframes (Critical - High = 30 days, others = 90 days).">
            <a:extLst>
              <a:ext uri="{FF2B5EF4-FFF2-40B4-BE49-F238E27FC236}">
                <a16:creationId xmlns:a16="http://schemas.microsoft.com/office/drawing/2014/main" id="{B321B711-D4C2-048F-61F5-AA96953DAB99}"/>
              </a:ext>
            </a:extLst>
          </p:cNvPr>
          <p:cNvPicPr>
            <a:picLocks noChangeAspect="1"/>
          </p:cNvPicPr>
          <p:nvPr/>
        </p:nvPicPr>
        <p:blipFill>
          <a:blip r:embed="rId5"/>
          <a:stretch>
            <a:fillRect/>
          </a:stretch>
        </p:blipFill>
        <p:spPr>
          <a:xfrm>
            <a:off x="1623503" y="4093680"/>
            <a:ext cx="9089924" cy="1377815"/>
          </a:xfrm>
          <a:prstGeom prst="rect">
            <a:avLst/>
          </a:prstGeom>
        </p:spPr>
      </p:pic>
    </p:spTree>
    <p:extLst>
      <p:ext uri="{BB962C8B-B14F-4D97-AF65-F5344CB8AC3E}">
        <p14:creationId xmlns:p14="http://schemas.microsoft.com/office/powerpoint/2010/main" val="4095440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A0E0-7BCE-B84C-A05A-AE1E610F935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91E91A2-3E62-72F4-F1B0-A7FA7B3B32DA}"/>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37ED07B-38C3-942B-4C2C-0C1C5A93C8B8}"/>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FB2609A9-1E76-E034-D792-D72A134A051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6" name="Title 5">
            <a:extLst>
              <a:ext uri="{FF2B5EF4-FFF2-40B4-BE49-F238E27FC236}">
                <a16:creationId xmlns:a16="http://schemas.microsoft.com/office/drawing/2014/main" id="{9E7406C8-8712-126A-4D6D-777D84E1F88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2</a:t>
            </a:r>
          </a:p>
        </p:txBody>
      </p:sp>
      <p:sp>
        <p:nvSpPr>
          <p:cNvPr id="29" name="TextBox 28">
            <a:extLst>
              <a:ext uri="{FF2B5EF4-FFF2-40B4-BE49-F238E27FC236}">
                <a16:creationId xmlns:a16="http://schemas.microsoft.com/office/drawing/2014/main" id="{5E5887BC-8B67-46E2-EF17-A2105A4FB27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7BDD3579-9D06-4596-CB78-FB6904E72B24}"/>
              </a:ext>
            </a:extLst>
          </p:cNvPr>
          <p:cNvSpPr>
            <a:spLocks noGrp="1"/>
          </p:cNvSpPr>
          <p:nvPr>
            <p:ph type="body" sz="quarter" idx="10"/>
          </p:nvPr>
        </p:nvSpPr>
        <p:spPr/>
        <p:txBody>
          <a:bodyPr/>
          <a:lstStyle/>
          <a:p>
            <a:r>
              <a:rPr lang="en-US" dirty="0"/>
              <a:t>Top Ten Audit Issues</a:t>
            </a:r>
          </a:p>
        </p:txBody>
      </p:sp>
      <p:pic>
        <p:nvPicPr>
          <p:cNvPr id="2" name="Picture 1" descr="Number 2">
            <a:extLst>
              <a:ext uri="{FF2B5EF4-FFF2-40B4-BE49-F238E27FC236}">
                <a16:creationId xmlns:a16="http://schemas.microsoft.com/office/drawing/2014/main" id="{461F4266-9273-3B39-6FAF-68E8B992CFA2}"/>
              </a:ext>
            </a:extLst>
          </p:cNvPr>
          <p:cNvPicPr>
            <a:picLocks noChangeAspect="1"/>
          </p:cNvPicPr>
          <p:nvPr/>
        </p:nvPicPr>
        <p:blipFill>
          <a:blip r:embed="rId4"/>
          <a:stretch>
            <a:fillRect/>
          </a:stretch>
        </p:blipFill>
        <p:spPr>
          <a:xfrm>
            <a:off x="4568657" y="983245"/>
            <a:ext cx="2909766" cy="2913699"/>
          </a:xfrm>
          <a:prstGeom prst="rect">
            <a:avLst/>
          </a:prstGeom>
        </p:spPr>
      </p:pic>
      <p:sp>
        <p:nvSpPr>
          <p:cNvPr id="3" name="Text Placeholder 4">
            <a:extLst>
              <a:ext uri="{FF2B5EF4-FFF2-40B4-BE49-F238E27FC236}">
                <a16:creationId xmlns:a16="http://schemas.microsoft.com/office/drawing/2014/main" id="{244F14A0-B4FF-BD68-4075-55D2BEF239DB}"/>
              </a:ext>
            </a:extLst>
          </p:cNvPr>
          <p:cNvSpPr txBox="1">
            <a:spLocks/>
          </p:cNvSpPr>
          <p:nvPr/>
        </p:nvSpPr>
        <p:spPr>
          <a:xfrm>
            <a:off x="1576586" y="4312809"/>
            <a:ext cx="8893907" cy="1213081"/>
          </a:xfrm>
          <a:prstGeom prst="rect">
            <a:avLst/>
          </a:prstGeom>
        </p:spPr>
        <p:txBody>
          <a:bodyPr>
            <a:normAutofit/>
          </a:bodyPr>
          <a:lst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0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The ISO does not report directly to the Agency Head and/or is responsible for IT.</a:t>
            </a: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004315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C341-CFB8-F293-CC96-4E634E44FFB6}"/>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AB8200F-E856-ED8F-C179-CC73D49AEAC8}"/>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FD6CF8B-04AA-BDA9-D3F9-00689592508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7FEAB32-7CCF-7D46-4FDB-1C7FE9B9771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3" name="Title 2">
            <a:extLst>
              <a:ext uri="{FF2B5EF4-FFF2-40B4-BE49-F238E27FC236}">
                <a16:creationId xmlns:a16="http://schemas.microsoft.com/office/drawing/2014/main" id="{9E8C85A7-AE26-32EA-507D-B685EE3B606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Drum Roll to for Final top Audit Issue</a:t>
            </a:r>
          </a:p>
        </p:txBody>
      </p:sp>
      <p:sp>
        <p:nvSpPr>
          <p:cNvPr id="29" name="TextBox 28">
            <a:extLst>
              <a:ext uri="{FF2B5EF4-FFF2-40B4-BE49-F238E27FC236}">
                <a16:creationId xmlns:a16="http://schemas.microsoft.com/office/drawing/2014/main" id="{AC3D4EA9-54B1-93C6-ACE7-E75BE9F72BA9}"/>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3F4A456B-745B-5EC4-795F-ED61EC50BDDC}"/>
              </a:ext>
            </a:extLst>
          </p:cNvPr>
          <p:cNvSpPr>
            <a:spLocks noGrp="1"/>
          </p:cNvSpPr>
          <p:nvPr>
            <p:ph type="body" sz="quarter" idx="10"/>
          </p:nvPr>
        </p:nvSpPr>
        <p:spPr/>
        <p:txBody>
          <a:bodyPr/>
          <a:lstStyle/>
          <a:p>
            <a:r>
              <a:rPr lang="en-US" dirty="0"/>
              <a:t>Top Ten Audit Issues</a:t>
            </a:r>
          </a:p>
        </p:txBody>
      </p:sp>
      <p:pic>
        <p:nvPicPr>
          <p:cNvPr id="2" name="Picture 1" descr="Drum roll please (Picture of a drum being played)">
            <a:extLst>
              <a:ext uri="{FF2B5EF4-FFF2-40B4-BE49-F238E27FC236}">
                <a16:creationId xmlns:a16="http://schemas.microsoft.com/office/drawing/2014/main" id="{FE4603D0-EDB3-8DA1-B16E-FFC291038CA3}"/>
              </a:ext>
            </a:extLst>
          </p:cNvPr>
          <p:cNvPicPr>
            <a:picLocks noChangeAspect="1"/>
          </p:cNvPicPr>
          <p:nvPr/>
        </p:nvPicPr>
        <p:blipFill>
          <a:blip r:embed="rId4"/>
          <a:stretch>
            <a:fillRect/>
          </a:stretch>
        </p:blipFill>
        <p:spPr>
          <a:xfrm>
            <a:off x="3543980" y="1866899"/>
            <a:ext cx="5104039" cy="3402693"/>
          </a:xfrm>
          <a:prstGeom prst="rect">
            <a:avLst/>
          </a:prstGeom>
        </p:spPr>
      </p:pic>
    </p:spTree>
    <p:extLst>
      <p:ext uri="{BB962C8B-B14F-4D97-AF65-F5344CB8AC3E}">
        <p14:creationId xmlns:p14="http://schemas.microsoft.com/office/powerpoint/2010/main" val="119884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773A8-8F14-261B-88A9-15D541F6FAA2}"/>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3C4D7CE-F75F-36DF-8B57-B4D587A9254A}"/>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A06C6A-8E8E-462B-27A5-C23D2D0FE015}"/>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61101E6E-A430-8638-11ED-2CB8719518C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56F87413-64A9-F733-266E-7111DCED4EAA}"/>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39A9EF1E-87E1-5FE3-05A8-9871BCFC72C0}"/>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a:ea typeface="Roboto"/>
                <a:cs typeface="+mn-cs"/>
              </a:rPr>
              <a:t>2025 Highlights  </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89401358-881F-9DCA-0E5C-A51FBBB8704A}"/>
              </a:ext>
            </a:extLst>
          </p:cNvPr>
          <p:cNvSpPr txBox="1">
            <a:spLocks/>
          </p:cNvSpPr>
          <p:nvPr/>
        </p:nvSpPr>
        <p:spPr>
          <a:xfrm>
            <a:off x="649668" y="1097688"/>
            <a:ext cx="10747744" cy="4756555"/>
          </a:xfrm>
          <a:prstGeom prst="rect">
            <a:avLst/>
          </a:prstGeo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lvl="1" indent="-227965">
              <a:lnSpc>
                <a:spcPct val="170000"/>
              </a:lnSpc>
              <a:spcBef>
                <a:spcPts val="0"/>
              </a:spcBef>
              <a:buClr>
                <a:srgbClr val="920075"/>
              </a:buClr>
              <a:defRPr/>
            </a:pPr>
            <a:r>
              <a:rPr kumimoji="0" lang="en-US" sz="2800" b="0" i="0" u="none" strike="noStrike" kern="1200" cap="none" spc="0" normalizeH="0" baseline="0" noProof="0" dirty="0">
                <a:ln>
                  <a:noFill/>
                </a:ln>
                <a:solidFill>
                  <a:prstClr val="black"/>
                </a:solidFill>
                <a:effectLst/>
                <a:uLnTx/>
                <a:uFillTx/>
                <a:latin typeface="Roboto"/>
                <a:ea typeface="Roboto"/>
                <a:cs typeface="Roboto"/>
              </a:rPr>
              <a:t>Released </a:t>
            </a:r>
            <a:r>
              <a:rPr lang="en-US" sz="2800" dirty="0">
                <a:solidFill>
                  <a:prstClr val="black"/>
                </a:solidFill>
                <a:latin typeface="Roboto"/>
                <a:ea typeface="Roboto"/>
                <a:cs typeface="Roboto"/>
              </a:rPr>
              <a:t>SEC540</a:t>
            </a:r>
            <a:r>
              <a:rPr kumimoji="0" lang="en-US" sz="2800" b="0" i="0" u="none" strike="noStrike" kern="1200" cap="none" spc="0" normalizeH="0" baseline="0" noProof="0" dirty="0">
                <a:ln>
                  <a:noFill/>
                </a:ln>
                <a:solidFill>
                  <a:prstClr val="black"/>
                </a:solidFill>
                <a:effectLst/>
                <a:uLnTx/>
                <a:uFillTx/>
                <a:latin typeface="Roboto"/>
                <a:ea typeface="Roboto"/>
                <a:cs typeface="Roboto"/>
              </a:rPr>
              <a:t> Data Classification and updated </a:t>
            </a:r>
            <a:r>
              <a:rPr lang="en-US" sz="2800" dirty="0">
                <a:solidFill>
                  <a:prstClr val="black"/>
                </a:solidFill>
                <a:latin typeface="Roboto"/>
                <a:ea typeface="Roboto"/>
                <a:cs typeface="Roboto"/>
              </a:rPr>
              <a:t>SEC502 IT Security Audit Standard, SEC527 Cybersecurity Awareness Training Standard, and SEC528 Prohibited Hardware, Software and Services Policy</a:t>
            </a:r>
            <a:endParaRPr lang="en-US" sz="2800" b="0" i="0" u="none" strike="noStrike" kern="1200" cap="none" spc="0" normalizeH="0" baseline="0" noProof="0" dirty="0">
              <a:ln>
                <a:noFill/>
              </a:ln>
              <a:solidFill>
                <a:prstClr val="black"/>
              </a:solidFill>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a:ea typeface="Roboto"/>
                <a:cs typeface="Roboto" panose="02000000000000000000" pitchFamily="2" charset="0"/>
              </a:rPr>
              <a:t>Supported SSA and FTI audits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Integrated ISO Services into service delivery (SSPs)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Increased ISO outreach programs </a:t>
            </a:r>
          </a:p>
        </p:txBody>
      </p:sp>
    </p:spTree>
    <p:extLst>
      <p:ext uri="{BB962C8B-B14F-4D97-AF65-F5344CB8AC3E}">
        <p14:creationId xmlns:p14="http://schemas.microsoft.com/office/powerpoint/2010/main" val="3750475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8D39-AACC-ECEC-3B75-28FBC22B205D}"/>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EF61F96-2702-027B-7E74-031E31E087D4}"/>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4E0F40-4B6D-A54E-B37A-6FC26D479A83}"/>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D5CC9BC-E095-2B37-48CA-31D0355BF1C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BA830B94-97C5-5C70-FEE9-9711B83EFB1F}"/>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6" name="Title 5">
            <a:extLst>
              <a:ext uri="{FF2B5EF4-FFF2-40B4-BE49-F238E27FC236}">
                <a16:creationId xmlns:a16="http://schemas.microsoft.com/office/drawing/2014/main" id="{F4D7BB0B-C39A-E6BA-3592-6AAF430F4B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1</a:t>
            </a:r>
          </a:p>
        </p:txBody>
      </p:sp>
      <p:sp>
        <p:nvSpPr>
          <p:cNvPr id="5" name="Text Placeholder 4">
            <a:extLst>
              <a:ext uri="{FF2B5EF4-FFF2-40B4-BE49-F238E27FC236}">
                <a16:creationId xmlns:a16="http://schemas.microsoft.com/office/drawing/2014/main" id="{BAD188F0-16E5-1247-AB84-AE965465EEC4}"/>
              </a:ext>
            </a:extLst>
          </p:cNvPr>
          <p:cNvSpPr>
            <a:spLocks noGrp="1"/>
          </p:cNvSpPr>
          <p:nvPr>
            <p:ph type="body" sz="quarter" idx="10"/>
          </p:nvPr>
        </p:nvSpPr>
        <p:spPr/>
        <p:txBody>
          <a:bodyPr/>
          <a:lstStyle/>
          <a:p>
            <a:r>
              <a:rPr lang="en-US" dirty="0"/>
              <a:t>Top Ten Audit Issues</a:t>
            </a:r>
          </a:p>
        </p:txBody>
      </p:sp>
      <p:pic>
        <p:nvPicPr>
          <p:cNvPr id="2" name="Picture 1" descr="Number 1">
            <a:extLst>
              <a:ext uri="{FF2B5EF4-FFF2-40B4-BE49-F238E27FC236}">
                <a16:creationId xmlns:a16="http://schemas.microsoft.com/office/drawing/2014/main" id="{8CE4014D-EF2E-1171-8BAF-CAC840953515}"/>
              </a:ext>
            </a:extLst>
          </p:cNvPr>
          <p:cNvPicPr>
            <a:picLocks noChangeAspect="1"/>
          </p:cNvPicPr>
          <p:nvPr/>
        </p:nvPicPr>
        <p:blipFill>
          <a:blip r:embed="rId4"/>
          <a:stretch>
            <a:fillRect/>
          </a:stretch>
        </p:blipFill>
        <p:spPr>
          <a:xfrm>
            <a:off x="4500671" y="1414902"/>
            <a:ext cx="3045738" cy="1638530"/>
          </a:xfrm>
          <a:prstGeom prst="rect">
            <a:avLst/>
          </a:prstGeom>
        </p:spPr>
      </p:pic>
      <p:sp>
        <p:nvSpPr>
          <p:cNvPr id="3" name="Text Placeholder 4">
            <a:extLst>
              <a:ext uri="{FF2B5EF4-FFF2-40B4-BE49-F238E27FC236}">
                <a16:creationId xmlns:a16="http://schemas.microsoft.com/office/drawing/2014/main" id="{1366164F-9C31-6A34-F24A-0E216C6DA7F0}"/>
              </a:ext>
            </a:extLst>
          </p:cNvPr>
          <p:cNvSpPr txBox="1">
            <a:spLocks/>
          </p:cNvSpPr>
          <p:nvPr/>
        </p:nvSpPr>
        <p:spPr>
          <a:xfrm>
            <a:off x="1191846" y="4225003"/>
            <a:ext cx="9808308" cy="626927"/>
          </a:xfrm>
          <a:prstGeom prst="rect">
            <a:avLst/>
          </a:prstGeom>
        </p:spPr>
        <p:txBody>
          <a:bodyPr>
            <a:normAutofit fontScale="92500"/>
          </a:bodyPr>
          <a:lst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0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Approved Security Exceptions are not on file for known control failures.</a:t>
            </a: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4444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3CE31-9DD5-D098-07A7-D4BCE800205C}"/>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917FECC-42C4-77CD-A021-AAB3D510B053}"/>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657861E-8EBA-056A-9FFB-9712C92B9925}"/>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D47B89F9-F334-C8F2-5315-146EABBF8AB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25057290-DA86-2024-51F0-D9BB20FD802D}"/>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6" name="Title 5">
            <a:extLst>
              <a:ext uri="{FF2B5EF4-FFF2-40B4-BE49-F238E27FC236}">
                <a16:creationId xmlns:a16="http://schemas.microsoft.com/office/drawing/2014/main" id="{15003CBE-DBC8-1D7E-F86D-B9A6A05D2E9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Ten Audit Issues</a:t>
            </a:r>
            <a:br>
              <a:rPr lang="en-US" dirty="0"/>
            </a:br>
            <a:r>
              <a:rPr lang="en-US" dirty="0"/>
              <a:t>Bonus</a:t>
            </a:r>
          </a:p>
        </p:txBody>
      </p:sp>
      <p:sp>
        <p:nvSpPr>
          <p:cNvPr id="5" name="Text Placeholder 4">
            <a:extLst>
              <a:ext uri="{FF2B5EF4-FFF2-40B4-BE49-F238E27FC236}">
                <a16:creationId xmlns:a16="http://schemas.microsoft.com/office/drawing/2014/main" id="{7CFA71ED-6E3C-EA7E-D020-63538C52FCD1}"/>
              </a:ext>
            </a:extLst>
          </p:cNvPr>
          <p:cNvSpPr>
            <a:spLocks noGrp="1"/>
          </p:cNvSpPr>
          <p:nvPr>
            <p:ph type="body" sz="quarter" idx="10"/>
          </p:nvPr>
        </p:nvSpPr>
        <p:spPr/>
        <p:txBody>
          <a:bodyPr/>
          <a:lstStyle/>
          <a:p>
            <a:r>
              <a:rPr lang="en-US" dirty="0"/>
              <a:t>Top Ten Audit Issues</a:t>
            </a:r>
          </a:p>
        </p:txBody>
      </p:sp>
      <p:pic>
        <p:nvPicPr>
          <p:cNvPr id="2" name="Picture 2" descr="Bonus Png">
            <a:extLst>
              <a:ext uri="{FF2B5EF4-FFF2-40B4-BE49-F238E27FC236}">
                <a16:creationId xmlns:a16="http://schemas.microsoft.com/office/drawing/2014/main" id="{34AED1CB-87E1-F20D-38A8-7DF274616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026" y="1223641"/>
            <a:ext cx="3335948" cy="2667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E6A7476B-C7CA-8113-D1A8-18E7A639FA63}"/>
              </a:ext>
            </a:extLst>
          </p:cNvPr>
          <p:cNvSpPr txBox="1">
            <a:spLocks/>
          </p:cNvSpPr>
          <p:nvPr/>
        </p:nvSpPr>
        <p:spPr>
          <a:xfrm>
            <a:off x="1723292" y="4235779"/>
            <a:ext cx="8745415" cy="944354"/>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150000"/>
              </a:lnSpc>
              <a:spcBef>
                <a:spcPts val="10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Clr>
                <a:srgbClr val="920075"/>
              </a:buClr>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65138" algn="l" defTabSz="914400" rtl="0" eaLnBrk="1" fontAlgn="auto" latinLnBrk="0" hangingPunct="1">
              <a:lnSpc>
                <a:spcPct val="110000"/>
              </a:lnSpc>
              <a:spcBef>
                <a:spcPts val="0"/>
              </a:spcBef>
              <a:spcAft>
                <a:spcPts val="0"/>
              </a:spcAft>
              <a:buClr>
                <a:srgbClr val="920075"/>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rPr>
              <a:t>No Formally Documented and Approved IT Security Policies and Procedures or Alignment with Security Standards is lacking.</a:t>
            </a:r>
            <a:endParaRPr kumimoji="0" lang="en-US" sz="1600" b="0" i="0" u="none" strike="noStrike" kern="1200" cap="none" spc="0" normalizeH="0" baseline="0" noProof="0" dirty="0">
              <a:ln>
                <a:noFill/>
              </a:ln>
              <a:solidFill>
                <a:srgbClr val="343433"/>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285655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9521B-047A-9FB6-2C06-ACE0399706B1}"/>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C5B6876-D699-EE51-F32A-20E4ACA56FF3}"/>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0C9AA24-B01A-B510-AFF9-30D6A6AA459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1425C599-7283-BDEF-C577-7B8180FB5F1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11EAA815-0D04-55A8-D8D8-28ACA78FBA4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5" name="Text Placeholder 4">
            <a:extLst>
              <a:ext uri="{FF2B5EF4-FFF2-40B4-BE49-F238E27FC236}">
                <a16:creationId xmlns:a16="http://schemas.microsoft.com/office/drawing/2014/main" id="{1BA9B759-3D14-2204-220C-2ED18F60AFA0}"/>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What Can You Do?</a:t>
            </a:r>
          </a:p>
        </p:txBody>
      </p:sp>
      <p:sp>
        <p:nvSpPr>
          <p:cNvPr id="3" name="TextBox 2">
            <a:extLst>
              <a:ext uri="{FF2B5EF4-FFF2-40B4-BE49-F238E27FC236}">
                <a16:creationId xmlns:a16="http://schemas.microsoft.com/office/drawing/2014/main" id="{BCBC7D8A-54F2-09DA-E6BE-55990EED3709}"/>
              </a:ext>
            </a:extLst>
          </p:cNvPr>
          <p:cNvSpPr txBox="1"/>
          <p:nvPr/>
        </p:nvSpPr>
        <p:spPr>
          <a:xfrm>
            <a:off x="4248699" y="1710590"/>
            <a:ext cx="3806658"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Roboto"/>
                <a:ea typeface="Roboto"/>
                <a:cs typeface="Roboto"/>
              </a:rPr>
              <a:t>Contact CSRM!</a:t>
            </a:r>
            <a:endParaRPr lang="en-US" sz="3200" b="0" i="0" u="none" strike="noStrike" kern="1200" cap="none" spc="0" normalizeH="0" baseline="0" noProof="0">
              <a:ln>
                <a:noFill/>
              </a:ln>
              <a:solidFill>
                <a:prstClr val="black"/>
              </a:solidFill>
              <a:effectLst/>
              <a:uLnTx/>
              <a:uFillTx/>
              <a:latin typeface="Roboto"/>
              <a:ea typeface="Roboto"/>
              <a:cs typeface="Roboto"/>
            </a:endParaRPr>
          </a:p>
        </p:txBody>
      </p:sp>
      <p:sp>
        <p:nvSpPr>
          <p:cNvPr id="2" name="TextBox 1">
            <a:extLst>
              <a:ext uri="{FF2B5EF4-FFF2-40B4-BE49-F238E27FC236}">
                <a16:creationId xmlns:a16="http://schemas.microsoft.com/office/drawing/2014/main" id="{A8329E4B-D94D-ECAD-0A0C-A2D88F233374}"/>
              </a:ext>
            </a:extLst>
          </p:cNvPr>
          <p:cNvSpPr txBox="1"/>
          <p:nvPr/>
        </p:nvSpPr>
        <p:spPr>
          <a:xfrm>
            <a:off x="1055716" y="2457450"/>
            <a:ext cx="10116589" cy="369331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Become familiar with Security Standards.  If you have a question about a control, the Governance team can provide clarification or an interpretation.</a:t>
            </a: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Architects can help with security exceptions and identifying mitigating controls.</a:t>
            </a: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Work with Governance to close findings when corrective actions are complete.</a:t>
            </a: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Provide quarterly finding updates to CSRM to maximize that component of the annual audit score.</a:t>
            </a:r>
            <a:endParaRPr lang="en-US" sz="1800" b="0" i="0" u="none" strike="noStrike" kern="1200" cap="none" spc="0" normalizeH="0" baseline="0" noProof="0">
              <a:ln>
                <a:noFill/>
              </a:ln>
              <a:solidFill>
                <a:prstClr val="black"/>
              </a:solidFill>
              <a:effectLst/>
              <a:uLnTx/>
              <a:uFillTx/>
              <a:latin typeface="Roboto"/>
              <a:ea typeface="Roboto"/>
              <a:cs typeface="Roboto"/>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626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331564" y="0"/>
            <a:ext cx="9795226" cy="1897062"/>
          </a:xfrm>
        </p:spPr>
        <p:txBody>
          <a:bodyPr rtlCol="0">
            <a:noAutofit/>
          </a:bodyPr>
          <a:lstStyle/>
          <a:p>
            <a:r>
              <a:rPr lang="en-US" sz="7200" b="1" dirty="0">
                <a:solidFill>
                  <a:srgbClr val="005E6E"/>
                </a:solidFill>
                <a:latin typeface="Rajdhani" panose="02000000000000000000" pitchFamily="2" charset="77"/>
                <a:cs typeface="Rajdhani" panose="02000000000000000000" pitchFamily="2" charset="77"/>
              </a:rPr>
              <a:t>Questions</a:t>
            </a:r>
          </a:p>
        </p:txBody>
      </p:sp>
      <p:sp>
        <p:nvSpPr>
          <p:cNvPr id="3" name="Title 1">
            <a:extLst>
              <a:ext uri="{FF2B5EF4-FFF2-40B4-BE49-F238E27FC236}">
                <a16:creationId xmlns:a16="http://schemas.microsoft.com/office/drawing/2014/main" id="{A7DEAB58-DF06-0D18-0B7E-30F7C16886C3}"/>
              </a:ext>
            </a:extLst>
          </p:cNvPr>
          <p:cNvSpPr txBox="1">
            <a:spLocks/>
          </p:cNvSpPr>
          <p:nvPr/>
        </p:nvSpPr>
        <p:spPr>
          <a:xfrm>
            <a:off x="395572" y="2268908"/>
            <a:ext cx="11162444" cy="2495115"/>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920075"/>
                </a:solidFill>
                <a:effectLst/>
                <a:uLnTx/>
                <a:uFillTx/>
                <a:latin typeface="Roboto Medium"/>
                <a:ea typeface="Roboto Medium"/>
                <a:cs typeface="Roboto Medium"/>
              </a:rPr>
              <a:t>Mark McCreary</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920075"/>
                </a:solidFill>
                <a:effectLst/>
                <a:uLnTx/>
                <a:uFillTx/>
                <a:latin typeface="Roboto Medium"/>
                <a:ea typeface="Roboto Medium"/>
                <a:cs typeface="Roboto Medium"/>
                <a:hlinkClick r:id="rId3"/>
              </a:rPr>
              <a:t>Mark.McCreary@vita.virginia.gov</a:t>
            </a:r>
            <a:endParaRPr kumimoji="0" lang="en-US" sz="3200" b="0" i="0" u="none" strike="noStrike" kern="1200" cap="none" spc="0" normalizeH="0" baseline="0" noProof="0" dirty="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920075"/>
                </a:solidFill>
                <a:effectLst/>
                <a:uLnTx/>
                <a:uFillTx/>
                <a:latin typeface="Roboto Medium"/>
                <a:ea typeface="Roboto Medium"/>
                <a:cs typeface="Roboto Medium"/>
              </a:rPr>
              <a:t>Razaq Aweniya</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920075"/>
                </a:solidFill>
                <a:effectLst/>
                <a:uLnTx/>
                <a:uFillTx/>
                <a:latin typeface="Roboto Medium"/>
                <a:ea typeface="Roboto Medium"/>
                <a:cs typeface="Roboto Medium"/>
                <a:hlinkClick r:id="rId4"/>
              </a:rPr>
              <a:t>Razaq.Aweniya@vita.virginia.gov</a:t>
            </a:r>
            <a:endParaRPr kumimoji="0" lang="en-US" sz="3200" b="0" i="0" u="none" strike="noStrike" kern="1200" cap="none" spc="0" normalizeH="0" baseline="0" noProof="0" dirty="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920075"/>
              </a:solidFill>
              <a:effectLst/>
              <a:uLnTx/>
              <a:uFillTx/>
              <a:latin typeface="Roboto Medium"/>
              <a:ea typeface="Roboto Medium"/>
              <a:cs typeface="Roboto Medium"/>
            </a:endParaRPr>
          </a:p>
        </p:txBody>
      </p:sp>
    </p:spTree>
    <p:extLst>
      <p:ext uri="{BB962C8B-B14F-4D97-AF65-F5344CB8AC3E}">
        <p14:creationId xmlns:p14="http://schemas.microsoft.com/office/powerpoint/2010/main" val="1329746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900113" y="2925763"/>
            <a:ext cx="5353050" cy="72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Rajdhani" panose="02000000000000000000" pitchFamily="2" charset="77"/>
                <a:ea typeface="+mn-ea"/>
                <a:cs typeface="Rajdhani" panose="02000000000000000000" pitchFamily="2" charset="77"/>
              </a:rPr>
              <a:t>Risk Management Update</a:t>
            </a: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p:txBody>
          <a:bodyPr>
            <a:normAutofit fontScale="92500" lnSpcReduction="20000"/>
          </a:bodyPr>
          <a:lstStyle/>
          <a:p>
            <a:pPr marL="0" indent="0">
              <a:buNone/>
            </a:pPr>
            <a:r>
              <a:rPr lang="en-US" dirty="0"/>
              <a:t>VITA Risk Management</a:t>
            </a:r>
          </a:p>
        </p:txBody>
      </p:sp>
      <p:sp>
        <p:nvSpPr>
          <p:cNvPr id="12" name="Text Placeholder 11">
            <a:extLst>
              <a:ext uri="{FF2B5EF4-FFF2-40B4-BE49-F238E27FC236}">
                <a16:creationId xmlns:a16="http://schemas.microsoft.com/office/drawing/2014/main" id="{55753969-A3BD-83AF-7FE4-8C330BB6994E}"/>
              </a:ext>
            </a:extLst>
          </p:cNvPr>
          <p:cNvSpPr>
            <a:spLocks noGrp="1"/>
          </p:cNvSpPr>
          <p:nvPr>
            <p:ph type="body" sz="quarter" idx="14"/>
          </p:nvPr>
        </p:nvSpPr>
        <p:spPr/>
        <p:txBody>
          <a:bodyPr vert="horz" lIns="91440" tIns="45720" rIns="91440" bIns="45720" rtlCol="0" anchor="t">
            <a:normAutofit/>
          </a:bodyPr>
          <a:lstStyle/>
          <a:p>
            <a:pPr marL="0" indent="0">
              <a:buNone/>
            </a:pPr>
            <a:r>
              <a:rPr lang="en-US">
                <a:latin typeface="Roboto"/>
                <a:ea typeface="Roboto"/>
                <a:cs typeface="Calibri"/>
              </a:rPr>
              <a:t>Jonathan Smith</a:t>
            </a:r>
          </a:p>
        </p:txBody>
      </p:sp>
    </p:spTree>
    <p:extLst>
      <p:ext uri="{BB962C8B-B14F-4D97-AF65-F5344CB8AC3E}">
        <p14:creationId xmlns:p14="http://schemas.microsoft.com/office/powerpoint/2010/main" val="2927670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E057-08BA-10A8-1CAA-CD9EBFC4FE6C}"/>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89BAAE7-7BA8-E41A-E777-94B0E075CA90}"/>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00F6DB1-9F4F-80F9-1189-275FD26DD6FC}"/>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EE49A94F-12E9-E727-550E-E0B1AD0463D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F398ADD3-D291-46F2-D783-EE8F9EDCC5E3}"/>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24CD7348-9624-7C43-E055-54808199FD2A}"/>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a:ea typeface="Roboto"/>
                <a:cs typeface="Roboto"/>
              </a:rPr>
              <a:t>Agenda</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B0328E7-A26C-0866-5EF9-55434A006135}"/>
              </a:ext>
            </a:extLst>
          </p:cNvPr>
          <p:cNvSpPr txBox="1">
            <a:spLocks/>
          </p:cNvSpPr>
          <p:nvPr/>
        </p:nvSpPr>
        <p:spPr>
          <a:xfrm>
            <a:off x="649668" y="1097688"/>
            <a:ext cx="10747744" cy="475655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boto"/>
                <a:ea typeface="Roboto"/>
                <a:cs typeface="Roboto"/>
              </a:rPr>
              <a:t>Cyber Liability Insurance Update</a:t>
            </a:r>
            <a:endParaRPr kumimoji="0" lang="en-US" sz="2400" b="0" i="0" u="sng" strike="noStrike" kern="1200" cap="none" spc="0" normalizeH="0" baseline="0" noProof="0">
              <a:ln>
                <a:noFill/>
              </a:ln>
              <a:solidFill>
                <a:srgbClr val="0070C0"/>
              </a:solidFill>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a:ea typeface="Roboto"/>
                <a:cs typeface="Roboto"/>
              </a:rPr>
              <a:t>Risk Register – Purpose and Process Updates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boto"/>
                <a:ea typeface="Roboto"/>
                <a:cs typeface="Roboto"/>
              </a:rPr>
              <a:t>Team Contacts</a:t>
            </a: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141730"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787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02EF-B7C2-1F0B-C693-8A9283D1DB43}"/>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5D4DBB1-B439-B29C-E17F-803FDDAD016B}"/>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9EED89C-C531-205F-8981-84F1232ECA6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B7EA8544-A22D-C6AB-6BBE-939D0119BB3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5DF9B599-F40A-85F2-2EF1-5133943CCC4C}"/>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B6494D88-4D81-D11F-3D33-036E015C60E5}"/>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Cyber Liability Insurance </a:t>
            </a:r>
          </a:p>
        </p:txBody>
      </p:sp>
      <p:sp>
        <p:nvSpPr>
          <p:cNvPr id="4" name="Text Placeholder 7">
            <a:extLst>
              <a:ext uri="{FF2B5EF4-FFF2-40B4-BE49-F238E27FC236}">
                <a16:creationId xmlns:a16="http://schemas.microsoft.com/office/drawing/2014/main" id="{B5AFB310-C4E5-D7D6-E259-2ECD53A7C7E1}"/>
              </a:ext>
            </a:extLst>
          </p:cNvPr>
          <p:cNvSpPr txBox="1">
            <a:spLocks/>
          </p:cNvSpPr>
          <p:nvPr/>
        </p:nvSpPr>
        <p:spPr>
          <a:xfrm>
            <a:off x="649668" y="1097689"/>
            <a:ext cx="5164723" cy="4756554"/>
          </a:xfrm>
          <a:prstGeom prst="rect">
            <a:avLst/>
          </a:prstGeom>
        </p:spPr>
        <p:txBody>
          <a:bodyPr lIns="91440" tIns="45720" rIns="91440" bIns="45720" anchor="t">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Renewal of the Executive Branch cyber insurance policy</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Total Limit: $20,000,000 Retention:$1,500,000</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Total Premium: $1,192,953</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Premium Savings: $376,000 reduction in annual premium costs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Coverage Enhancements: Improved primary language and expanded coverage terms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pic>
        <p:nvPicPr>
          <p:cNvPr id="5" name="Picture 4" descr="Proposed program overview for the Cyber July 31, 2025-July 1, 2026 costs.">
            <a:extLst>
              <a:ext uri="{FF2B5EF4-FFF2-40B4-BE49-F238E27FC236}">
                <a16:creationId xmlns:a16="http://schemas.microsoft.com/office/drawing/2014/main" id="{981C1F56-C941-7B41-37AD-EDCC39289EC1}"/>
              </a:ext>
            </a:extLst>
          </p:cNvPr>
          <p:cNvPicPr>
            <a:picLocks noChangeAspect="1"/>
          </p:cNvPicPr>
          <p:nvPr/>
        </p:nvPicPr>
        <p:blipFill>
          <a:blip r:embed="rId4"/>
          <a:stretch>
            <a:fillRect/>
          </a:stretch>
        </p:blipFill>
        <p:spPr>
          <a:xfrm>
            <a:off x="6545237" y="936034"/>
            <a:ext cx="4248743" cy="5201376"/>
          </a:xfrm>
          <a:prstGeom prst="rect">
            <a:avLst/>
          </a:prstGeom>
        </p:spPr>
      </p:pic>
    </p:spTree>
    <p:extLst>
      <p:ext uri="{BB962C8B-B14F-4D97-AF65-F5344CB8AC3E}">
        <p14:creationId xmlns:p14="http://schemas.microsoft.com/office/powerpoint/2010/main" val="4065632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5A07-6950-995A-81B4-233C2DE6DD0F}"/>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A2949C3-0CC8-A2D3-3B32-DDA8ACAF0CB1}"/>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EA528E1-BA19-E80C-A72E-5467B428B61D}"/>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D2BA1DD1-3683-3E43-BC10-1508F88233B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6B741D7F-A535-30F9-09DD-C7A377B896EA}"/>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D324B183-A0F0-2862-AA6F-E3D74A613FE7}"/>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932F138C-B813-425B-F2EB-36312BBAEE01}"/>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Goal and Purpose</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Establish a standardized approach to agency-level risk assessments, enhance enterprise-wide reporting, and shift focus beyond compliance</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Direct agencies to conduct risk assessments based on the risks specified in the risk register</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This standardization will help agencies focus on risks CSRM has identified as important and enable CSRM and agencies to summarize system level risk to facilitate agency, secretariat, and enterprise level reporting</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4754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CE880-3E4E-0D38-6840-1D249009B314}"/>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8D9C0646-6D1F-4D92-95BA-401E8ADA5A34}"/>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1DB8125-A53A-2339-61A1-4E04DE693A3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599CED89-0A7F-7311-A9E1-3D4C4AF69A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287BB281-98DF-DC39-4FBA-6183DA04EA42}"/>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67E00A48-79F5-A799-0643-FE9859D1A5DC}"/>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59DB1DCC-22E1-D562-23F9-843E026DB699}"/>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Process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The agency risk assessment process will largely remain the same: agencies must submit Risk Assessment Plans (RAPs), conduct Risk Assessments(RAs) every three years, and report Risk Findings via Risk Treatment Plans (RTPs) to CSRM.</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 The primary change is in the output: RTPs should directly reflect the assessments related to the risk register, with risk finding statements clearly mapping back to the register (e.g., “Risk of unauthorized access”)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endParaRPr>
          </a:p>
        </p:txBody>
      </p:sp>
      <p:sp>
        <p:nvSpPr>
          <p:cNvPr id="3" name="Rectangle 2">
            <a:extLst>
              <a:ext uri="{FF2B5EF4-FFF2-40B4-BE49-F238E27FC236}">
                <a16:creationId xmlns:a16="http://schemas.microsoft.com/office/drawing/2014/main" id="{4E54A9F9-AA45-D5BB-5A70-49A84CE44353}"/>
              </a:ext>
            </a:extLst>
          </p:cNvPr>
          <p:cNvSpPr/>
          <p:nvPr/>
        </p:nvSpPr>
        <p:spPr>
          <a:xfrm>
            <a:off x="975600" y="4858052"/>
            <a:ext cx="10240801" cy="9879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The Risk Management Team will perform several workshops at the Risk Management Committee Meetings, and we are willing to work with agencies 1 on 1 as we get closer to the register being a requirement.</a:t>
            </a:r>
          </a:p>
        </p:txBody>
      </p:sp>
    </p:spTree>
    <p:extLst>
      <p:ext uri="{BB962C8B-B14F-4D97-AF65-F5344CB8AC3E}">
        <p14:creationId xmlns:p14="http://schemas.microsoft.com/office/powerpoint/2010/main" val="4225466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C9C71-472A-99EE-29EA-0CBA9A435A94}"/>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B22B65F-C015-95B1-A6D5-C52FF3EBE2E9}"/>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D4FB59A-C79B-8E16-4DAD-C361061A59ED}"/>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84C5F947-D735-971F-C803-EAE4CB9D131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595B91A0-3483-D43B-76E1-C787D60368BE}"/>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A8A58A01-21C1-0F12-FA88-31873F3D565B}"/>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Risk Register</a:t>
            </a:r>
          </a:p>
        </p:txBody>
      </p:sp>
      <p:sp>
        <p:nvSpPr>
          <p:cNvPr id="4" name="Text Placeholder 7">
            <a:extLst>
              <a:ext uri="{FF2B5EF4-FFF2-40B4-BE49-F238E27FC236}">
                <a16:creationId xmlns:a16="http://schemas.microsoft.com/office/drawing/2014/main" id="{A5D72AE6-D634-FC43-C253-DCD31E00CFF7}"/>
              </a:ext>
            </a:extLst>
          </p:cNvPr>
          <p:cNvSpPr txBox="1">
            <a:spLocks/>
          </p:cNvSpPr>
          <p:nvPr/>
        </p:nvSpPr>
        <p:spPr>
          <a:xfrm>
            <a:off x="649668" y="1097689"/>
            <a:ext cx="10747744" cy="475655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Process Continued- Risk Findings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Risk Findings will tie directly to the risk register item(s) they associate to.</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mn-cs"/>
              </a:rPr>
              <a:t>Risk findings will function the same way, quarterly updates required, showing mitigation to reduce the risk to an acceptable level.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14042"/>
                </a:solidFill>
                <a:effectLst/>
                <a:uLnTx/>
                <a:uFillTx/>
                <a:latin typeface="Roboto"/>
                <a:ea typeface="Roboto"/>
                <a:cs typeface="Roboto"/>
              </a:rPr>
              <a:t>If specific control gaps are identified as elevating risk, those controls will be documented in the risk finding mitigation plan. If the control gaps are not expected to be remediated within 90 days an exception will be required.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3761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7DE8-406B-91DA-1B2A-84EDDB1FA96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33257ED-34BC-B140-F396-C02B43862CD5}"/>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FE960C5-84E2-3BDC-8DF1-96BBE332B17D}"/>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F16A05B7-FF23-1426-8E43-0A40095016A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32A6DC3C-66D4-F2F3-05FF-697A1C155892}"/>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E18CF08B-EB79-5BF6-CE67-7E86923B65DE}"/>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a:ea typeface="Roboto"/>
                <a:cs typeface="+mn-cs"/>
              </a:rPr>
              <a:t>2026 Plans</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D0FE4C24-3A4B-FF90-057F-1E9B22CA3EED}"/>
              </a:ext>
            </a:extLst>
          </p:cNvPr>
          <p:cNvSpPr txBox="1">
            <a:spLocks/>
          </p:cNvSpPr>
          <p:nvPr/>
        </p:nvSpPr>
        <p:spPr>
          <a:xfrm>
            <a:off x="649668" y="1097688"/>
            <a:ext cx="10747744" cy="4756555"/>
          </a:xfrm>
          <a:prstGeom prst="rect">
            <a:avLst/>
          </a:prstGeom>
        </p:spPr>
        <p:txBody>
          <a:bodyPr lIns="91440" tIns="45720" rIns="91440" bIns="45720" anchor="t">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Roboto"/>
                <a:ea typeface="Roboto"/>
                <a:cs typeface="Roboto"/>
              </a:rPr>
              <a:t>Provide additional guidance and clarity for key topics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a:ea typeface="Roboto"/>
                <a:cs typeface="Roboto"/>
              </a:rPr>
              <a:t>Provide customizable ISO Services engagements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a:ea typeface="Roboto"/>
                <a:cs typeface="Roboto" panose="02000000000000000000" pitchFamily="2" charset="0"/>
              </a:rPr>
              <a:t>Support SSA and FTI audits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Mature ISO outreach programs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Update CY2025 Data points/Agency Metrics</a:t>
            </a: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New: Self Assessment (Pass/Fail) – NCSR </a:t>
            </a:r>
            <a:r>
              <a:rPr kumimoji="0" lang="en-US" sz="2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assuming available</a:t>
            </a:r>
            <a:endPar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142353"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Remove: IDS Reporting </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Enforce SAT campaign requirements (e.g., naming conventions)</a:t>
            </a: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141730"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53163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A85A-5410-A5C8-CFCB-13E25E91EDD7}"/>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7CC44B67-A753-1D17-0DBE-57D9D2E05BDA}"/>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7EB179C-D524-FDA2-34FE-6BED683EA491}"/>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E71D27E5-1935-DFF2-1D8C-E760BBAFB89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10" name="Text Placeholder 1">
            <a:extLst>
              <a:ext uri="{FF2B5EF4-FFF2-40B4-BE49-F238E27FC236}">
                <a16:creationId xmlns:a16="http://schemas.microsoft.com/office/drawing/2014/main" id="{DFF2B59A-EC9A-CDE6-683E-01961D65443F}"/>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Access and Authorization Risks</a:t>
            </a:r>
          </a:p>
        </p:txBody>
      </p:sp>
      <p:sp>
        <p:nvSpPr>
          <p:cNvPr id="29" name="TextBox 28">
            <a:extLst>
              <a:ext uri="{FF2B5EF4-FFF2-40B4-BE49-F238E27FC236}">
                <a16:creationId xmlns:a16="http://schemas.microsoft.com/office/drawing/2014/main" id="{3611CF77-5238-7E33-7F99-72BD95405186}"/>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graphicFrame>
        <p:nvGraphicFramePr>
          <p:cNvPr id="7" name="Table 6" descr="A table graph spelling out mulitple areas of Risk Discription, who the threat agent is, the vulnerability, Impact and Mitigation.">
            <a:extLst>
              <a:ext uri="{FF2B5EF4-FFF2-40B4-BE49-F238E27FC236}">
                <a16:creationId xmlns:a16="http://schemas.microsoft.com/office/drawing/2014/main" id="{BBA5F256-2431-33A3-37E9-EF770D31BDD6}"/>
              </a:ext>
            </a:extLst>
          </p:cNvPr>
          <p:cNvGraphicFramePr>
            <a:graphicFrameLocks noGrp="1"/>
          </p:cNvGraphicFramePr>
          <p:nvPr>
            <p:extLst>
              <p:ext uri="{D42A27DB-BD31-4B8C-83A1-F6EECF244321}">
                <p14:modId xmlns:p14="http://schemas.microsoft.com/office/powerpoint/2010/main" val="1207536993"/>
              </p:ext>
            </p:extLst>
          </p:nvPr>
        </p:nvGraphicFramePr>
        <p:xfrm>
          <a:off x="636493" y="1111623"/>
          <a:ext cx="10928632" cy="4854912"/>
        </p:xfrm>
        <a:graphic>
          <a:graphicData uri="http://schemas.openxmlformats.org/drawingml/2006/table">
            <a:tbl>
              <a:tblPr firstRow="1"/>
              <a:tblGrid>
                <a:gridCol w="1169696">
                  <a:extLst>
                    <a:ext uri="{9D8B030D-6E8A-4147-A177-3AD203B41FA5}">
                      <a16:colId xmlns:a16="http://schemas.microsoft.com/office/drawing/2014/main" val="4108846556"/>
                    </a:ext>
                  </a:extLst>
                </a:gridCol>
                <a:gridCol w="1926558">
                  <a:extLst>
                    <a:ext uri="{9D8B030D-6E8A-4147-A177-3AD203B41FA5}">
                      <a16:colId xmlns:a16="http://schemas.microsoft.com/office/drawing/2014/main" val="635898230"/>
                    </a:ext>
                  </a:extLst>
                </a:gridCol>
                <a:gridCol w="1307308">
                  <a:extLst>
                    <a:ext uri="{9D8B030D-6E8A-4147-A177-3AD203B41FA5}">
                      <a16:colId xmlns:a16="http://schemas.microsoft.com/office/drawing/2014/main" val="2125171166"/>
                    </a:ext>
                  </a:extLst>
                </a:gridCol>
                <a:gridCol w="2350860">
                  <a:extLst>
                    <a:ext uri="{9D8B030D-6E8A-4147-A177-3AD203B41FA5}">
                      <a16:colId xmlns:a16="http://schemas.microsoft.com/office/drawing/2014/main" val="756878090"/>
                    </a:ext>
                  </a:extLst>
                </a:gridCol>
                <a:gridCol w="2052703">
                  <a:extLst>
                    <a:ext uri="{9D8B030D-6E8A-4147-A177-3AD203B41FA5}">
                      <a16:colId xmlns:a16="http://schemas.microsoft.com/office/drawing/2014/main" val="1445496794"/>
                    </a:ext>
                  </a:extLst>
                </a:gridCol>
                <a:gridCol w="2121507">
                  <a:extLst>
                    <a:ext uri="{9D8B030D-6E8A-4147-A177-3AD203B41FA5}">
                      <a16:colId xmlns:a16="http://schemas.microsoft.com/office/drawing/2014/main" val="3626876632"/>
                    </a:ext>
                  </a:extLst>
                </a:gridCol>
              </a:tblGrid>
              <a:tr h="205344">
                <a:tc>
                  <a:txBody>
                    <a:bodyPr/>
                    <a:lstStyle/>
                    <a:p>
                      <a:pPr algn="ctr" fontAlgn="b">
                        <a:buNone/>
                      </a:pPr>
                      <a:r>
                        <a:rPr lang="en-US" sz="1000" b="1" i="0" u="none" strike="noStrike">
                          <a:solidFill>
                            <a:srgbClr val="000000"/>
                          </a:solidFill>
                          <a:effectLst/>
                          <a:latin typeface="Roboto"/>
                        </a:rPr>
                        <a:t>Risk</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000" b="1" i="0" u="none" strike="noStrike">
                          <a:solidFill>
                            <a:srgbClr val="000000"/>
                          </a:solidFill>
                          <a:effectLst/>
                          <a:latin typeface="Roboto"/>
                        </a:rPr>
                        <a:t>Risk Description</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000" b="1" i="0" u="none" strike="noStrike">
                          <a:solidFill>
                            <a:srgbClr val="000000"/>
                          </a:solidFill>
                          <a:effectLst/>
                          <a:latin typeface="Roboto"/>
                        </a:rPr>
                        <a:t>Threat Agent</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000" b="1" i="0" u="none" strike="noStrike">
                          <a:solidFill>
                            <a:srgbClr val="000000"/>
                          </a:solidFill>
                          <a:effectLst/>
                          <a:latin typeface="Roboto"/>
                        </a:rPr>
                        <a:t>Vulnerability</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000" b="1" i="0" u="none" strike="noStrike">
                          <a:solidFill>
                            <a:srgbClr val="000000"/>
                          </a:solidFill>
                          <a:effectLst/>
                          <a:latin typeface="Roboto"/>
                        </a:rPr>
                        <a:t>Impact</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000" b="1" i="0" u="none" strike="noStrike">
                          <a:solidFill>
                            <a:srgbClr val="000000"/>
                          </a:solidFill>
                          <a:effectLst/>
                          <a:latin typeface="Roboto"/>
                        </a:rPr>
                        <a:t>Mitigation</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04216097"/>
                  </a:ext>
                </a:extLst>
              </a:tr>
              <a:tr h="630699">
                <a:tc>
                  <a:txBody>
                    <a:bodyPr/>
                    <a:lstStyle/>
                    <a:p>
                      <a:pPr algn="ctr" fontAlgn="b">
                        <a:buNone/>
                      </a:pPr>
                      <a:r>
                        <a:rPr lang="en-US" sz="1000" b="1" i="0" u="none" strike="noStrike">
                          <a:solidFill>
                            <a:srgbClr val="000000"/>
                          </a:solidFill>
                          <a:effectLst/>
                          <a:latin typeface="Roboto"/>
                        </a:rPr>
                        <a:t>Repudiation</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900" b="0" i="0" u="none" strike="noStrike">
                          <a:solidFill>
                            <a:srgbClr val="000000"/>
                          </a:solidFill>
                          <a:effectLst/>
                          <a:latin typeface="Roboto"/>
                        </a:rPr>
                        <a:t>The inability to maintain accountability (eg, asset ownership, non-repudiation of actions or inactions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Insider threats, cyber criminals, malware, software vulnerabilities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Weak Digital signatures, insufficient logging, poor time stamping, weak authentication, data integrity issues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Fraud, data manipulation; Legal disputes, operational confusion, financial loss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Digital signatures, authentication, auditing, logging services, tamper proof records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1738984"/>
                  </a:ext>
                </a:extLst>
              </a:tr>
              <a:tr h="1246731">
                <a:tc>
                  <a:txBody>
                    <a:bodyPr/>
                    <a:lstStyle/>
                    <a:p>
                      <a:pPr algn="ctr" fontAlgn="b">
                        <a:buNone/>
                      </a:pPr>
                      <a:r>
                        <a:rPr lang="en-US" sz="1000" b="1" i="0" u="none" strike="noStrike">
                          <a:solidFill>
                            <a:srgbClr val="000000"/>
                          </a:solidFill>
                          <a:effectLst/>
                          <a:latin typeface="Roboto"/>
                        </a:rPr>
                        <a:t>Improper Assignment of Privileged Functions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900" b="0" i="0" u="none" strike="noStrike">
                          <a:solidFill>
                            <a:srgbClr val="000000"/>
                          </a:solidFill>
                          <a:effectLst/>
                          <a:latin typeface="Roboto"/>
                        </a:rPr>
                        <a:t>Inability to implement least privileges (eg, Role Based Access, Privileged Account Management)</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Insider threats, cyber criminals, malware, software vulnerabilities, negligent administrator</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Unnecessary elevated privileges, default privileged accounts, insufficient role-based access controls (RBAC), Lack of privilege reviews, insecure configurations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Fraud, data manipulation, data breach, unauthorized actions, regulatory violations, reputational damage</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Least privilege, account monitoring, RBAC, automated provisioning, regular audits, approval processes, Training</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7559350"/>
                  </a:ext>
                </a:extLst>
              </a:tr>
              <a:tr h="1246731">
                <a:tc>
                  <a:txBody>
                    <a:bodyPr/>
                    <a:lstStyle/>
                    <a:p>
                      <a:pPr algn="ctr" fontAlgn="b">
                        <a:buNone/>
                      </a:pPr>
                      <a:r>
                        <a:rPr lang="en-US" sz="1000" b="1" i="0" u="none" strike="noStrike">
                          <a:solidFill>
                            <a:srgbClr val="000000"/>
                          </a:solidFill>
                          <a:effectLst/>
                          <a:latin typeface="Roboto"/>
                        </a:rPr>
                        <a:t>Privilege Escalation</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900" b="0" i="0" u="none" strike="noStrike">
                          <a:solidFill>
                            <a:srgbClr val="000000"/>
                          </a:solidFill>
                          <a:effectLst/>
                          <a:latin typeface="Roboto"/>
                        </a:rPr>
                        <a:t>The inability to restrict access to privileged functions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Insider threats, cyber criminals, malware, social engineering, stolen credentials, misconfigurations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System misconfiguration, software vulnerabilities, weak passwords, improper access controls, kernel exploits, unsecured services, outdated software</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Data breach, system disruption, lateral movement</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Least privilege, Multi-Factor Authentication, Patching, Account Monitoring, Vulnerability Scanning</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354979"/>
                  </a:ext>
                </a:extLst>
              </a:tr>
              <a:tr h="1525407">
                <a:tc>
                  <a:txBody>
                    <a:bodyPr/>
                    <a:lstStyle/>
                    <a:p>
                      <a:pPr algn="ctr" fontAlgn="b">
                        <a:buNone/>
                      </a:pPr>
                      <a:r>
                        <a:rPr lang="en-US" sz="1000" b="1" i="0" u="none" strike="noStrike">
                          <a:solidFill>
                            <a:srgbClr val="000000"/>
                          </a:solidFill>
                          <a:effectLst/>
                          <a:latin typeface="Roboto"/>
                        </a:rPr>
                        <a:t>Unauthorized Access</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900" b="0" i="0" u="none" strike="noStrike">
                          <a:solidFill>
                            <a:srgbClr val="000000"/>
                          </a:solidFill>
                          <a:effectLst/>
                          <a:latin typeface="Roboto"/>
                        </a:rPr>
                        <a:t>The inability to restrict access to only authorized individuals, groups or services, account termination</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Insider Threats, Cyber criminals, organized crime groups, nation-state actors, Third Party Contractors, </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Weak passwords, lack of MFA, phishing attacks, unpatched software, misconfigurations, injection flaws, inadequate access controls, insider threat, unrevoked access, shared accounts, </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Fraud; data manipulation; data exposure, budget drain, legal fallout, reputational damage</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dirty="0">
                          <a:solidFill>
                            <a:srgbClr val="000000"/>
                          </a:solidFill>
                          <a:effectLst/>
                          <a:latin typeface="Roboto"/>
                        </a:rPr>
                        <a:t>Digital signatures, authentication, auditing, logging services, access revocation, vendor vetting, endpoint security</a:t>
                      </a:r>
                    </a:p>
                  </a:txBody>
                  <a:tcPr marL="5022" marR="5022" marT="5022" marB="301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925969"/>
                  </a:ext>
                </a:extLst>
              </a:tr>
            </a:tbl>
          </a:graphicData>
        </a:graphic>
      </p:graphicFrame>
    </p:spTree>
    <p:extLst>
      <p:ext uri="{BB962C8B-B14F-4D97-AF65-F5344CB8AC3E}">
        <p14:creationId xmlns:p14="http://schemas.microsoft.com/office/powerpoint/2010/main" val="355805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9F30-831F-4B87-1BF9-00447177541B}"/>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D709D75-8BF7-9948-8BEA-4D02BF723F33}"/>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F26D980-7371-8835-D1A9-553367DB1353}"/>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7EB43264-562F-1AEB-C112-4A5872FE5C2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4" name="Text Placeholder 1">
            <a:extLst>
              <a:ext uri="{FF2B5EF4-FFF2-40B4-BE49-F238E27FC236}">
                <a16:creationId xmlns:a16="http://schemas.microsoft.com/office/drawing/2014/main" id="{3B9A08BD-FE0C-AEF6-3656-49464A43E36C}"/>
              </a:ext>
            </a:extLst>
          </p:cNvPr>
          <p:cNvSpPr>
            <a:spLocks noGrp="1"/>
          </p:cNvSpPr>
          <p:nvPr>
            <p:ph type="title" idx="4294967295"/>
          </p:nvPr>
        </p:nvSpPr>
        <p:spPr>
          <a:xfrm>
            <a:off x="676275" y="595313"/>
            <a:ext cx="10418763" cy="5222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Operational Risks</a:t>
            </a:r>
          </a:p>
        </p:txBody>
      </p:sp>
      <p:sp>
        <p:nvSpPr>
          <p:cNvPr id="29" name="TextBox 28">
            <a:extLst>
              <a:ext uri="{FF2B5EF4-FFF2-40B4-BE49-F238E27FC236}">
                <a16:creationId xmlns:a16="http://schemas.microsoft.com/office/drawing/2014/main" id="{B170C458-DE92-715B-745F-1A1FA445CB9B}"/>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graphicFrame>
        <p:nvGraphicFramePr>
          <p:cNvPr id="2" name="Table 1" descr="Table graph showing risk, where the threat is from, vulnerability, impact and mitigation">
            <a:extLst>
              <a:ext uri="{FF2B5EF4-FFF2-40B4-BE49-F238E27FC236}">
                <a16:creationId xmlns:a16="http://schemas.microsoft.com/office/drawing/2014/main" id="{A316A3ED-B61B-CA12-F724-A9D35212B5B5}"/>
              </a:ext>
            </a:extLst>
          </p:cNvPr>
          <p:cNvGraphicFramePr>
            <a:graphicFrameLocks noGrp="1"/>
          </p:cNvGraphicFramePr>
          <p:nvPr>
            <p:extLst>
              <p:ext uri="{D42A27DB-BD31-4B8C-83A1-F6EECF244321}">
                <p14:modId xmlns:p14="http://schemas.microsoft.com/office/powerpoint/2010/main" val="1534125646"/>
              </p:ext>
            </p:extLst>
          </p:nvPr>
        </p:nvGraphicFramePr>
        <p:xfrm>
          <a:off x="681317" y="1021976"/>
          <a:ext cx="10740366" cy="5016653"/>
        </p:xfrm>
        <a:graphic>
          <a:graphicData uri="http://schemas.openxmlformats.org/drawingml/2006/table">
            <a:tbl>
              <a:tblPr firstRow="1"/>
              <a:tblGrid>
                <a:gridCol w="1149546">
                  <a:extLst>
                    <a:ext uri="{9D8B030D-6E8A-4147-A177-3AD203B41FA5}">
                      <a16:colId xmlns:a16="http://schemas.microsoft.com/office/drawing/2014/main" val="2954316102"/>
                    </a:ext>
                  </a:extLst>
                </a:gridCol>
                <a:gridCol w="1893370">
                  <a:extLst>
                    <a:ext uri="{9D8B030D-6E8A-4147-A177-3AD203B41FA5}">
                      <a16:colId xmlns:a16="http://schemas.microsoft.com/office/drawing/2014/main" val="284129140"/>
                    </a:ext>
                  </a:extLst>
                </a:gridCol>
                <a:gridCol w="1284788">
                  <a:extLst>
                    <a:ext uri="{9D8B030D-6E8A-4147-A177-3AD203B41FA5}">
                      <a16:colId xmlns:a16="http://schemas.microsoft.com/office/drawing/2014/main" val="235053481"/>
                    </a:ext>
                  </a:extLst>
                </a:gridCol>
                <a:gridCol w="2310361">
                  <a:extLst>
                    <a:ext uri="{9D8B030D-6E8A-4147-A177-3AD203B41FA5}">
                      <a16:colId xmlns:a16="http://schemas.microsoft.com/office/drawing/2014/main" val="120945261"/>
                    </a:ext>
                  </a:extLst>
                </a:gridCol>
                <a:gridCol w="2017340">
                  <a:extLst>
                    <a:ext uri="{9D8B030D-6E8A-4147-A177-3AD203B41FA5}">
                      <a16:colId xmlns:a16="http://schemas.microsoft.com/office/drawing/2014/main" val="2427721045"/>
                    </a:ext>
                  </a:extLst>
                </a:gridCol>
                <a:gridCol w="2084961">
                  <a:extLst>
                    <a:ext uri="{9D8B030D-6E8A-4147-A177-3AD203B41FA5}">
                      <a16:colId xmlns:a16="http://schemas.microsoft.com/office/drawing/2014/main" val="1719070609"/>
                    </a:ext>
                  </a:extLst>
                </a:gridCol>
              </a:tblGrid>
              <a:tr h="277162">
                <a:tc>
                  <a:txBody>
                    <a:bodyPr/>
                    <a:lstStyle/>
                    <a:p>
                      <a:pPr algn="ctr" fontAlgn="b">
                        <a:buNone/>
                      </a:pPr>
                      <a:r>
                        <a:rPr lang="en-US" sz="1000" b="1" i="0" u="none" strike="noStrike">
                          <a:solidFill>
                            <a:schemeClr val="bg1"/>
                          </a:solidFill>
                          <a:effectLst/>
                          <a:latin typeface="Roboto"/>
                        </a:rPr>
                        <a:t>Risk</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1000" b="1" i="0" u="none" strike="noStrike">
                          <a:solidFill>
                            <a:schemeClr val="bg1"/>
                          </a:solidFill>
                          <a:effectLst/>
                          <a:latin typeface="Roboto"/>
                        </a:rPr>
                        <a:t>Risk Description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1000" b="1" i="0" u="none" strike="noStrike">
                          <a:solidFill>
                            <a:schemeClr val="bg1"/>
                          </a:solidFill>
                          <a:effectLst/>
                          <a:latin typeface="Roboto"/>
                        </a:rPr>
                        <a:t>Threat Agent</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1000" b="1" i="0" u="none" strike="noStrike">
                          <a:solidFill>
                            <a:schemeClr val="bg1"/>
                          </a:solidFill>
                          <a:effectLst/>
                          <a:latin typeface="Roboto"/>
                        </a:rPr>
                        <a:t>Vulnerability</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1000" b="1" i="0" u="none" strike="noStrike">
                          <a:solidFill>
                            <a:schemeClr val="bg1"/>
                          </a:solidFill>
                          <a:effectLst/>
                          <a:latin typeface="Roboto"/>
                        </a:rPr>
                        <a:t>Impact</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1000" b="1" i="0" u="none" strike="noStrike">
                          <a:solidFill>
                            <a:schemeClr val="bg1"/>
                          </a:solidFill>
                          <a:effectLst/>
                          <a:latin typeface="Roboto"/>
                        </a:rPr>
                        <a:t>Mitigation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669165645"/>
                  </a:ext>
                </a:extLst>
              </a:tr>
              <a:tr h="873065">
                <a:tc>
                  <a:txBody>
                    <a:bodyPr/>
                    <a:lstStyle/>
                    <a:p>
                      <a:pPr algn="ctr" fontAlgn="b">
                        <a:buNone/>
                      </a:pPr>
                      <a:r>
                        <a:rPr lang="en-US" sz="1000" b="1" i="0" u="none" strike="noStrike">
                          <a:solidFill>
                            <a:schemeClr val="bg1"/>
                          </a:solidFill>
                          <a:effectLst/>
                          <a:latin typeface="Roboto"/>
                        </a:rPr>
                        <a:t>Mission Interruption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Interruption of COV mission critical business processes due to MEF and PBF not properly supported</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Cyber attacks, natural disasters, infrastructure failures, human error, supply chain disruption, insider threats, insufficient capacity</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Lack of redundancy, insufficient disaster recovery planning, poor change management, inadequate security controls, untested backups, supply chain weaknesses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Potential loss of life, negative impact to safety, disruption of critical services to citizens, reputational damage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Access Controls; IDS/IPS; Employee Training; Data Backup &amp; Recovery; Cyber Insurance; Business Interruption Insurance; Continuous Monitoring</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7373418"/>
                  </a:ext>
                </a:extLst>
              </a:tr>
              <a:tr h="873065">
                <a:tc>
                  <a:txBody>
                    <a:bodyPr/>
                    <a:lstStyle/>
                    <a:p>
                      <a:pPr algn="ctr" fontAlgn="b">
                        <a:buNone/>
                      </a:pPr>
                      <a:r>
                        <a:rPr lang="en-US" sz="1000" b="1" i="0" u="none" strike="noStrike">
                          <a:solidFill>
                            <a:schemeClr val="bg1"/>
                          </a:solidFill>
                          <a:effectLst/>
                          <a:latin typeface="Roboto"/>
                        </a:rPr>
                        <a:t>Business Interruption </a:t>
                      </a:r>
                      <a:br>
                        <a:rPr lang="en-US" sz="1000" b="1" i="0" u="none" strike="noStrike">
                          <a:solidFill>
                            <a:schemeClr val="bg1"/>
                          </a:solidFill>
                          <a:effectLst/>
                          <a:latin typeface="Roboto"/>
                        </a:rPr>
                      </a:br>
                      <a:endParaRPr lang="en-US" sz="1000" b="1" i="0" u="none" strike="noStrike">
                        <a:solidFill>
                          <a:schemeClr val="bg1"/>
                        </a:solidFill>
                        <a:effectLst/>
                        <a:latin typeface="Roboto"/>
                      </a:endParaRP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Increased latency, or a service outage, that negatively impact business operations.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Cyber attacks, natural disasters, infrastructure failures, human error, supply chain disruption, insider threats, insufficient capacity</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Lack of redundancy, insufficient disaster recovery planning, poor change management, inadequate security controls, untested backups, supply chain weaknesses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Loss of Revenue; Reputational Damage; </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Access Controls; Firewalls; IDS/IPS; Employee Training; Data Backup &amp; Recovery; Cyber Insurance; Business Interruption Insurance; Continuous Monitoring</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4311576"/>
                  </a:ext>
                </a:extLst>
              </a:tr>
              <a:tr h="734482">
                <a:tc>
                  <a:txBody>
                    <a:bodyPr/>
                    <a:lstStyle/>
                    <a:p>
                      <a:pPr algn="ctr" fontAlgn="b">
                        <a:buNone/>
                      </a:pPr>
                      <a:r>
                        <a:rPr lang="en-US" sz="1000" b="1" i="0" u="none" strike="noStrike">
                          <a:solidFill>
                            <a:schemeClr val="bg1"/>
                          </a:solidFill>
                          <a:effectLst/>
                          <a:latin typeface="Roboto"/>
                        </a:rPr>
                        <a:t>Reduction in productivity</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Diminished user productivity.</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Underperforming vendor, cybercriminal, negligent contractor, Unreliable Supplier, Internal Misalignment</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Third Party Downtime, Poor Integration, Inadequate Support, Over-Reliance, Lack of Training</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Delayed Services, Backlogs, Staff Frustration, Financial Waste, Public Dissatisfaction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Vendor Performance Standards, Redundant Systems, Integration Testing, Responsive Support, Staff Training, Proactive Monitoring, Contingency Resources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612849"/>
                  </a:ext>
                </a:extLst>
              </a:tr>
              <a:tr h="734482">
                <a:tc>
                  <a:txBody>
                    <a:bodyPr/>
                    <a:lstStyle/>
                    <a:p>
                      <a:pPr algn="ctr" fontAlgn="b">
                        <a:buNone/>
                      </a:pPr>
                      <a:r>
                        <a:rPr lang="en-US" sz="1000" b="1" i="0" u="none" strike="noStrike">
                          <a:solidFill>
                            <a:schemeClr val="bg1"/>
                          </a:solidFill>
                          <a:effectLst/>
                          <a:latin typeface="Roboto"/>
                        </a:rPr>
                        <a:t>Loss of revenue </a:t>
                      </a:r>
                      <a:br>
                        <a:rPr lang="en-US" sz="1000" b="1" i="0" u="none" strike="noStrike">
                          <a:solidFill>
                            <a:schemeClr val="bg1"/>
                          </a:solidFill>
                          <a:effectLst/>
                          <a:latin typeface="Roboto"/>
                        </a:rPr>
                      </a:br>
                      <a:endParaRPr lang="en-US" sz="1000" b="1" i="0" u="none" strike="noStrike">
                        <a:solidFill>
                          <a:schemeClr val="bg1"/>
                        </a:solidFill>
                        <a:effectLst/>
                        <a:latin typeface="Roboto"/>
                      </a:endParaRP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A negative impact on the ability to generate revenue (e.g., a loss of clients or an inability to generate future revenue).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Third party vendor, cybercriminal, negligent contractor</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Dependency on third parties, unsecured systems, lack of redundancy, poor contract terms, inadequate incident response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Lost Sales, customer churn, penalties and fines, reputational damage, recovery expenses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Vendor diversification, robust SLAs, Business Continuity Planning, Cybersecurity Investment, Rapid Response Protocols, Insurance, Customer Communication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0728044"/>
                  </a:ext>
                </a:extLst>
              </a:tr>
              <a:tr h="789915">
                <a:tc>
                  <a:txBody>
                    <a:bodyPr/>
                    <a:lstStyle/>
                    <a:p>
                      <a:pPr algn="ctr" fontAlgn="b">
                        <a:buNone/>
                      </a:pPr>
                      <a:r>
                        <a:rPr lang="en-US" sz="1000" b="1" i="0" u="none" strike="noStrike">
                          <a:solidFill>
                            <a:schemeClr val="bg1"/>
                          </a:solidFill>
                          <a:effectLst/>
                          <a:latin typeface="Roboto"/>
                        </a:rPr>
                        <a:t>Fines and judgements </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Financial damages due to fines and/or judgements from statutory / regulatory / contractual non-compliance.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Third party service provider, cyber criminal, disgruntled contractor, federal/state regulator, public litigants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Lax vendor management, regulatory misalignment, unclear  accountability, physical security gaps, delayed reporting</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Direct Fines, court judgements, resource diversion, political fallout, service delays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Third party compliance framework, contractual safeguards, proactive audits, access restrictions, incident transparency, legal preparedness, public accountability </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345818"/>
                  </a:ext>
                </a:extLst>
              </a:tr>
              <a:tr h="734482">
                <a:tc>
                  <a:txBody>
                    <a:bodyPr/>
                    <a:lstStyle/>
                    <a:p>
                      <a:pPr algn="ctr" fontAlgn="b">
                        <a:buNone/>
                      </a:pPr>
                      <a:r>
                        <a:rPr lang="en-US" sz="1000" b="1" i="0" u="none" strike="noStrike">
                          <a:solidFill>
                            <a:schemeClr val="bg1"/>
                          </a:solidFill>
                          <a:effectLst/>
                          <a:latin typeface="Roboto"/>
                        </a:rPr>
                        <a:t>Reputational damage</a:t>
                      </a:r>
                      <a:br>
                        <a:rPr lang="en-US" sz="1000" b="1" i="0" u="none" strike="noStrike">
                          <a:solidFill>
                            <a:schemeClr val="bg1"/>
                          </a:solidFill>
                          <a:effectLst/>
                          <a:latin typeface="Roboto"/>
                        </a:rPr>
                      </a:br>
                      <a:endParaRPr lang="en-US" sz="1000" b="1" i="0" u="none" strike="noStrike">
                        <a:solidFill>
                          <a:schemeClr val="bg1"/>
                        </a:solidFill>
                        <a:effectLst/>
                        <a:latin typeface="Roboto"/>
                      </a:endParaRP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buNone/>
                      </a:pPr>
                      <a:r>
                        <a:rPr lang="en-US" sz="900" b="0" i="0" u="none" strike="noStrike">
                          <a:solidFill>
                            <a:srgbClr val="000000"/>
                          </a:solidFill>
                          <a:effectLst/>
                          <a:latin typeface="Roboto"/>
                        </a:rPr>
                        <a:t>Diminished brand value (e.g., tarnished reputation).</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Incompetent vendor, cyber criminal, negligent contractor, media/activists, Disgruntled Citizens</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Lack of oversight, Third-Party Misconduct, Poor Communication, Over-Dependence (third party), data exposure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Public distrust, political fallout, media scrutiny, reduced cooperation, service avoidance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dirty="0">
                          <a:solidFill>
                            <a:srgbClr val="000000"/>
                          </a:solidFill>
                          <a:effectLst/>
                          <a:latin typeface="Roboto"/>
                        </a:rPr>
                        <a:t>Vendor vetting, Proactive Oversight, Crisis Communication, Accountability Clauses, Diversified Reliance, Public Engagement, Rapid Response</a:t>
                      </a:r>
                    </a:p>
                  </a:txBody>
                  <a:tcPr marL="5007" marR="5007" marT="5007" marB="30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701325"/>
                  </a:ext>
                </a:extLst>
              </a:tr>
            </a:tbl>
          </a:graphicData>
        </a:graphic>
      </p:graphicFrame>
    </p:spTree>
    <p:extLst>
      <p:ext uri="{BB962C8B-B14F-4D97-AF65-F5344CB8AC3E}">
        <p14:creationId xmlns:p14="http://schemas.microsoft.com/office/powerpoint/2010/main" val="3013426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E4C8C-3981-F8A9-F192-743B3305DAE9}"/>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F01BDAF-A07A-3214-564D-3C3F769C5E78}"/>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F9A3DDC-E44F-47B4-9972-D1476082CE57}"/>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D457987B-6503-BB91-8A2E-3E95C7FBAB4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6C8A764D-7B9E-55BD-682E-173C6574E0DF}"/>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3" name="Text Placeholder 1">
            <a:extLst>
              <a:ext uri="{FF2B5EF4-FFF2-40B4-BE49-F238E27FC236}">
                <a16:creationId xmlns:a16="http://schemas.microsoft.com/office/drawing/2014/main" id="{B5EFDDA0-4F0A-E1E6-A410-7E1E3CE1749C}"/>
              </a:ext>
            </a:extLst>
          </p:cNvPr>
          <p:cNvSpPr>
            <a:spLocks noGrp="1"/>
          </p:cNvSpPr>
          <p:nvPr>
            <p:ph type="title" idx="4294967295"/>
          </p:nvPr>
        </p:nvSpPr>
        <p:spPr>
          <a:xfrm>
            <a:off x="685800" y="550863"/>
            <a:ext cx="10417175" cy="433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System and Data Risks</a:t>
            </a:r>
          </a:p>
        </p:txBody>
      </p:sp>
      <p:graphicFrame>
        <p:nvGraphicFramePr>
          <p:cNvPr id="2" name="Table 1" descr="Table graph showing risk, where the threat is from, vulnerability, impact and mitigation">
            <a:extLst>
              <a:ext uri="{FF2B5EF4-FFF2-40B4-BE49-F238E27FC236}">
                <a16:creationId xmlns:a16="http://schemas.microsoft.com/office/drawing/2014/main" id="{21AA0D1E-54BC-5764-60A4-0EC41926DB8D}"/>
              </a:ext>
            </a:extLst>
          </p:cNvPr>
          <p:cNvGraphicFramePr>
            <a:graphicFrameLocks noGrp="1"/>
          </p:cNvGraphicFramePr>
          <p:nvPr>
            <p:extLst>
              <p:ext uri="{D42A27DB-BD31-4B8C-83A1-F6EECF244321}">
                <p14:modId xmlns:p14="http://schemas.microsoft.com/office/powerpoint/2010/main" val="4175256609"/>
              </p:ext>
            </p:extLst>
          </p:nvPr>
        </p:nvGraphicFramePr>
        <p:xfrm>
          <a:off x="618564" y="986117"/>
          <a:ext cx="10800872" cy="5217605"/>
        </p:xfrm>
        <a:graphic>
          <a:graphicData uri="http://schemas.openxmlformats.org/drawingml/2006/table">
            <a:tbl>
              <a:tblPr firstRow="1"/>
              <a:tblGrid>
                <a:gridCol w="1156023">
                  <a:extLst>
                    <a:ext uri="{9D8B030D-6E8A-4147-A177-3AD203B41FA5}">
                      <a16:colId xmlns:a16="http://schemas.microsoft.com/office/drawing/2014/main" val="2540226637"/>
                    </a:ext>
                  </a:extLst>
                </a:gridCol>
                <a:gridCol w="1904036">
                  <a:extLst>
                    <a:ext uri="{9D8B030D-6E8A-4147-A177-3AD203B41FA5}">
                      <a16:colId xmlns:a16="http://schemas.microsoft.com/office/drawing/2014/main" val="3614550390"/>
                    </a:ext>
                  </a:extLst>
                </a:gridCol>
                <a:gridCol w="1292023">
                  <a:extLst>
                    <a:ext uri="{9D8B030D-6E8A-4147-A177-3AD203B41FA5}">
                      <a16:colId xmlns:a16="http://schemas.microsoft.com/office/drawing/2014/main" val="1711913932"/>
                    </a:ext>
                  </a:extLst>
                </a:gridCol>
                <a:gridCol w="2323378">
                  <a:extLst>
                    <a:ext uri="{9D8B030D-6E8A-4147-A177-3AD203B41FA5}">
                      <a16:colId xmlns:a16="http://schemas.microsoft.com/office/drawing/2014/main" val="2817052378"/>
                    </a:ext>
                  </a:extLst>
                </a:gridCol>
                <a:gridCol w="2043952">
                  <a:extLst>
                    <a:ext uri="{9D8B030D-6E8A-4147-A177-3AD203B41FA5}">
                      <a16:colId xmlns:a16="http://schemas.microsoft.com/office/drawing/2014/main" val="4291785189"/>
                    </a:ext>
                  </a:extLst>
                </a:gridCol>
                <a:gridCol w="2081460">
                  <a:extLst>
                    <a:ext uri="{9D8B030D-6E8A-4147-A177-3AD203B41FA5}">
                      <a16:colId xmlns:a16="http://schemas.microsoft.com/office/drawing/2014/main" val="475993332"/>
                    </a:ext>
                  </a:extLst>
                </a:gridCol>
              </a:tblGrid>
              <a:tr h="163049">
                <a:tc>
                  <a:txBody>
                    <a:bodyPr/>
                    <a:lstStyle/>
                    <a:p>
                      <a:pPr algn="ctr" fontAlgn="b">
                        <a:buNone/>
                      </a:pPr>
                      <a:r>
                        <a:rPr lang="en-US" sz="800" b="1" i="0" u="none" strike="noStrike">
                          <a:solidFill>
                            <a:schemeClr val="bg1"/>
                          </a:solidFill>
                          <a:effectLst/>
                          <a:latin typeface="Roboto"/>
                        </a:rPr>
                        <a:t>Risk</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1" i="0" u="none" strike="noStrike">
                          <a:solidFill>
                            <a:schemeClr val="bg1"/>
                          </a:solidFill>
                          <a:effectLst/>
                          <a:latin typeface="Roboto"/>
                        </a:rPr>
                        <a:t>Risk Description</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1" i="0" u="none" strike="noStrike">
                          <a:solidFill>
                            <a:schemeClr val="bg1"/>
                          </a:solidFill>
                          <a:effectLst/>
                          <a:latin typeface="Roboto"/>
                        </a:rPr>
                        <a:t>Threat Agent</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1" i="0" u="none" strike="noStrike">
                          <a:solidFill>
                            <a:schemeClr val="bg1"/>
                          </a:solidFill>
                          <a:effectLst/>
                          <a:latin typeface="Roboto"/>
                        </a:rPr>
                        <a:t>Vulnerability</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1" i="0" u="none" strike="noStrike">
                          <a:solidFill>
                            <a:schemeClr val="bg1"/>
                          </a:solidFill>
                          <a:effectLst/>
                          <a:latin typeface="Roboto"/>
                        </a:rPr>
                        <a:t>Impact</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1" i="0" u="none" strike="noStrike">
                          <a:solidFill>
                            <a:schemeClr val="bg1"/>
                          </a:solidFill>
                          <a:effectLst/>
                          <a:latin typeface="Roboto"/>
                        </a:rPr>
                        <a:t>Mitigation</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2862958"/>
                  </a:ext>
                </a:extLst>
              </a:tr>
              <a:tr h="923951">
                <a:tc>
                  <a:txBody>
                    <a:bodyPr/>
                    <a:lstStyle/>
                    <a:p>
                      <a:pPr algn="ctr" fontAlgn="b">
                        <a:buNone/>
                      </a:pPr>
                      <a:r>
                        <a:rPr lang="en-US" sz="800" b="1" i="0" u="none" strike="noStrike">
                          <a:solidFill>
                            <a:schemeClr val="bg1"/>
                          </a:solidFill>
                          <a:effectLst/>
                          <a:latin typeface="Roboto"/>
                        </a:rPr>
                        <a:t>Data loss / corruption </a:t>
                      </a:r>
                      <a:br>
                        <a:rPr lang="en-US" sz="800" b="1" i="0" u="none" strike="noStrike">
                          <a:solidFill>
                            <a:srgbClr val="FFFFFF"/>
                          </a:solidFill>
                          <a:effectLst/>
                          <a:latin typeface="Roboto"/>
                        </a:rPr>
                      </a:br>
                      <a:endParaRPr lang="en-US" sz="800" b="1" i="0" u="none" strike="noStrike">
                        <a:solidFill>
                          <a:srgbClr val="FFFFFF"/>
                        </a:solidFill>
                        <a:effectLst/>
                        <a:latin typeface="Roboto"/>
                      </a:endParaRP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0" i="0" u="none" strike="noStrike">
                          <a:solidFill>
                            <a:srgbClr val="000000"/>
                          </a:solidFill>
                          <a:effectLst/>
                          <a:latin typeface="Roboto"/>
                        </a:rPr>
                        <a:t>The inability to maintain the confidentiality of the data (compromise) or prevent data destruction (loss).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Malicious threat actors, Non-malicious threat actors (accidental)</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Human error, malware, hardware failure, network vulnerabilities, outdated software, weak authentication, phishing attacks, insider threats, power outages, natural disasters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Financial Losses (Data Recovery Costs, Downtime Costs, Productivity Losses, Regulatory Fines and Legal Fees, Compensation for Affected Individuals, Cost of Remediation); Loss of critical information; Reputational Damage</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Regular Backups; Software Updates; Data Encryption; Data Validation; Invest in Reliable Hardware; Redundancy Mechanisms (Data Replication, Erasure Coding); Access Controls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903129"/>
                  </a:ext>
                </a:extLst>
              </a:tr>
              <a:tr h="679374">
                <a:tc>
                  <a:txBody>
                    <a:bodyPr/>
                    <a:lstStyle/>
                    <a:p>
                      <a:pPr algn="ctr" fontAlgn="b">
                        <a:buNone/>
                      </a:pPr>
                      <a:r>
                        <a:rPr lang="en-US" sz="800" b="1" i="0" u="none" strike="noStrike">
                          <a:solidFill>
                            <a:schemeClr val="bg1"/>
                          </a:solidFill>
                          <a:effectLst/>
                          <a:latin typeface="Roboto"/>
                        </a:rPr>
                        <a:t>Unmitigated vulnerabilities </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0" i="0" u="none" strike="noStrike">
                          <a:solidFill>
                            <a:srgbClr val="000000"/>
                          </a:solidFill>
                          <a:effectLst/>
                          <a:latin typeface="Roboto"/>
                        </a:rPr>
                        <a:t>Unmitigated technical vulnerabilities that lack compensating controls or other mitigation actions.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Hackers; Organized crime groups; Nation State Actors, Insider Threats; Third Party Vendor</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Unpatched Systems; Outdated Software, Poor configurations, delayed reporting, lack of oversight</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Security Breaches; Data Loss; Financial Loss; Reputational Damage; Regulatory Fines; Legal Repercussions; Operational Disruptions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Regular Vulnerability Scans; System Patches; Updating Software; Strong Access Controls; Encryption, Vendor Audits, Threat Intelligence </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0640224"/>
                  </a:ext>
                </a:extLst>
              </a:tr>
              <a:tr h="1195701">
                <a:tc>
                  <a:txBody>
                    <a:bodyPr/>
                    <a:lstStyle/>
                    <a:p>
                      <a:pPr algn="ctr" fontAlgn="b">
                        <a:buNone/>
                      </a:pPr>
                      <a:r>
                        <a:rPr lang="en-US" sz="800" b="1" i="0" u="none" strike="noStrike">
                          <a:solidFill>
                            <a:schemeClr val="bg1"/>
                          </a:solidFill>
                          <a:effectLst/>
                          <a:latin typeface="Roboto"/>
                        </a:rPr>
                        <a:t>System compromise </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0" i="0" u="none" strike="noStrike">
                          <a:solidFill>
                            <a:srgbClr val="000000"/>
                          </a:solidFill>
                          <a:effectLst/>
                          <a:latin typeface="Roboto"/>
                        </a:rPr>
                        <a:t>A compromise of a system, application or service that affects confidentiality, integrity, availability and/or safety.</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Hackers; Organized crime groups; Nation State Actors, Insider Threats (Malicious and Negligent); Script Kiddies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Unpatched Systems; Outdated Software; Weak Authentication; Weak Access Control; Cryptographic Vulnerabilities (missing data encryption, cryptographic failures, compromise of encryption keys); Human Error; Security Misconfigurations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Financial Losses (Downtime and Lost Productivity, Cost of Recovery, Legal and Regulatory Fines); Reputational Damage (Loss of customer trust, Negative Publicity); Operational Disruption (Halted Operations, Supply Chain Disruptions); Legal and Compliance Issues (Data Breach Notifications)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Strong Access Controls; Software Updates and Patches; Network Traffic Monitoring; Incident Response Plan; Encryption; Employee training</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3150420"/>
                  </a:ext>
                </a:extLst>
              </a:tr>
              <a:tr h="1576156">
                <a:tc>
                  <a:txBody>
                    <a:bodyPr/>
                    <a:lstStyle/>
                    <a:p>
                      <a:pPr algn="ctr" fontAlgn="b">
                        <a:buNone/>
                      </a:pPr>
                      <a:r>
                        <a:rPr lang="en-US" sz="800" b="1" i="0" u="none" strike="noStrike">
                          <a:solidFill>
                            <a:schemeClr val="bg1"/>
                          </a:solidFill>
                          <a:effectLst/>
                          <a:latin typeface="Roboto"/>
                        </a:rPr>
                        <a:t>Lost, damaged or stolen assets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0" i="0" u="none" strike="noStrike">
                          <a:solidFill>
                            <a:srgbClr val="000000"/>
                          </a:solidFill>
                          <a:effectLst/>
                          <a:latin typeface="Roboto"/>
                        </a:rPr>
                        <a:t>Lost, damaged or stolen assets.</a:t>
                      </a:r>
                      <a:br>
                        <a:rPr lang="en-US" sz="800" b="0" i="0" u="none" strike="noStrike">
                          <a:solidFill>
                            <a:srgbClr val="000000"/>
                          </a:solidFill>
                          <a:effectLst/>
                          <a:latin typeface="Roboto"/>
                        </a:rPr>
                      </a:br>
                      <a:endParaRPr lang="en-US" sz="800" b="0" i="0" u="none" strike="noStrike">
                        <a:solidFill>
                          <a:srgbClr val="000000"/>
                        </a:solidFill>
                        <a:effectLst/>
                        <a:latin typeface="Roboto"/>
                      </a:endParaRP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Insider threats, cyber criminals, mishandling data storage devices, mishandling laptops and mobile devices, lack of security awareness training</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Unauthorized physical access, identity theft, unencrypted hardware, lack of device tracking, lack of remote wipe capabilities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Data breaches; Financial loss (replacement costs, repair costs); Productivity loss; Operational delays; Loss of intellectual property</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Physical Security (cameras, alarms, locks, badges); Asset tracking (asset tags, barcode scanners, inventory management systems); Anti-theft devices (gps tracking, laptop locks, anti-theft decals); employee training (on proper asset handling, security protocols, reporting procedures); insurance coverage (property insurance, cyber insurance, crime insurance); Policies and Procedures for asset management; Incident Response</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7797245"/>
                  </a:ext>
                </a:extLst>
              </a:tr>
              <a:tr h="679374">
                <a:tc>
                  <a:txBody>
                    <a:bodyPr/>
                    <a:lstStyle/>
                    <a:p>
                      <a:pPr algn="ctr" fontAlgn="b">
                        <a:buNone/>
                      </a:pPr>
                      <a:r>
                        <a:rPr lang="en-US" sz="800" b="1" i="0" u="none" strike="noStrike">
                          <a:solidFill>
                            <a:schemeClr val="bg1"/>
                          </a:solidFill>
                          <a:effectLst/>
                          <a:latin typeface="Roboto"/>
                        </a:rPr>
                        <a:t>Loss of data integrity</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b">
                        <a:buNone/>
                      </a:pPr>
                      <a:r>
                        <a:rPr lang="en-US" sz="800" b="0" i="0" u="none" strike="noStrike">
                          <a:solidFill>
                            <a:srgbClr val="000000"/>
                          </a:solidFill>
                          <a:effectLst/>
                          <a:latin typeface="Roboto"/>
                        </a:rPr>
                        <a:t>Unauthorized changes that corrupt the integrity of the system / application / service. </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Malicious threat actors, Non-malicious threat actors (accidental)</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Human error, system failures, insufficient access controls, poor data validation, outdated software, backup issues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a:solidFill>
                            <a:srgbClr val="000000"/>
                          </a:solidFill>
                          <a:effectLst/>
                          <a:latin typeface="Roboto"/>
                        </a:rPr>
                        <a:t>Misguided decisions; Operational Inefficiencies; Data breach costs; Regulatory fines; Reputational damage; Inaccurate reporting; Legal liabilities</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00" b="0" i="0" u="none" strike="noStrike" dirty="0">
                          <a:solidFill>
                            <a:srgbClr val="000000"/>
                          </a:solidFill>
                          <a:effectLst/>
                          <a:latin typeface="Roboto"/>
                        </a:rPr>
                        <a:t>Strong Access Controls; Regular Data Validation; Data Encryption; Data Redundancy</a:t>
                      </a:r>
                    </a:p>
                  </a:txBody>
                  <a:tcPr marL="4775" marR="4775" marT="4775" marB="286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837472"/>
                  </a:ext>
                </a:extLst>
              </a:tr>
            </a:tbl>
          </a:graphicData>
        </a:graphic>
      </p:graphicFrame>
    </p:spTree>
    <p:extLst>
      <p:ext uri="{BB962C8B-B14F-4D97-AF65-F5344CB8AC3E}">
        <p14:creationId xmlns:p14="http://schemas.microsoft.com/office/powerpoint/2010/main" val="2205851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419B-82CD-3459-8F4F-4AD7BB7ECF90}"/>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9906F5-3E92-1A3A-40B9-C7EF3E396D6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FE774A1-06EB-DAD0-BCA6-72EF6649CEF1}"/>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F09F6616-7C07-561C-4596-89B4854552D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E6F0FB10-DB35-D4B1-870E-7830255FA886}"/>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3" name="Text Placeholder 1">
            <a:extLst>
              <a:ext uri="{FF2B5EF4-FFF2-40B4-BE49-F238E27FC236}">
                <a16:creationId xmlns:a16="http://schemas.microsoft.com/office/drawing/2014/main" id="{5DB40C0C-010C-D18A-E16A-AEE0F4B65584}"/>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Third Party Risks</a:t>
            </a:r>
          </a:p>
        </p:txBody>
      </p:sp>
      <p:graphicFrame>
        <p:nvGraphicFramePr>
          <p:cNvPr id="2" name="Table 1" descr="Table graph showing risk, where the threat is from, vulnerability, impact and mitigation">
            <a:extLst>
              <a:ext uri="{FF2B5EF4-FFF2-40B4-BE49-F238E27FC236}">
                <a16:creationId xmlns:a16="http://schemas.microsoft.com/office/drawing/2014/main" id="{AC57F20D-453D-62D1-8CC9-F845AA402283}"/>
              </a:ext>
            </a:extLst>
          </p:cNvPr>
          <p:cNvGraphicFramePr>
            <a:graphicFrameLocks noGrp="1"/>
          </p:cNvGraphicFramePr>
          <p:nvPr>
            <p:extLst>
              <p:ext uri="{D42A27DB-BD31-4B8C-83A1-F6EECF244321}">
                <p14:modId xmlns:p14="http://schemas.microsoft.com/office/powerpoint/2010/main" val="2287412354"/>
              </p:ext>
            </p:extLst>
          </p:nvPr>
        </p:nvGraphicFramePr>
        <p:xfrm>
          <a:off x="573741" y="1075764"/>
          <a:ext cx="10942079" cy="5083012"/>
        </p:xfrm>
        <a:graphic>
          <a:graphicData uri="http://schemas.openxmlformats.org/drawingml/2006/table">
            <a:tbl>
              <a:tblPr firstRow="1"/>
              <a:tblGrid>
                <a:gridCol w="1171136">
                  <a:extLst>
                    <a:ext uri="{9D8B030D-6E8A-4147-A177-3AD203B41FA5}">
                      <a16:colId xmlns:a16="http://schemas.microsoft.com/office/drawing/2014/main" val="1621400596"/>
                    </a:ext>
                  </a:extLst>
                </a:gridCol>
                <a:gridCol w="1928929">
                  <a:extLst>
                    <a:ext uri="{9D8B030D-6E8A-4147-A177-3AD203B41FA5}">
                      <a16:colId xmlns:a16="http://schemas.microsoft.com/office/drawing/2014/main" val="2351238175"/>
                    </a:ext>
                  </a:extLst>
                </a:gridCol>
                <a:gridCol w="1308915">
                  <a:extLst>
                    <a:ext uri="{9D8B030D-6E8A-4147-A177-3AD203B41FA5}">
                      <a16:colId xmlns:a16="http://schemas.microsoft.com/office/drawing/2014/main" val="2456913483"/>
                    </a:ext>
                  </a:extLst>
                </a:gridCol>
                <a:gridCol w="2353753">
                  <a:extLst>
                    <a:ext uri="{9D8B030D-6E8A-4147-A177-3AD203B41FA5}">
                      <a16:colId xmlns:a16="http://schemas.microsoft.com/office/drawing/2014/main" val="3931429668"/>
                    </a:ext>
                  </a:extLst>
                </a:gridCol>
                <a:gridCol w="2055228">
                  <a:extLst>
                    <a:ext uri="{9D8B030D-6E8A-4147-A177-3AD203B41FA5}">
                      <a16:colId xmlns:a16="http://schemas.microsoft.com/office/drawing/2014/main" val="3093768832"/>
                    </a:ext>
                  </a:extLst>
                </a:gridCol>
                <a:gridCol w="2124118">
                  <a:extLst>
                    <a:ext uri="{9D8B030D-6E8A-4147-A177-3AD203B41FA5}">
                      <a16:colId xmlns:a16="http://schemas.microsoft.com/office/drawing/2014/main" val="2841914421"/>
                    </a:ext>
                  </a:extLst>
                </a:gridCol>
              </a:tblGrid>
              <a:tr h="177155">
                <a:tc>
                  <a:txBody>
                    <a:bodyPr/>
                    <a:lstStyle/>
                    <a:p>
                      <a:pPr algn="ctr" fontAlgn="b">
                        <a:buNone/>
                      </a:pPr>
                      <a:r>
                        <a:rPr lang="en-US" sz="850" b="1" i="0" u="none" strike="noStrike">
                          <a:solidFill>
                            <a:srgbClr val="000000"/>
                          </a:solidFill>
                          <a:effectLst/>
                          <a:latin typeface="Roboto"/>
                        </a:rPr>
                        <a:t>Risk</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1" i="0" u="none" strike="noStrike">
                          <a:solidFill>
                            <a:srgbClr val="000000"/>
                          </a:solidFill>
                          <a:effectLst/>
                          <a:latin typeface="Roboto"/>
                        </a:rPr>
                        <a:t>Risk Description</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1" i="0" u="none" strike="noStrike">
                          <a:solidFill>
                            <a:srgbClr val="000000"/>
                          </a:solidFill>
                          <a:effectLst/>
                          <a:latin typeface="Roboto"/>
                        </a:rPr>
                        <a:t>Threat Agent</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1" i="0" u="none" strike="noStrike">
                          <a:solidFill>
                            <a:srgbClr val="000000"/>
                          </a:solidFill>
                          <a:effectLst/>
                          <a:latin typeface="Roboto"/>
                        </a:rPr>
                        <a:t>Vulnerability</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1" i="0" u="none" strike="noStrike">
                          <a:solidFill>
                            <a:srgbClr val="000000"/>
                          </a:solidFill>
                          <a:effectLst/>
                          <a:latin typeface="Roboto"/>
                        </a:rPr>
                        <a:t>Impact</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1" i="0" u="none" strike="noStrike">
                          <a:solidFill>
                            <a:srgbClr val="000000"/>
                          </a:solidFill>
                          <a:effectLst/>
                          <a:latin typeface="Roboto"/>
                        </a:rPr>
                        <a:t>Mitigation</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59344427"/>
                  </a:ext>
                </a:extLst>
              </a:tr>
              <a:tr h="885780">
                <a:tc>
                  <a:txBody>
                    <a:bodyPr/>
                    <a:lstStyle/>
                    <a:p>
                      <a:pPr algn="ctr" fontAlgn="b">
                        <a:buNone/>
                      </a:pPr>
                      <a:r>
                        <a:rPr lang="en-US" sz="850" b="1" i="0" u="none" strike="noStrike">
                          <a:solidFill>
                            <a:srgbClr val="000000"/>
                          </a:solidFill>
                          <a:effectLst/>
                          <a:latin typeface="Roboto"/>
                        </a:rPr>
                        <a:t>Third-party cybersecurity exposure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Loss of Confidentiality, Integrity, Availability and/or Safety (CIAS) from third-party cybersecurity practices, vulnerabilities and/or incidents that affects the supply chain through impacted products and/or services.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Compromised Vendor, malicious insider at third party, external hacker, nation-state actor</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Misconfigurations; Weak Access Control; Unpatched Software; Outdated Software; Lack of Security training; Weak Authentication; Lack of Visibility into Vendor Security; Exploitation of Vendor Networks; Vulnerabilities in Third-Party Applications; unsecured data sharing</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Data Breaches and Information Exposure; Financial Losses; Reputational Damage; Operational Disruptions; Regulatory and Legal Consequences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Due Diligence (Assessing cybersecurity posture of third-party vendors before engaging them); Continuous Monitoring; Contractual Obligations; Incident Response Planning; COVRAMP/ECOS; FedRAMP</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597551"/>
                  </a:ext>
                </a:extLst>
              </a:tr>
              <a:tr h="1022054">
                <a:tc>
                  <a:txBody>
                    <a:bodyPr/>
                    <a:lstStyle/>
                    <a:p>
                      <a:pPr algn="ctr" fontAlgn="b">
                        <a:buNone/>
                      </a:pPr>
                      <a:r>
                        <a:rPr lang="en-US" sz="850" b="1" i="0" u="none" strike="noStrike">
                          <a:solidFill>
                            <a:srgbClr val="000000"/>
                          </a:solidFill>
                          <a:effectLst/>
                          <a:latin typeface="Roboto"/>
                        </a:rPr>
                        <a:t>Third-party physical security exposure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Loss of Confidentiality, Integrity, Availability and/or Safety (CIAS) from physical security exposure of third-party structures, facilities and/or other physical assets that affects the supply chain through impacted products and/or services.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Compromised Vendor, malicious insider at third party, compromised contractors, external criminal</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Inadequate vetting, unrestricted access, poor credential management, weak perimeter controls, lack of oversight</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Theft of assets, physical sabotage, data exposure, safety risks, operational downtime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Background checks, access segmentation, credential control, surveillance and logging, physical security audits, training and awareness, secure perimeters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1048343"/>
                  </a:ext>
                </a:extLst>
              </a:tr>
              <a:tr h="885780">
                <a:tc>
                  <a:txBody>
                    <a:bodyPr/>
                    <a:lstStyle/>
                    <a:p>
                      <a:pPr algn="ctr" fontAlgn="b">
                        <a:buNone/>
                      </a:pPr>
                      <a:r>
                        <a:rPr lang="en-US" sz="850" b="1" i="0" u="none" strike="noStrike">
                          <a:solidFill>
                            <a:srgbClr val="000000"/>
                          </a:solidFill>
                          <a:effectLst/>
                          <a:latin typeface="Roboto"/>
                        </a:rPr>
                        <a:t>Third-party supply chain relationships, visibility and controls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Loss of Confidentiality, Integrity, Availability and/or Safety (CIAS) from "downstream" third-party relationships, visibility and controls that affect the supply chain through impacted products and/or services.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Compromised Supplier, Cyber criminal, nation-state actor, negligent third party, insider threat</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Limited Visibility, weak vetting, uncontrolled access, lack of standards enforcement, single source dependency</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Operational downtime, security breaches, financial loss, public safety risks, reputational damage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Supply chain mapping, enhanced visibility tools, rigorous vetting, access controls, standardized requirements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5309194"/>
                  </a:ext>
                </a:extLst>
              </a:tr>
              <a:tr h="735878">
                <a:tc>
                  <a:txBody>
                    <a:bodyPr/>
                    <a:lstStyle/>
                    <a:p>
                      <a:pPr algn="ctr" fontAlgn="b">
                        <a:buNone/>
                      </a:pPr>
                      <a:r>
                        <a:rPr lang="en-US" sz="850" b="1" i="0" u="none" strike="noStrike">
                          <a:solidFill>
                            <a:srgbClr val="000000"/>
                          </a:solidFill>
                          <a:effectLst/>
                          <a:latin typeface="Roboto"/>
                        </a:rPr>
                        <a:t>Third-party compliance / legal exposure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The inability to maintain compliance due to third-party non-compliance, criminal acts, or other relevant legal action(s).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Non-compliant vendor, cyber criminal, negligent contractor, regulatory authority, litigants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Inadequate Due Diligence, Unenforced Standards, Ambiguous Contracts, Poor Oversight, Data Sharing Risks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Fines and Penalties, Lawsuits and Judgements, Operational Restrictions, Reputational Harm, Resource Drain</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Comprehensive Vetting, Regulatory Alignment, Robust Contracts, Ongoing Monitoring, Secure Data Practices, Training Requirements, Legal Contingency Plans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571009"/>
                  </a:ext>
                </a:extLst>
              </a:tr>
              <a:tr h="640487">
                <a:tc>
                  <a:txBody>
                    <a:bodyPr/>
                    <a:lstStyle/>
                    <a:p>
                      <a:pPr algn="ctr" fontAlgn="b">
                        <a:buNone/>
                      </a:pPr>
                      <a:r>
                        <a:rPr lang="en-US" sz="850" b="1" i="0" u="none" strike="noStrike">
                          <a:solidFill>
                            <a:srgbClr val="000000"/>
                          </a:solidFill>
                          <a:effectLst/>
                          <a:latin typeface="Roboto"/>
                        </a:rPr>
                        <a:t>Misuse of product / service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The misuse of the product / service in a manner that it was not designed or how it was approved for use.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Faulty Vendor, Malicious Supplier, Cyber Criminal, Negligent Contractor, End User</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Substandard Quality of Services, Security Flaws, Lack of Testing, Misaligned Usage, No Usage Oversight</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Service Disruption, Security Breaches, Financial Loss, Legal Exposure, Public Trust Erosion</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Quality Assurance, Security Validation, Usage Restrictions, Monitoring and Audits, Vendor Accountability, Redundancy Plans, User Feedback Loops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665408"/>
                  </a:ext>
                </a:extLst>
              </a:tr>
              <a:tr h="735878">
                <a:tc>
                  <a:txBody>
                    <a:bodyPr/>
                    <a:lstStyle/>
                    <a:p>
                      <a:pPr algn="ctr" fontAlgn="b">
                        <a:buNone/>
                      </a:pPr>
                      <a:r>
                        <a:rPr lang="en-US" sz="850" b="1" i="0" u="none" strike="noStrike">
                          <a:solidFill>
                            <a:srgbClr val="000000"/>
                          </a:solidFill>
                          <a:effectLst/>
                          <a:latin typeface="Roboto"/>
                        </a:rPr>
                        <a:t>Reliance on the third-party</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850" b="0" i="0" u="none" strike="noStrike">
                          <a:solidFill>
                            <a:srgbClr val="000000"/>
                          </a:solidFill>
                          <a:effectLst/>
                          <a:latin typeface="Roboto"/>
                        </a:rPr>
                        <a:t>The inability to continue business operations, due to the reliance on the third-party product and/or service. Lack of appropriate cyber liability insurance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Unreliable vendor, malicious actor, negligent contractor, competitor nation, regulatory body</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Single point of failure, lack of alternatives, Opaque Operations (Limited visibility into third party performance), Weak Contracts, Resource Overstretch</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a:solidFill>
                            <a:srgbClr val="000000"/>
                          </a:solidFill>
                          <a:effectLst/>
                          <a:latin typeface="Roboto"/>
                        </a:rPr>
                        <a:t>Operational paralysis, security compromise, financial strain, public service delays, reputational damage</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850" b="0" i="0" u="none" strike="noStrike" dirty="0">
                          <a:solidFill>
                            <a:srgbClr val="000000"/>
                          </a:solidFill>
                          <a:effectLst/>
                          <a:latin typeface="Roboto"/>
                        </a:rPr>
                        <a:t>Diversification of vendors, contingency planning, vendor performance monitoring, strong SLAs, Capacity Building, Risk Assessments, Exit Strategies</a:t>
                      </a:r>
                    </a:p>
                  </a:txBody>
                  <a:tcPr marL="4735" marR="4735" marT="4735" marB="284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0210067"/>
                  </a:ext>
                </a:extLst>
              </a:tr>
            </a:tbl>
          </a:graphicData>
        </a:graphic>
      </p:graphicFrame>
    </p:spTree>
    <p:extLst>
      <p:ext uri="{BB962C8B-B14F-4D97-AF65-F5344CB8AC3E}">
        <p14:creationId xmlns:p14="http://schemas.microsoft.com/office/powerpoint/2010/main" val="3642336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88590-E3A0-4652-A097-417E5E413AA1}"/>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B87BB99-EA8D-B3D7-B356-0F9A727C8858}"/>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52724A3-C05B-EDCA-7090-9F6F89B9F724}"/>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39A322F0-E39E-8E1E-DBA8-14F00A87875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3EA73289-1CF8-7C19-7691-BAF864FC0CC5}"/>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3" name="Text Placeholder 1">
            <a:extLst>
              <a:ext uri="{FF2B5EF4-FFF2-40B4-BE49-F238E27FC236}">
                <a16:creationId xmlns:a16="http://schemas.microsoft.com/office/drawing/2014/main" id="{F7383BB9-022C-FA22-06F8-371C7B699146}"/>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Organizational Program Risks</a:t>
            </a:r>
          </a:p>
        </p:txBody>
      </p:sp>
      <p:graphicFrame>
        <p:nvGraphicFramePr>
          <p:cNvPr id="2" name="Table 1" descr="Table graph showing risk, where the threat is from, vulnerability, impact and mitigation">
            <a:extLst>
              <a:ext uri="{FF2B5EF4-FFF2-40B4-BE49-F238E27FC236}">
                <a16:creationId xmlns:a16="http://schemas.microsoft.com/office/drawing/2014/main" id="{39FF2964-CF8D-67E8-C097-55B3E6F34843}"/>
              </a:ext>
            </a:extLst>
          </p:cNvPr>
          <p:cNvGraphicFramePr>
            <a:graphicFrameLocks noGrp="1"/>
          </p:cNvGraphicFramePr>
          <p:nvPr>
            <p:extLst>
              <p:ext uri="{D42A27DB-BD31-4B8C-83A1-F6EECF244321}">
                <p14:modId xmlns:p14="http://schemas.microsoft.com/office/powerpoint/2010/main" val="3706781215"/>
              </p:ext>
            </p:extLst>
          </p:nvPr>
        </p:nvGraphicFramePr>
        <p:xfrm>
          <a:off x="685800" y="1248123"/>
          <a:ext cx="10740465" cy="4711940"/>
        </p:xfrm>
        <a:graphic>
          <a:graphicData uri="http://schemas.openxmlformats.org/drawingml/2006/table">
            <a:tbl>
              <a:tblPr firstRow="1"/>
              <a:tblGrid>
                <a:gridCol w="1149556">
                  <a:extLst>
                    <a:ext uri="{9D8B030D-6E8A-4147-A177-3AD203B41FA5}">
                      <a16:colId xmlns:a16="http://schemas.microsoft.com/office/drawing/2014/main" val="918142753"/>
                    </a:ext>
                  </a:extLst>
                </a:gridCol>
                <a:gridCol w="1893387">
                  <a:extLst>
                    <a:ext uri="{9D8B030D-6E8A-4147-A177-3AD203B41FA5}">
                      <a16:colId xmlns:a16="http://schemas.microsoft.com/office/drawing/2014/main" val="613268222"/>
                    </a:ext>
                  </a:extLst>
                </a:gridCol>
                <a:gridCol w="1284799">
                  <a:extLst>
                    <a:ext uri="{9D8B030D-6E8A-4147-A177-3AD203B41FA5}">
                      <a16:colId xmlns:a16="http://schemas.microsoft.com/office/drawing/2014/main" val="3226792532"/>
                    </a:ext>
                  </a:extLst>
                </a:gridCol>
                <a:gridCol w="2310383">
                  <a:extLst>
                    <a:ext uri="{9D8B030D-6E8A-4147-A177-3AD203B41FA5}">
                      <a16:colId xmlns:a16="http://schemas.microsoft.com/office/drawing/2014/main" val="1709936282"/>
                    </a:ext>
                  </a:extLst>
                </a:gridCol>
                <a:gridCol w="2017359">
                  <a:extLst>
                    <a:ext uri="{9D8B030D-6E8A-4147-A177-3AD203B41FA5}">
                      <a16:colId xmlns:a16="http://schemas.microsoft.com/office/drawing/2014/main" val="3111275943"/>
                    </a:ext>
                  </a:extLst>
                </a:gridCol>
                <a:gridCol w="2084981">
                  <a:extLst>
                    <a:ext uri="{9D8B030D-6E8A-4147-A177-3AD203B41FA5}">
                      <a16:colId xmlns:a16="http://schemas.microsoft.com/office/drawing/2014/main" val="2327196135"/>
                    </a:ext>
                  </a:extLst>
                </a:gridCol>
              </a:tblGrid>
              <a:tr h="222570">
                <a:tc>
                  <a:txBody>
                    <a:bodyPr/>
                    <a:lstStyle/>
                    <a:p>
                      <a:pPr algn="ctr" fontAlgn="b">
                        <a:buNone/>
                      </a:pPr>
                      <a:r>
                        <a:rPr lang="en-US" sz="1000" b="1" i="0" u="none" strike="noStrike">
                          <a:solidFill>
                            <a:schemeClr val="bg1"/>
                          </a:solidFill>
                          <a:effectLst/>
                          <a:latin typeface="Roboto"/>
                        </a:rPr>
                        <a:t>Risk</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50" b="1" i="0" u="none" strike="noStrike">
                          <a:solidFill>
                            <a:schemeClr val="bg1"/>
                          </a:solidFill>
                          <a:effectLst/>
                          <a:latin typeface="Roboto"/>
                        </a:rPr>
                        <a:t>Risk Description</a:t>
                      </a:r>
                    </a:p>
                  </a:txBody>
                  <a:tcPr marL="6627" marR="6627" marT="6627" marB="3976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50" b="1" i="0" u="none" strike="noStrike">
                          <a:solidFill>
                            <a:schemeClr val="bg1"/>
                          </a:solidFill>
                          <a:effectLst/>
                          <a:latin typeface="Roboto"/>
                        </a:rPr>
                        <a:t>Threat Agent</a:t>
                      </a:r>
                    </a:p>
                  </a:txBody>
                  <a:tcPr marL="6627" marR="6627" marT="6627" marB="3976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50" b="1" i="0" u="none" strike="noStrike">
                          <a:solidFill>
                            <a:schemeClr val="bg1"/>
                          </a:solidFill>
                          <a:effectLst/>
                          <a:latin typeface="Roboto"/>
                        </a:rPr>
                        <a:t>Vulnerability</a:t>
                      </a:r>
                    </a:p>
                  </a:txBody>
                  <a:tcPr marL="6627" marR="6627" marT="6627" marB="3976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50" b="1" i="0" u="none" strike="noStrike">
                          <a:solidFill>
                            <a:schemeClr val="bg1"/>
                          </a:solidFill>
                          <a:effectLst/>
                          <a:latin typeface="Roboto"/>
                        </a:rPr>
                        <a:t>Impact</a:t>
                      </a:r>
                    </a:p>
                  </a:txBody>
                  <a:tcPr marL="6627" marR="6627" marT="6627" marB="3976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1050" b="1" i="0" u="none" strike="noStrike">
                          <a:solidFill>
                            <a:schemeClr val="bg1"/>
                          </a:solidFill>
                          <a:effectLst/>
                          <a:latin typeface="Roboto"/>
                        </a:rPr>
                        <a:t>Mitigation</a:t>
                      </a:r>
                    </a:p>
                  </a:txBody>
                  <a:tcPr marL="6627" marR="6627" marT="6627" marB="3976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86681149"/>
                  </a:ext>
                </a:extLst>
              </a:tr>
              <a:tr h="697799">
                <a:tc>
                  <a:txBody>
                    <a:bodyPr/>
                    <a:lstStyle/>
                    <a:p>
                      <a:pPr algn="ctr" fontAlgn="b">
                        <a:buNone/>
                      </a:pPr>
                      <a:r>
                        <a:rPr lang="en-US" sz="1000" b="1" i="0" u="none" strike="noStrike">
                          <a:solidFill>
                            <a:schemeClr val="bg1"/>
                          </a:solidFill>
                          <a:effectLst/>
                          <a:latin typeface="Roboto"/>
                        </a:rPr>
                        <a:t>Compliance</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900" b="0" i="0" u="none" strike="noStrike">
                          <a:solidFill>
                            <a:srgbClr val="000000"/>
                          </a:solidFill>
                          <a:effectLst/>
                          <a:latin typeface="Roboto"/>
                        </a:rPr>
                        <a:t>A lack of compliance to COV information security standards reduces an agency's ability to measure and mitigate risk. </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Improper organizational reporting structure, lack of security prioritization</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Hidden or Undocumented Systems; Inadequate roles/responsibilities training, lack of agency support</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Undefined risk, undefined security controls, </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Perform compliance documentation in accordance to SEC530 and SEC520 requirements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3261994"/>
                  </a:ext>
                </a:extLst>
              </a:tr>
              <a:tr h="682159">
                <a:tc>
                  <a:txBody>
                    <a:bodyPr/>
                    <a:lstStyle/>
                    <a:p>
                      <a:pPr algn="ctr" fontAlgn="b">
                        <a:buNone/>
                      </a:pPr>
                      <a:r>
                        <a:rPr lang="en-US" sz="1000" b="1" i="0" u="none" strike="noStrike">
                          <a:solidFill>
                            <a:schemeClr val="bg1"/>
                          </a:solidFill>
                          <a:effectLst/>
                          <a:latin typeface="Roboto"/>
                        </a:rPr>
                        <a:t>Compliance Reporting</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900" b="0" i="0" u="none" strike="noStrike">
                          <a:solidFill>
                            <a:srgbClr val="000000"/>
                          </a:solidFill>
                          <a:effectLst/>
                          <a:latin typeface="Roboto"/>
                        </a:rPr>
                        <a:t>Compliance reporting provides enterprise risk context and decision making</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Improper organizational reporting structure, lack of security prioritization</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Hidden or Undocumented Systems; Inadequate roles/responsibilities training, lack of agency support</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Undefined risk, undefined security controls, </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Perform compliance documentation in accordance to SEC530 and SEC520 requirements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747734"/>
                  </a:ext>
                </a:extLst>
              </a:tr>
              <a:tr h="525503">
                <a:tc>
                  <a:txBody>
                    <a:bodyPr/>
                    <a:lstStyle/>
                    <a:p>
                      <a:pPr algn="ctr" fontAlgn="b">
                        <a:buNone/>
                      </a:pPr>
                      <a:r>
                        <a:rPr lang="en-US" sz="1000" b="1" i="0" u="none" strike="noStrike">
                          <a:solidFill>
                            <a:schemeClr val="bg1"/>
                          </a:solidFill>
                          <a:effectLst/>
                          <a:latin typeface="Roboto"/>
                        </a:rPr>
                        <a:t>InfoSec Structure</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900" b="0" i="0" u="none" strike="noStrike">
                          <a:solidFill>
                            <a:srgbClr val="000000"/>
                          </a:solidFill>
                          <a:effectLst/>
                          <a:latin typeface="Roboto"/>
                        </a:rPr>
                        <a:t>Information Security reporting issues, conflicts of interest, or separation of duties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Improper organizational reporting structure</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Personnel constraints, lack of security knowledge from leadership</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Undefined risk, undefined security controls, conflict of interests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Ensure proper reporting structure and conflict of interests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8809215"/>
                  </a:ext>
                </a:extLst>
              </a:tr>
              <a:tr h="2583909">
                <a:tc>
                  <a:txBody>
                    <a:bodyPr/>
                    <a:lstStyle/>
                    <a:p>
                      <a:pPr algn="ctr" fontAlgn="b">
                        <a:buNone/>
                      </a:pPr>
                      <a:r>
                        <a:rPr lang="en-US" sz="1000" b="1" i="0" u="none" strike="noStrike">
                          <a:solidFill>
                            <a:schemeClr val="bg1"/>
                          </a:solidFill>
                          <a:effectLst/>
                          <a:latin typeface="Roboto"/>
                        </a:rPr>
                        <a:t>Legacy Software</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buNone/>
                      </a:pPr>
                      <a:r>
                        <a:rPr lang="en-US" sz="900" b="0" i="0" u="none" strike="noStrike">
                          <a:solidFill>
                            <a:srgbClr val="000000"/>
                          </a:solidFill>
                          <a:effectLst/>
                          <a:latin typeface="Roboto"/>
                        </a:rPr>
                        <a:t>The presence of legacy software or software that will become unsupported at some point</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Hackers; Organized crime groups; Nation State Actors, Insider Threats; Script Kiddies; Cybercriminals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Unpatched Security Flaws, Outdated Security Measures; Lack of Vendor Support;  Lack of Built-in Security Features; Lack of Modern Security Tools; Exploitation of Outdated Protocols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a:solidFill>
                            <a:srgbClr val="000000"/>
                          </a:solidFill>
                          <a:effectLst/>
                          <a:latin typeface="Roboto"/>
                        </a:rPr>
                        <a:t>Incompatibility with Modern Security Tools; Incompatibility with Modern Systems; High Maintenance Costs (may require specialized knowledge and expertise and potentially lead to higher costs for spare parts and support); Difficulty/Inflexibility Adapting to change; Limited scalability (may not be able to scale to meet growing business demands hindering expansion and innovation); Inefficient Performance; Regulatory Compliance Challenges leading to fines (may struggle to meet evolving regulatory requirements); Data Privacy Concerns; Legal risks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900" b="0" i="0" u="none" strike="noStrike" dirty="0">
                          <a:solidFill>
                            <a:srgbClr val="000000"/>
                          </a:solidFill>
                          <a:effectLst/>
                          <a:latin typeface="Roboto"/>
                        </a:rPr>
                        <a:t>Regular Security Audits/ Risk Assessments; Vigilant Patch Management;  Network Segmentation; Dependency Management (regularly update software and frameworks to address known vulnerabilities); Robust Access Controls; Strong Identity and Access Management; Enforce Multi-Factor Authentication; Data Encryption; Data Backup and Recovery; Continuous Monitoring; IDS/IPS; SIEM; Incident Response Plan; Modernization Roadmap; Consider Modern Technologies</a:t>
                      </a:r>
                    </a:p>
                  </a:txBody>
                  <a:tcPr marL="6627" marR="6627" marT="6627" marB="39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320627"/>
                  </a:ext>
                </a:extLst>
              </a:tr>
            </a:tbl>
          </a:graphicData>
        </a:graphic>
      </p:graphicFrame>
    </p:spTree>
    <p:extLst>
      <p:ext uri="{BB962C8B-B14F-4D97-AF65-F5344CB8AC3E}">
        <p14:creationId xmlns:p14="http://schemas.microsoft.com/office/powerpoint/2010/main" val="2533322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85800" y="695325"/>
            <a:ext cx="10417175"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Contacting Us</a:t>
            </a: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649668" y="1097688"/>
            <a:ext cx="10747744" cy="475655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Jonathan Smith, CSRM Risk Manager Director- </a:t>
            </a:r>
            <a:r>
              <a:rPr kumimoji="0" lang="en-US" sz="1600" b="0" i="0" u="sng" strike="noStrike" kern="1200" cap="none" spc="0" normalizeH="0" baseline="0" noProof="0" dirty="0">
                <a:ln>
                  <a:noFill/>
                </a:ln>
                <a:solidFill>
                  <a:srgbClr val="0070C0"/>
                </a:solidFill>
                <a:effectLst/>
                <a:uLnTx/>
                <a:uFillTx/>
                <a:latin typeface="Roboto"/>
                <a:ea typeface="Roboto"/>
                <a:cs typeface="Roboto"/>
              </a:rPr>
              <a:t>jonathan.m.smith@vita.virginia.gov</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Matt Steinbach, CSRM Risk Management Manager- </a:t>
            </a:r>
            <a:r>
              <a:rPr kumimoji="0" lang="en-US" sz="1600" b="0" i="0" u="none" strike="noStrike" kern="1200" cap="none" spc="0" normalizeH="0" baseline="0" noProof="0" dirty="0">
                <a:ln>
                  <a:noFill/>
                </a:ln>
                <a:solidFill>
                  <a:srgbClr val="414042"/>
                </a:solidFill>
                <a:effectLst/>
                <a:uLnTx/>
                <a:uFillTx/>
                <a:latin typeface="Roboto"/>
                <a:ea typeface="Roboto"/>
                <a:cs typeface="Roboto"/>
                <a:hlinkClick r:id="rId4"/>
              </a:rPr>
              <a:t>matthew.steinbach@vita.virginia.gov</a:t>
            </a:r>
            <a:endParaRPr kumimoji="0" lang="en-US" sz="2400" b="0" i="0" u="none" strike="noStrike" kern="1200" cap="none" spc="0" normalizeH="0" baseline="0" noProof="0">
              <a:ln>
                <a:noFill/>
              </a:ln>
              <a:solidFill>
                <a:srgbClr val="000000"/>
              </a:solidFill>
              <a:effectLst/>
              <a:uLnTx/>
              <a:uFillTx/>
              <a:latin typeface="Roboto"/>
              <a:ea typeface="Roboto"/>
              <a:cs typeface="Roboto"/>
            </a:endParaRPr>
          </a:p>
          <a:p>
            <a:pPr marL="457200" marR="0" lvl="1"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414042"/>
              </a:solidFill>
              <a:effectLst/>
              <a:uLnTx/>
              <a:uFillTx/>
              <a:latin typeface="Roboto"/>
              <a:ea typeface="Roboto"/>
              <a:cs typeface="Roboto"/>
            </a:endParaRPr>
          </a:p>
          <a:p>
            <a:pPr marL="457200" marR="0" lvl="1"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Risk Analysts by Secretariat</a:t>
            </a:r>
            <a:endParaRPr kumimoji="0" lang="en-US" sz="2400" b="0" i="0" u="none" strike="noStrike" kern="1200" cap="none" spc="0" normalizeH="0" baseline="0" noProof="0" dirty="0">
              <a:ln>
                <a:noFill/>
              </a:ln>
              <a:solidFill>
                <a:srgbClr val="000000"/>
              </a:solidFill>
              <a:effectLst/>
              <a:uLnTx/>
              <a:uFillTx/>
              <a:latin typeface="Roboto"/>
              <a:ea typeface="Roboto"/>
              <a:cs typeface="Roboto"/>
            </a:endParaRP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Andrew Wirz, </a:t>
            </a:r>
            <a:r>
              <a:rPr kumimoji="0" lang="en-US" sz="1600" b="0" i="0" u="none" strike="noStrike" kern="1200" cap="none" spc="0" normalizeH="0" baseline="0" noProof="0" dirty="0">
                <a:ln>
                  <a:noFill/>
                </a:ln>
                <a:solidFill>
                  <a:srgbClr val="414042"/>
                </a:solidFill>
                <a:effectLst/>
                <a:uLnTx/>
                <a:uFillTx/>
                <a:latin typeface="Roboto"/>
                <a:ea typeface="Roboto"/>
                <a:cs typeface="Roboto"/>
                <a:hlinkClick r:id="rId5">
                  <a:extLst>
                    <a:ext uri="{A12FA001-AC4F-418D-AE19-62706E023703}">
                      <ahyp:hlinkClr xmlns:ahyp="http://schemas.microsoft.com/office/drawing/2018/hyperlinkcolor" val="tx"/>
                    </a:ext>
                  </a:extLst>
                </a:hlinkClick>
              </a:rPr>
              <a:t>Andrew.Wirz@vita.virginia.gov</a:t>
            </a:r>
            <a:r>
              <a:rPr kumimoji="0" lang="en-US" sz="1600" b="0" i="0" u="none" strike="noStrike" kern="1200" cap="none" spc="0" normalizeH="0" baseline="0" noProof="0" dirty="0">
                <a:ln>
                  <a:noFill/>
                </a:ln>
                <a:solidFill>
                  <a:srgbClr val="414042"/>
                </a:solidFill>
                <a:effectLst/>
                <a:uLnTx/>
                <a:uFillTx/>
                <a:latin typeface="Roboto"/>
                <a:ea typeface="Roboto"/>
                <a:cs typeface="Roboto"/>
              </a:rPr>
              <a:t> – Commerce and Trade, Finance, Independents, Security</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Isaac Amoani, </a:t>
            </a:r>
            <a:r>
              <a:rPr kumimoji="0" lang="en-US" sz="1600" b="0" i="0" u="none" strike="noStrike" kern="1200" cap="none" spc="0" normalizeH="0" baseline="0" noProof="0" dirty="0">
                <a:ln>
                  <a:noFill/>
                </a:ln>
                <a:solidFill>
                  <a:srgbClr val="414042"/>
                </a:solidFill>
                <a:effectLst/>
                <a:uLnTx/>
                <a:uFillTx/>
                <a:latin typeface="Roboto"/>
                <a:ea typeface="Roboto"/>
                <a:cs typeface="Roboto"/>
                <a:hlinkClick r:id="rId6">
                  <a:extLst>
                    <a:ext uri="{A12FA001-AC4F-418D-AE19-62706E023703}">
                      <ahyp:hlinkClr xmlns:ahyp="http://schemas.microsoft.com/office/drawing/2018/hyperlinkcolor" val="tx"/>
                    </a:ext>
                  </a:extLst>
                </a:hlinkClick>
              </a:rPr>
              <a:t>Isaac.Amoani@vita.virginia.gov</a:t>
            </a:r>
            <a:r>
              <a:rPr kumimoji="0" lang="en-US" sz="1600" b="0" i="0" u="none" strike="noStrike" kern="1200" cap="none" spc="0" normalizeH="0" baseline="0" noProof="0" dirty="0">
                <a:ln>
                  <a:noFill/>
                </a:ln>
                <a:solidFill>
                  <a:srgbClr val="414042"/>
                </a:solidFill>
                <a:effectLst/>
                <a:uLnTx/>
                <a:uFillTx/>
                <a:latin typeface="Roboto"/>
                <a:ea typeface="Roboto"/>
                <a:cs typeface="Roboto"/>
              </a:rPr>
              <a:t> – Agriculture &amp; Forestry, Education, Labor, Natural Resources,</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John Willinger, </a:t>
            </a:r>
            <a:r>
              <a:rPr kumimoji="0" lang="en-US" sz="1600" b="0" i="0" u="none" strike="noStrike" kern="1200" cap="none" spc="0" normalizeH="0" baseline="0" noProof="0" dirty="0">
                <a:ln>
                  <a:noFill/>
                </a:ln>
                <a:solidFill>
                  <a:srgbClr val="414042"/>
                </a:solidFill>
                <a:effectLst/>
                <a:uLnTx/>
                <a:uFillTx/>
                <a:latin typeface="Roboto"/>
                <a:ea typeface="Roboto"/>
                <a:cs typeface="Roboto"/>
                <a:hlinkClick r:id="rId7">
                  <a:extLst>
                    <a:ext uri="{A12FA001-AC4F-418D-AE19-62706E023703}">
                      <ahyp:hlinkClr xmlns:ahyp="http://schemas.microsoft.com/office/drawing/2018/hyperlinkcolor" val="tx"/>
                    </a:ext>
                  </a:extLst>
                </a:hlinkClick>
              </a:rPr>
              <a:t>John.Willinger@vita.virginia.gov</a:t>
            </a:r>
            <a:r>
              <a:rPr kumimoji="0" lang="en-US" sz="1600" b="0" i="0" u="none" strike="noStrike" kern="1200" cap="none" spc="0" normalizeH="0" baseline="0" noProof="0" dirty="0">
                <a:ln>
                  <a:noFill/>
                </a:ln>
                <a:solidFill>
                  <a:srgbClr val="414042"/>
                </a:solidFill>
                <a:effectLst/>
                <a:uLnTx/>
                <a:uFillTx/>
                <a:latin typeface="Roboto"/>
                <a:ea typeface="Roboto"/>
                <a:cs typeface="Roboto"/>
              </a:rPr>
              <a:t> – Administration, Authority, Public Safety, Transportation</a:t>
            </a:r>
          </a:p>
          <a:p>
            <a:pPr marL="685165" marR="0" lvl="1"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414042"/>
                </a:solidFill>
                <a:effectLst/>
                <a:uLnTx/>
                <a:uFillTx/>
                <a:latin typeface="Roboto"/>
                <a:ea typeface="Roboto"/>
                <a:cs typeface="Roboto"/>
              </a:rPr>
              <a:t>Marjean Adarkwa, </a:t>
            </a:r>
            <a:r>
              <a:rPr kumimoji="0" lang="en-US" sz="1600" b="0" i="0" u="none" strike="noStrike" kern="1200" cap="none" spc="0" normalizeH="0" baseline="0" noProof="0" dirty="0">
                <a:ln>
                  <a:noFill/>
                </a:ln>
                <a:solidFill>
                  <a:srgbClr val="414042"/>
                </a:solidFill>
                <a:effectLst/>
                <a:uLnTx/>
                <a:uFillTx/>
                <a:latin typeface="Roboto"/>
                <a:ea typeface="Roboto"/>
                <a:cs typeface="Roboto"/>
                <a:hlinkClick r:id="rId8">
                  <a:extLst>
                    <a:ext uri="{A12FA001-AC4F-418D-AE19-62706E023703}">
                      <ahyp:hlinkClr xmlns:ahyp="http://schemas.microsoft.com/office/drawing/2018/hyperlinkcolor" val="tx"/>
                    </a:ext>
                  </a:extLst>
                </a:hlinkClick>
              </a:rPr>
              <a:t>Marjean.Adarkwa@vita.virginia.gov</a:t>
            </a:r>
            <a:r>
              <a:rPr kumimoji="0" lang="en-US" sz="1600" b="0" i="0" u="none" strike="noStrike" kern="1200" cap="none" spc="0" normalizeH="0" baseline="0" noProof="0" dirty="0">
                <a:ln>
                  <a:noFill/>
                </a:ln>
                <a:solidFill>
                  <a:srgbClr val="414042"/>
                </a:solidFill>
                <a:effectLst/>
                <a:uLnTx/>
                <a:uFillTx/>
                <a:latin typeface="Roboto"/>
                <a:ea typeface="Roboto"/>
                <a:cs typeface="Roboto"/>
              </a:rPr>
              <a:t> – Executive, Health and Human Resources</a:t>
            </a:r>
          </a:p>
          <a:p>
            <a:pPr marL="1141730" marR="0" lvl="2" indent="-227965"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14042"/>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89275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4DB6C-5F8B-C545-7176-6A20F9B447BA}"/>
            </a:ext>
          </a:extLst>
        </p:cNvPr>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DA04CFD-B233-74EE-6AA5-BBADD632D922}"/>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5063A84-AEBF-D3B3-B291-74256AC59CE9}"/>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F78F7CFE-F99C-27F5-7443-53DAE9BB4EE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C5B9FDA6-9A41-01C3-B002-EA98580496B4}"/>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3" name="Text Placeholder 1">
            <a:extLst>
              <a:ext uri="{FF2B5EF4-FFF2-40B4-BE49-F238E27FC236}">
                <a16:creationId xmlns:a16="http://schemas.microsoft.com/office/drawing/2014/main" id="{5C8CED42-AE49-86A0-3547-2E8220EE3198}"/>
              </a:ext>
            </a:extLst>
          </p:cNvPr>
          <p:cNvSpPr>
            <a:spLocks noGrp="1"/>
          </p:cNvSpPr>
          <p:nvPr>
            <p:ph type="title" idx="4294967295"/>
          </p:nvPr>
        </p:nvSpPr>
        <p:spPr>
          <a:xfrm>
            <a:off x="814388" y="2252663"/>
            <a:ext cx="10417175" cy="1235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Questions?</a:t>
            </a:r>
          </a:p>
        </p:txBody>
      </p:sp>
    </p:spTree>
    <p:extLst>
      <p:ext uri="{BB962C8B-B14F-4D97-AF65-F5344CB8AC3E}">
        <p14:creationId xmlns:p14="http://schemas.microsoft.com/office/powerpoint/2010/main" val="2495872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18B66-6595-4AA1-B4FA-CD5DA3DCD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47BBE-C0A5-77A6-CBB7-1DADEF6AAD4C}"/>
              </a:ext>
            </a:extLst>
          </p:cNvPr>
          <p:cNvSpPr>
            <a:spLocks noGrp="1"/>
          </p:cNvSpPr>
          <p:nvPr>
            <p:ph type="title"/>
          </p:nvPr>
        </p:nvSpPr>
        <p:spPr/>
        <p:txBody>
          <a:bodyPr/>
          <a:lstStyle/>
          <a:p>
            <a:r>
              <a:rPr lang="en-US" dirty="0"/>
              <a:t>Break</a:t>
            </a:r>
          </a:p>
        </p:txBody>
      </p:sp>
      <p:pic>
        <p:nvPicPr>
          <p:cNvPr id="10" name="Picture 9" descr="A butterfly on the ground">
            <a:extLst>
              <a:ext uri="{FF2B5EF4-FFF2-40B4-BE49-F238E27FC236}">
                <a16:creationId xmlns:a16="http://schemas.microsoft.com/office/drawing/2014/main" id="{452DAA7F-A602-656B-15B6-8A2C4CB99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499" y="685996"/>
            <a:ext cx="6720075" cy="5026544"/>
          </a:xfrm>
          <a:prstGeom prst="rect">
            <a:avLst/>
          </a:prstGeom>
        </p:spPr>
      </p:pic>
    </p:spTree>
    <p:extLst>
      <p:ext uri="{BB962C8B-B14F-4D97-AF65-F5344CB8AC3E}">
        <p14:creationId xmlns:p14="http://schemas.microsoft.com/office/powerpoint/2010/main" val="4182494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p:txBody>
          <a:bodyPr/>
          <a:lstStyle/>
          <a:p>
            <a:r>
              <a:rPr lang="en-US" dirty="0"/>
              <a:t>Threat Management</a:t>
            </a:r>
          </a:p>
        </p:txBody>
      </p:sp>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p:txBody>
          <a:bodyPr vert="horz" lIns="91440" tIns="45720" rIns="91440" bIns="45720" rtlCol="0" anchor="t">
            <a:normAutofit/>
          </a:bodyPr>
          <a:lstStyle/>
          <a:p>
            <a:r>
              <a:rPr lang="en-US">
                <a:latin typeface="Rajdhani"/>
                <a:ea typeface="Roboto"/>
              </a:rPr>
              <a:t>Dean Johnson - Director</a:t>
            </a:r>
          </a:p>
        </p:txBody>
      </p:sp>
      <p:sp>
        <p:nvSpPr>
          <p:cNvPr id="5" name="Text Placeholder 4">
            <a:extLst>
              <a:ext uri="{FF2B5EF4-FFF2-40B4-BE49-F238E27FC236}">
                <a16:creationId xmlns:a16="http://schemas.microsoft.com/office/drawing/2014/main" id="{260E5AC1-21E8-DCAC-80D9-E35FEF07BCF6}"/>
              </a:ext>
            </a:extLst>
          </p:cNvPr>
          <p:cNvSpPr>
            <a:spLocks noGrp="1"/>
          </p:cNvSpPr>
          <p:nvPr>
            <p:ph type="body" sz="quarter" idx="13"/>
          </p:nvPr>
        </p:nvSpPr>
        <p:spPr/>
        <p:txBody>
          <a:bodyPr/>
          <a:lstStyle/>
          <a:p>
            <a:r>
              <a:rPr lang="en-US" sz="1700" dirty="0"/>
              <a:t>Kathy Bortle – Threat Intelligence and Vulnerability Manager</a:t>
            </a:r>
          </a:p>
          <a:p>
            <a:r>
              <a:rPr lang="en-US" sz="1700" dirty="0"/>
              <a:t>Scott Brinkley – Incident Response Manager</a:t>
            </a:r>
          </a:p>
        </p:txBody>
      </p:sp>
      <p:sp>
        <p:nvSpPr>
          <p:cNvPr id="6" name="Text Placeholder 5">
            <a:extLst>
              <a:ext uri="{FF2B5EF4-FFF2-40B4-BE49-F238E27FC236}">
                <a16:creationId xmlns:a16="http://schemas.microsoft.com/office/drawing/2014/main" id="{5E11B3F6-037F-9B25-DF57-8A9562BCF834}"/>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dirty="0"/>
              <a:t>October 1, 2025</a:t>
            </a:r>
          </a:p>
        </p:txBody>
      </p:sp>
      <p:pic>
        <p:nvPicPr>
          <p:cNvPr id="10" name="Picture Placeholder 9" descr="Light blue background wtih icons of security awareness pictures covering it, including lock boxes, umbrellas, cloud transfer, credit card security, and password keys">
            <a:extLst>
              <a:ext uri="{FF2B5EF4-FFF2-40B4-BE49-F238E27FC236}">
                <a16:creationId xmlns:a16="http://schemas.microsoft.com/office/drawing/2014/main" id="{6DCDD101-0DAA-B859-5426-169459A12775}"/>
              </a:ext>
            </a:extLst>
          </p:cNvPr>
          <p:cNvPicPr>
            <a:picLocks noGrp="1" noChangeAspect="1"/>
          </p:cNvPicPr>
          <p:nvPr>
            <p:ph type="pic" sz="quarter" idx="12"/>
          </p:nvPr>
        </p:nvPicPr>
        <p:blipFill>
          <a:blip r:embed="rId3"/>
          <a:srcRect l="7654" r="7654"/>
          <a:stretch>
            <a:fillRect/>
          </a:stretch>
        </p:blipFill>
        <p:spPr/>
      </p:pic>
    </p:spTree>
    <p:extLst>
      <p:ext uri="{BB962C8B-B14F-4D97-AF65-F5344CB8AC3E}">
        <p14:creationId xmlns:p14="http://schemas.microsoft.com/office/powerpoint/2010/main" val="3656203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01A78-9A8C-1FED-0729-1DD7F187F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42F8-663A-4172-D81D-0C2DAE1EF5B2}"/>
              </a:ext>
            </a:extLst>
          </p:cNvPr>
          <p:cNvSpPr>
            <a:spLocks noGrp="1"/>
          </p:cNvSpPr>
          <p:nvPr>
            <p:ph type="title"/>
          </p:nvPr>
        </p:nvSpPr>
        <p:spPr/>
        <p:txBody>
          <a:bodyPr/>
          <a:lstStyle/>
          <a:p>
            <a:r>
              <a:rPr lang="en-US" dirty="0"/>
              <a:t>Incident Response</a:t>
            </a:r>
          </a:p>
        </p:txBody>
      </p:sp>
      <p:sp>
        <p:nvSpPr>
          <p:cNvPr id="3" name="Text Placeholder 2">
            <a:extLst>
              <a:ext uri="{FF2B5EF4-FFF2-40B4-BE49-F238E27FC236}">
                <a16:creationId xmlns:a16="http://schemas.microsoft.com/office/drawing/2014/main" id="{5873C135-D396-9222-2DB5-30380A38F2BF}"/>
              </a:ext>
            </a:extLst>
          </p:cNvPr>
          <p:cNvSpPr>
            <a:spLocks noGrp="1"/>
          </p:cNvSpPr>
          <p:nvPr>
            <p:ph type="body" idx="1"/>
          </p:nvPr>
        </p:nvSpPr>
        <p:spPr/>
        <p:txBody>
          <a:bodyPr vert="horz" lIns="91440" tIns="45720" rIns="91440" bIns="45720" rtlCol="0" anchor="t">
            <a:noAutofit/>
          </a:bodyPr>
          <a:lstStyle/>
          <a:p>
            <a:r>
              <a:rPr lang="en-US">
                <a:latin typeface="Rajdhani"/>
                <a:ea typeface="Roboto"/>
              </a:rPr>
              <a:t>Scott Brinkley</a:t>
            </a:r>
          </a:p>
        </p:txBody>
      </p:sp>
    </p:spTree>
    <p:extLst>
      <p:ext uri="{BB962C8B-B14F-4D97-AF65-F5344CB8AC3E}">
        <p14:creationId xmlns:p14="http://schemas.microsoft.com/office/powerpoint/2010/main" val="236732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p:txBody>
          <a:bodyPr/>
          <a:lstStyle/>
          <a:p>
            <a:r>
              <a:rPr lang="en-US" dirty="0"/>
              <a:t>CISS Service Delivery</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p:txBody>
          <a:bodyPr/>
          <a:lstStyle/>
          <a:p>
            <a:r>
              <a:rPr lang="en-US" dirty="0"/>
              <a:t>Who are we?</a:t>
            </a:r>
          </a:p>
          <a:p>
            <a:r>
              <a:rPr lang="en-US" dirty="0"/>
              <a:t>CISS is one of 2 security consulting services provided through VITA CSRM to assist agencies with Governance, Risk and Compliance requirements prescribed by our Commonwealth Standards.  </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CEA7603-DDA3-2667-E43F-5E3EF52E2F78}"/>
              </a:ext>
            </a:extLst>
          </p:cNvPr>
          <p:cNvSpPr>
            <a:spLocks noGrp="1"/>
          </p:cNvSpPr>
          <p:nvPr>
            <p:ph sz="half" idx="2"/>
          </p:nvPr>
        </p:nvSpPr>
        <p:spPr/>
        <p:txBody>
          <a:bodyPr/>
          <a:lstStyle/>
          <a:p>
            <a:r>
              <a:rPr lang="en-US" dirty="0"/>
              <a:t>What we do? </a:t>
            </a:r>
          </a:p>
          <a:p>
            <a:r>
              <a:rPr lang="en-US" dirty="0"/>
              <a:t>CISS seeks improve client organizations security cultures by providing GRC consulting services leading organizations to successful completion of security compliance activities. </a:t>
            </a:r>
          </a:p>
          <a:p>
            <a:pPr marL="342900" indent="-342900">
              <a:buFont typeface="Arial" panose="020B0604020202020204" pitchFamily="34" charset="0"/>
              <a:buChar char="•"/>
            </a:pPr>
            <a:r>
              <a:rPr lang="en-US" dirty="0"/>
              <a:t>Tri-annual BIA</a:t>
            </a:r>
          </a:p>
          <a:p>
            <a:pPr marL="342900" indent="-342900">
              <a:buFont typeface="Arial" panose="020B0604020202020204" pitchFamily="34" charset="0"/>
              <a:buChar char="•"/>
            </a:pPr>
            <a:r>
              <a:rPr lang="en-US" dirty="0"/>
              <a:t>Annual BP reviews </a:t>
            </a:r>
          </a:p>
          <a:p>
            <a:pPr marL="342900" indent="-342900">
              <a:buFont typeface="Arial" panose="020B0604020202020204" pitchFamily="34" charset="0"/>
              <a:buChar char="•"/>
            </a:pPr>
            <a:r>
              <a:rPr lang="en-US" dirty="0"/>
              <a:t>IT System and Data Classification</a:t>
            </a:r>
          </a:p>
          <a:p>
            <a:pPr marL="342900" indent="-342900">
              <a:buFont typeface="Arial" panose="020B0604020202020204" pitchFamily="34" charset="0"/>
              <a:buChar char="•"/>
            </a:pPr>
            <a:r>
              <a:rPr lang="en-US" dirty="0"/>
              <a:t>System Security Plans</a:t>
            </a:r>
          </a:p>
          <a:p>
            <a:pPr marL="342900" indent="-342900">
              <a:buFont typeface="Arial" panose="020B0604020202020204" pitchFamily="34" charset="0"/>
              <a:buChar char="•"/>
            </a:pPr>
            <a:r>
              <a:rPr lang="en-US" dirty="0"/>
              <a:t>Risk Assessments</a:t>
            </a:r>
          </a:p>
          <a:p>
            <a:endParaRPr lang="en-US" dirty="0"/>
          </a:p>
        </p:txBody>
      </p:sp>
    </p:spTree>
    <p:extLst>
      <p:ext uri="{BB962C8B-B14F-4D97-AF65-F5344CB8AC3E}">
        <p14:creationId xmlns:p14="http://schemas.microsoft.com/office/powerpoint/2010/main" val="1091502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p:txBody>
          <a:bodyPr/>
          <a:lstStyle/>
          <a:p>
            <a:r>
              <a:rPr lang="en-US" dirty="0"/>
              <a:t>Incident Response Projects</a:t>
            </a:r>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p:txBody>
          <a:bodyPr/>
          <a:lstStyle/>
          <a:p>
            <a:pPr algn="ctr"/>
            <a:r>
              <a:rPr lang="en-US" sz="2000" b="1" dirty="0">
                <a:solidFill>
                  <a:srgbClr val="005E6E"/>
                </a:solidFill>
              </a:rPr>
              <a:t>INCIDENT RESPONSE AUTOMATION INITIATIVE</a:t>
            </a:r>
            <a:endParaRPr lang="en-US" sz="2000" b="1" dirty="0">
              <a:solidFill>
                <a:schemeClr val="bg2">
                  <a:lumMod val="10000"/>
                </a:schemeClr>
              </a:solidFill>
            </a:endParaRPr>
          </a:p>
          <a:p>
            <a:r>
              <a:rPr lang="en-US" dirty="0">
                <a:solidFill>
                  <a:schemeClr val="bg2">
                    <a:lumMod val="10000"/>
                  </a:schemeClr>
                </a:solidFill>
              </a:rPr>
              <a:t>Forensic Investigative Authorization Request (FIAR)</a:t>
            </a:r>
          </a:p>
          <a:p>
            <a:pPr marL="285750" indent="-285750">
              <a:buFont typeface="Arial" panose="020B0604020202020204" pitchFamily="34" charset="0"/>
              <a:buChar char="•"/>
            </a:pPr>
            <a:r>
              <a:rPr lang="en-US" dirty="0">
                <a:solidFill>
                  <a:schemeClr val="bg2">
                    <a:lumMod val="10000"/>
                  </a:schemeClr>
                </a:solidFill>
              </a:rPr>
              <a:t>Digital FIAR Form is alive and well</a:t>
            </a:r>
          </a:p>
          <a:p>
            <a:pPr marL="742950" lvl="1" indent="-285750">
              <a:buFont typeface="Arial" panose="020B0604020202020204" pitchFamily="34" charset="0"/>
              <a:buChar char="•"/>
            </a:pPr>
            <a:r>
              <a:rPr lang="en-US" sz="1400" dirty="0">
                <a:solidFill>
                  <a:schemeClr val="bg2">
                    <a:lumMod val="10000"/>
                  </a:schemeClr>
                </a:solidFill>
                <a:hlinkClick r:id="rId2"/>
              </a:rPr>
              <a:t>Forensic Investigation Authorization Request</a:t>
            </a:r>
            <a:endParaRPr lang="en-US" sz="1400" dirty="0">
              <a:solidFill>
                <a:schemeClr val="bg2">
                  <a:lumMod val="10000"/>
                </a:schemeClr>
              </a:solidFill>
            </a:endParaRPr>
          </a:p>
          <a:p>
            <a:pPr marL="285750" indent="-285750">
              <a:buFont typeface="Arial" panose="020B0604020202020204" pitchFamily="34" charset="0"/>
              <a:buChar char="•"/>
            </a:pPr>
            <a:r>
              <a:rPr lang="en-US" dirty="0">
                <a:solidFill>
                  <a:srgbClr val="414042"/>
                </a:solidFill>
                <a:latin typeface="Roboto"/>
                <a:ea typeface="Roboto"/>
                <a:cs typeface="Times New Roman"/>
              </a:rPr>
              <a:t>Do not be afraid to reach out to </a:t>
            </a:r>
            <a:r>
              <a:rPr lang="en-US" dirty="0">
                <a:solidFill>
                  <a:srgbClr val="414042"/>
                </a:solidFill>
                <a:latin typeface="Roboto"/>
                <a:ea typeface="Roboto"/>
                <a:cs typeface="Times New Roman"/>
                <a:hlinkClick r:id="rId3"/>
              </a:rPr>
              <a:t>fiar@vita.virginia.gov</a:t>
            </a:r>
            <a:r>
              <a:rPr lang="en-US" dirty="0">
                <a:solidFill>
                  <a:srgbClr val="414042"/>
                </a:solidFill>
                <a:latin typeface="Roboto"/>
                <a:ea typeface="Roboto"/>
                <a:cs typeface="Times New Roman"/>
              </a:rPr>
              <a:t> if you need the link or for attachments</a:t>
            </a:r>
          </a:p>
          <a:p>
            <a:pPr marL="742950" lvl="1" indent="-285750">
              <a:buFont typeface="Wingdings" pitchFamily="2" charset="2"/>
              <a:buChar char="v"/>
            </a:pPr>
            <a:r>
              <a:rPr lang="en-US" sz="1600" dirty="0">
                <a:solidFill>
                  <a:srgbClr val="414042"/>
                </a:solidFill>
                <a:latin typeface="Roboto"/>
                <a:ea typeface="Roboto"/>
                <a:cs typeface="Times New Roman"/>
              </a:rPr>
              <a:t>It is fed into a Microsoft List and you may see that notation at the bottom of the form</a:t>
            </a:r>
          </a:p>
          <a:p>
            <a:pPr marL="742950" lvl="1" indent="-285750">
              <a:buFont typeface="Wingdings" pitchFamily="2" charset="2"/>
              <a:buChar char="v"/>
            </a:pPr>
            <a:r>
              <a:rPr lang="en-US" sz="1600" dirty="0">
                <a:solidFill>
                  <a:srgbClr val="414042"/>
                </a:solidFill>
                <a:latin typeface="Roboto"/>
                <a:ea typeface="Roboto"/>
                <a:cs typeface="Times New Roman"/>
              </a:rPr>
              <a:t>That Microsoft List is still only accessible by those who have been cleared</a:t>
            </a:r>
          </a:p>
          <a:p>
            <a:pPr marL="742950" lvl="1" indent="-285750">
              <a:buFont typeface="Wingdings" pitchFamily="2" charset="2"/>
              <a:buChar char="v"/>
            </a:pPr>
            <a:endParaRPr lang="en-US" sz="1600" dirty="0">
              <a:solidFill>
                <a:srgbClr val="414042"/>
              </a:solidFill>
              <a:latin typeface="Roboto"/>
              <a:ea typeface="Roboto"/>
              <a:cs typeface="Times New Roman"/>
            </a:endParaRPr>
          </a:p>
          <a:p>
            <a:r>
              <a:rPr lang="en-US" dirty="0">
                <a:solidFill>
                  <a:srgbClr val="414042"/>
                </a:solidFill>
                <a:latin typeface="Roboto"/>
                <a:ea typeface="Roboto"/>
                <a:cs typeface="Times New Roman"/>
              </a:rPr>
              <a:t>Splunk Agency Information Security Dashboard </a:t>
            </a:r>
            <a:endParaRPr lang="en-US" dirty="0">
              <a:solidFill>
                <a:srgbClr val="414042"/>
              </a:solidFill>
              <a:cs typeface="Times New Roman" panose="02020603050405020304" pitchFamily="18" charset="0"/>
            </a:endParaRPr>
          </a:p>
          <a:p>
            <a:pPr marL="285750" indent="-285750">
              <a:buFont typeface="Arial" panose="020B0604020202020204" pitchFamily="34" charset="0"/>
              <a:buChar char="•"/>
            </a:pPr>
            <a:endParaRPr lang="en-US" dirty="0">
              <a:solidFill>
                <a:srgbClr val="414042"/>
              </a:solidFill>
              <a:latin typeface="Roboto"/>
              <a:ea typeface="Roboto"/>
              <a:cs typeface="Times New Roman"/>
            </a:endParaRPr>
          </a:p>
          <a:p>
            <a:pPr marL="285750" indent="-285750">
              <a:buFont typeface="Arial" panose="020B0604020202020204" pitchFamily="34" charset="0"/>
              <a:buChar char="•"/>
            </a:pPr>
            <a:endParaRPr lang="en-US" dirty="0">
              <a:solidFill>
                <a:srgbClr val="005E6E"/>
              </a:solidFill>
            </a:endParaRPr>
          </a:p>
        </p:txBody>
      </p:sp>
      <p:pic>
        <p:nvPicPr>
          <p:cNvPr id="6" name="Picture Placeholder 5" descr="A laptop with a lockbox protecting cyber data on the screen">
            <a:extLst>
              <a:ext uri="{FF2B5EF4-FFF2-40B4-BE49-F238E27FC236}">
                <a16:creationId xmlns:a16="http://schemas.microsoft.com/office/drawing/2014/main" id="{8B552EB5-3F03-1231-C75A-40A17D5114E3}"/>
              </a:ext>
            </a:extLst>
          </p:cNvPr>
          <p:cNvPicPr>
            <a:picLocks noGrp="1" noChangeAspect="1"/>
          </p:cNvPicPr>
          <p:nvPr>
            <p:ph type="pic" sz="quarter" idx="13"/>
          </p:nvPr>
        </p:nvPicPr>
        <p:blipFill>
          <a:blip r:embed="rId4"/>
          <a:srcRect t="9321" b="9321"/>
          <a:stretch>
            <a:fillRect/>
          </a:stretch>
        </p:blipFill>
        <p:spPr/>
      </p:pic>
    </p:spTree>
    <p:extLst>
      <p:ext uri="{BB962C8B-B14F-4D97-AF65-F5344CB8AC3E}">
        <p14:creationId xmlns:p14="http://schemas.microsoft.com/office/powerpoint/2010/main" val="1244179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42E2-5D48-5251-1EA1-938D1EFB243E}"/>
              </a:ext>
            </a:extLst>
          </p:cNvPr>
          <p:cNvSpPr>
            <a:spLocks noGrp="1"/>
          </p:cNvSpPr>
          <p:nvPr>
            <p:ph type="title"/>
          </p:nvPr>
        </p:nvSpPr>
        <p:spPr/>
        <p:txBody>
          <a:bodyPr/>
          <a:lstStyle/>
          <a:p>
            <a:r>
              <a:rPr lang="en-US" dirty="0"/>
              <a:t>Information Security Dashboard</a:t>
            </a:r>
          </a:p>
        </p:txBody>
      </p:sp>
      <p:pic>
        <p:nvPicPr>
          <p:cNvPr id="5" name="Content Placeholder 4" descr="Graphical user interface, of Splunk">
            <a:extLst>
              <a:ext uri="{FF2B5EF4-FFF2-40B4-BE49-F238E27FC236}">
                <a16:creationId xmlns:a16="http://schemas.microsoft.com/office/drawing/2014/main" id="{28C39CDD-CB92-4D33-67CE-C62F6F39B93D}"/>
              </a:ext>
            </a:extLst>
          </p:cNvPr>
          <p:cNvPicPr>
            <a:picLocks noGrp="1" noChangeAspect="1"/>
          </p:cNvPicPr>
          <p:nvPr>
            <p:ph idx="1"/>
          </p:nvPr>
        </p:nvPicPr>
        <p:blipFill>
          <a:blip r:embed="rId2"/>
          <a:stretch>
            <a:fillRect/>
          </a:stretch>
        </p:blipFill>
        <p:spPr>
          <a:xfrm>
            <a:off x="3535789" y="1299474"/>
            <a:ext cx="8656211" cy="4259310"/>
          </a:xfrm>
        </p:spPr>
      </p:pic>
    </p:spTree>
    <p:extLst>
      <p:ext uri="{BB962C8B-B14F-4D97-AF65-F5344CB8AC3E}">
        <p14:creationId xmlns:p14="http://schemas.microsoft.com/office/powerpoint/2010/main" val="832996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1E37-6739-C674-BCB4-0976B84D4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21D7F-E914-AB91-0F85-6CFF6D974637}"/>
              </a:ext>
            </a:extLst>
          </p:cNvPr>
          <p:cNvSpPr>
            <a:spLocks noGrp="1"/>
          </p:cNvSpPr>
          <p:nvPr>
            <p:ph type="title"/>
          </p:nvPr>
        </p:nvSpPr>
        <p:spPr/>
        <p:txBody>
          <a:bodyPr/>
          <a:lstStyle/>
          <a:p>
            <a:r>
              <a:rPr lang="en-US" dirty="0"/>
              <a:t>Information Security Dashboard</a:t>
            </a:r>
          </a:p>
        </p:txBody>
      </p:sp>
      <p:sp>
        <p:nvSpPr>
          <p:cNvPr id="3" name="Content Placeholder 2">
            <a:extLst>
              <a:ext uri="{FF2B5EF4-FFF2-40B4-BE49-F238E27FC236}">
                <a16:creationId xmlns:a16="http://schemas.microsoft.com/office/drawing/2014/main" id="{CB45FA12-4063-D3A4-79E4-C46E96296C99}"/>
              </a:ext>
            </a:extLst>
          </p:cNvPr>
          <p:cNvSpPr>
            <a:spLocks noGrp="1"/>
          </p:cNvSpPr>
          <p:nvPr>
            <p:ph idx="1"/>
          </p:nvPr>
        </p:nvSpPr>
        <p:spPr>
          <a:xfrm>
            <a:off x="838200" y="1531663"/>
            <a:ext cx="6571129" cy="4351338"/>
          </a:xfrm>
        </p:spPr>
        <p:txBody>
          <a:bodyPr/>
          <a:lstStyle/>
          <a:p>
            <a:pPr marL="342900" indent="-342900">
              <a:buFont typeface="Arial" panose="020B0604020202020204" pitchFamily="34" charset="0"/>
              <a:buChar char="•"/>
            </a:pPr>
            <a:r>
              <a:rPr lang="en-US" dirty="0"/>
              <a:t>O365 Login/File Access/Mail Rules</a:t>
            </a:r>
          </a:p>
          <a:p>
            <a:pPr marL="342900" indent="-342900">
              <a:buFont typeface="Arial" panose="020B0604020202020204" pitchFamily="34" charset="0"/>
              <a:buChar char="•"/>
            </a:pPr>
            <a:r>
              <a:rPr lang="en-US" dirty="0"/>
              <a:t>Windows Auth Logs</a:t>
            </a:r>
          </a:p>
          <a:p>
            <a:pPr marL="342900" indent="-342900">
              <a:buFont typeface="Arial" panose="020B0604020202020204" pitchFamily="34" charset="0"/>
              <a:buChar char="•"/>
            </a:pPr>
            <a:r>
              <a:rPr lang="en-US" dirty="0"/>
              <a:t>OKTA</a:t>
            </a:r>
          </a:p>
          <a:p>
            <a:pPr marL="342900" indent="-342900">
              <a:buFont typeface="Arial" panose="020B0604020202020204" pitchFamily="34" charset="0"/>
              <a:buChar char="•"/>
            </a:pPr>
            <a:r>
              <a:rPr lang="en-US" dirty="0" err="1"/>
              <a:t>BOX.com</a:t>
            </a:r>
            <a:endParaRPr lang="en-US" dirty="0"/>
          </a:p>
          <a:p>
            <a:pPr marL="342900" indent="-342900">
              <a:buFont typeface="Arial" panose="020B0604020202020204" pitchFamily="34" charset="0"/>
              <a:buChar char="•"/>
            </a:pPr>
            <a:r>
              <a:rPr lang="en-US" dirty="0"/>
              <a:t>Area1 Security</a:t>
            </a:r>
          </a:p>
          <a:p>
            <a:pPr marL="342900" indent="-342900">
              <a:buFont typeface="Arial" panose="020B0604020202020204" pitchFamily="34" charset="0"/>
              <a:buChar char="•"/>
            </a:pPr>
            <a:r>
              <a:rPr lang="en-US" dirty="0"/>
              <a:t>Isilon</a:t>
            </a:r>
          </a:p>
          <a:p>
            <a:pPr marL="342900" indent="-342900">
              <a:buFont typeface="Arial" panose="020B0604020202020204" pitchFamily="34" charset="0"/>
              <a:buChar char="•"/>
            </a:pPr>
            <a:r>
              <a:rPr lang="en-US" dirty="0" err="1"/>
              <a:t>Crowdstrike</a:t>
            </a:r>
            <a:endParaRPr lang="en-US" dirty="0"/>
          </a:p>
          <a:p>
            <a:pPr marL="342900" indent="-342900">
              <a:buFont typeface="Arial" panose="020B0604020202020204" pitchFamily="34" charset="0"/>
              <a:buChar char="•"/>
            </a:pPr>
            <a:r>
              <a:rPr lang="en-US" dirty="0" err="1"/>
              <a:t>Crowdstrike</a:t>
            </a:r>
            <a:r>
              <a:rPr lang="en-US" dirty="0"/>
              <a:t> Devices</a:t>
            </a:r>
          </a:p>
          <a:p>
            <a:pPr marL="342900" indent="-342900">
              <a:buFont typeface="Arial" panose="020B0604020202020204" pitchFamily="34" charset="0"/>
              <a:buChar char="•"/>
            </a:pPr>
            <a:r>
              <a:rPr lang="en-US" dirty="0"/>
              <a:t>IIS</a:t>
            </a:r>
          </a:p>
          <a:p>
            <a:pPr marL="342900" indent="-342900">
              <a:buFont typeface="Arial" panose="020B0604020202020204" pitchFamily="34" charset="0"/>
              <a:buChar char="•"/>
            </a:pPr>
            <a:r>
              <a:rPr lang="en-US" dirty="0"/>
              <a:t>Apache</a:t>
            </a:r>
          </a:p>
          <a:p>
            <a:pPr marL="342900" indent="-342900">
              <a:buFont typeface="Arial" panose="020B0604020202020204" pitchFamily="34" charset="0"/>
              <a:buChar char="•"/>
            </a:pPr>
            <a:r>
              <a:rPr lang="en-US" dirty="0"/>
              <a:t>DLP</a:t>
            </a:r>
          </a:p>
          <a:p>
            <a:pPr marL="342900" indent="-342900">
              <a:buFont typeface="Arial" panose="020B0604020202020204" pitchFamily="34" charset="0"/>
              <a:buChar char="•"/>
            </a:pPr>
            <a:endParaRPr lang="en-US" dirty="0"/>
          </a:p>
        </p:txBody>
      </p:sp>
      <p:pic>
        <p:nvPicPr>
          <p:cNvPr id="14" name="Graphic 13" descr="Splunk's logo (a CISCO company)">
            <a:extLst>
              <a:ext uri="{FF2B5EF4-FFF2-40B4-BE49-F238E27FC236}">
                <a16:creationId xmlns:a16="http://schemas.microsoft.com/office/drawing/2014/main" id="{CDC16FA3-3F5A-A022-850C-E8621B8BCB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8271" y="2514787"/>
            <a:ext cx="3414806" cy="1351076"/>
          </a:xfrm>
          <a:prstGeom prst="rect">
            <a:avLst/>
          </a:prstGeom>
        </p:spPr>
      </p:pic>
    </p:spTree>
    <p:extLst>
      <p:ext uri="{BB962C8B-B14F-4D97-AF65-F5344CB8AC3E}">
        <p14:creationId xmlns:p14="http://schemas.microsoft.com/office/powerpoint/2010/main" val="2889156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a:xfrm>
            <a:off x="-925606" y="214088"/>
            <a:ext cx="10515600" cy="581300"/>
          </a:xfrm>
        </p:spPr>
        <p:txBody>
          <a:bodyPr/>
          <a:lstStyle/>
          <a:p>
            <a:pPr algn="ctr"/>
            <a:r>
              <a:rPr lang="en-US" dirty="0"/>
              <a:t>Commonwealth of Virginia Tabletop Exercise</a:t>
            </a:r>
          </a:p>
        </p:txBody>
      </p:sp>
      <p:sp>
        <p:nvSpPr>
          <p:cNvPr id="3" name="Chart Placeholder 2">
            <a:extLst>
              <a:ext uri="{FF2B5EF4-FFF2-40B4-BE49-F238E27FC236}">
                <a16:creationId xmlns:a16="http://schemas.microsoft.com/office/drawing/2014/main" id="{568563D3-B9E3-B055-9927-75761B242AE8}"/>
              </a:ext>
            </a:extLst>
          </p:cNvPr>
          <p:cNvSpPr>
            <a:spLocks noGrp="1"/>
          </p:cNvSpPr>
          <p:nvPr>
            <p:ph type="chart" sz="quarter" idx="13"/>
          </p:nvPr>
        </p:nvSpPr>
        <p:spPr>
          <a:xfrm>
            <a:off x="284629" y="1481790"/>
            <a:ext cx="2621945" cy="2736244"/>
          </a:xfrm>
        </p:spPr>
        <p:txBody>
          <a:bodyPr/>
          <a:lstStyle/>
          <a:p>
            <a:pPr algn="ctr"/>
            <a:r>
              <a:rPr lang="en-US" sz="3600" dirty="0">
                <a:solidFill>
                  <a:srgbClr val="005E6E"/>
                </a:solidFill>
              </a:rPr>
              <a:t>COV TTX</a:t>
            </a:r>
          </a:p>
          <a:p>
            <a:pPr algn="ctr"/>
            <a:endParaRPr lang="en-US" sz="3600" dirty="0">
              <a:solidFill>
                <a:srgbClr val="005E6E"/>
              </a:solidFill>
            </a:endParaRPr>
          </a:p>
        </p:txBody>
      </p:sp>
      <p:sp>
        <p:nvSpPr>
          <p:cNvPr id="4" name="Text Placeholder 3">
            <a:extLst>
              <a:ext uri="{FF2B5EF4-FFF2-40B4-BE49-F238E27FC236}">
                <a16:creationId xmlns:a16="http://schemas.microsoft.com/office/drawing/2014/main" id="{8E3CC43B-C565-E290-1488-ED2F2D6A7E35}"/>
              </a:ext>
            </a:extLst>
          </p:cNvPr>
          <p:cNvSpPr>
            <a:spLocks noGrp="1"/>
          </p:cNvSpPr>
          <p:nvPr>
            <p:ph type="body" sz="quarter" idx="14"/>
          </p:nvPr>
        </p:nvSpPr>
        <p:spPr>
          <a:xfrm>
            <a:off x="3390901" y="1479176"/>
            <a:ext cx="8146675" cy="4410636"/>
          </a:xfrm>
        </p:spPr>
        <p:txBody>
          <a:bodyPr/>
          <a:lstStyle/>
          <a:p>
            <a:r>
              <a:rPr lang="en-US" dirty="0"/>
              <a:t>SAIC’s MSI-SIRT team has been working with CSRM IR and the SOC to provide the Commonwealth Annual Tabletop Exercise</a:t>
            </a:r>
          </a:p>
          <a:p>
            <a:r>
              <a:rPr lang="en-US" dirty="0"/>
              <a:t>Exercise Date: October 28th (10AM-4PM) </a:t>
            </a:r>
          </a:p>
          <a:p>
            <a:r>
              <a:rPr lang="en-US" dirty="0"/>
              <a:t>	*This includes break times*</a:t>
            </a:r>
          </a:p>
          <a:p>
            <a:r>
              <a:rPr lang="en-US" dirty="0"/>
              <a:t>After-Action Date: October 29th (11AM-12PM)</a:t>
            </a:r>
          </a:p>
          <a:p>
            <a:endParaRPr lang="en-US" dirty="0"/>
          </a:p>
          <a:p>
            <a:r>
              <a:rPr lang="en-US" dirty="0"/>
              <a:t>RSVP cut off is Oct 17</a:t>
            </a:r>
            <a:r>
              <a:rPr lang="en-US" baseline="30000" dirty="0"/>
              <a:t>th</a:t>
            </a:r>
          </a:p>
          <a:p>
            <a:r>
              <a:rPr lang="en-US" baseline="30000" dirty="0">
                <a:effectLst/>
              </a:rPr>
              <a:t>	</a:t>
            </a:r>
            <a:r>
              <a:rPr lang="en-US" baseline="30000" dirty="0">
                <a:effectLst/>
                <a:hlinkClick r:id="rId2"/>
              </a:rPr>
              <a:t>*</a:t>
            </a:r>
            <a:r>
              <a:rPr lang="en-US" dirty="0">
                <a:hlinkClick r:id="rId2"/>
              </a:rPr>
              <a:t>msi-security-operations@saic.com*</a:t>
            </a:r>
            <a:endParaRPr lang="en-US" dirty="0"/>
          </a:p>
          <a:p>
            <a:endParaRPr lang="en-US" dirty="0">
              <a:effectLst/>
            </a:endParaRPr>
          </a:p>
          <a:p>
            <a:r>
              <a:rPr lang="en-US" dirty="0"/>
              <a:t>More details will be provided after October 17th to those that RSVP</a:t>
            </a:r>
            <a:endParaRPr lang="en-US" dirty="0">
              <a:effectLst/>
            </a:endParaRPr>
          </a:p>
        </p:txBody>
      </p:sp>
      <p:pic>
        <p:nvPicPr>
          <p:cNvPr id="6" name="Picture 5" descr="A drawing of a jack-o-lantern carved Pumpkin">
            <a:extLst>
              <a:ext uri="{FF2B5EF4-FFF2-40B4-BE49-F238E27FC236}">
                <a16:creationId xmlns:a16="http://schemas.microsoft.com/office/drawing/2014/main" id="{AD979EA4-7CB4-D4DB-170F-74CD128A57C8}"/>
              </a:ext>
            </a:extLst>
          </p:cNvPr>
          <p:cNvPicPr>
            <a:picLocks noChangeAspect="1"/>
          </p:cNvPicPr>
          <p:nvPr/>
        </p:nvPicPr>
        <p:blipFill>
          <a:blip r:embed="rId3"/>
          <a:stretch>
            <a:fillRect/>
          </a:stretch>
        </p:blipFill>
        <p:spPr>
          <a:xfrm>
            <a:off x="468615" y="3433543"/>
            <a:ext cx="2450403" cy="2456269"/>
          </a:xfrm>
          <a:prstGeom prst="rect">
            <a:avLst/>
          </a:prstGeom>
        </p:spPr>
      </p:pic>
    </p:spTree>
    <p:extLst>
      <p:ext uri="{BB962C8B-B14F-4D97-AF65-F5344CB8AC3E}">
        <p14:creationId xmlns:p14="http://schemas.microsoft.com/office/powerpoint/2010/main" val="3853835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0F33-EDBE-74B1-C9BB-F67779B0015B}"/>
              </a:ext>
            </a:extLst>
          </p:cNvPr>
          <p:cNvSpPr>
            <a:spLocks noGrp="1"/>
          </p:cNvSpPr>
          <p:nvPr>
            <p:ph type="title"/>
          </p:nvPr>
        </p:nvSpPr>
        <p:spPr/>
        <p:txBody>
          <a:bodyPr/>
          <a:lstStyle/>
          <a:p>
            <a:r>
              <a:rPr lang="en-US" sz="4100" dirty="0"/>
              <a:t>Threat Intelligence and Vulnerability Management</a:t>
            </a:r>
          </a:p>
        </p:txBody>
      </p:sp>
      <p:sp>
        <p:nvSpPr>
          <p:cNvPr id="3" name="Text Placeholder 2">
            <a:extLst>
              <a:ext uri="{FF2B5EF4-FFF2-40B4-BE49-F238E27FC236}">
                <a16:creationId xmlns:a16="http://schemas.microsoft.com/office/drawing/2014/main" id="{6EF13E75-9682-5B33-8D8F-E01D82BFFC1B}"/>
              </a:ext>
            </a:extLst>
          </p:cNvPr>
          <p:cNvSpPr>
            <a:spLocks noGrp="1"/>
          </p:cNvSpPr>
          <p:nvPr>
            <p:ph type="body" idx="1"/>
          </p:nvPr>
        </p:nvSpPr>
        <p:spPr/>
        <p:txBody>
          <a:bodyPr vert="horz" lIns="91440" tIns="45720" rIns="91440" bIns="45720" rtlCol="0" anchor="t">
            <a:noAutofit/>
          </a:bodyPr>
          <a:lstStyle/>
          <a:p>
            <a:r>
              <a:rPr lang="en-US">
                <a:latin typeface="Rajdhani"/>
                <a:ea typeface="Roboto"/>
              </a:rPr>
              <a:t>Kathy Bortle</a:t>
            </a:r>
          </a:p>
        </p:txBody>
      </p:sp>
    </p:spTree>
    <p:extLst>
      <p:ext uri="{BB962C8B-B14F-4D97-AF65-F5344CB8AC3E}">
        <p14:creationId xmlns:p14="http://schemas.microsoft.com/office/powerpoint/2010/main" val="1388170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1C82-0C98-E8AB-7936-30DFF60F4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4D284-AA3D-FEAF-D825-58FFA8FD3BDC}"/>
              </a:ext>
            </a:extLst>
          </p:cNvPr>
          <p:cNvSpPr>
            <a:spLocks noGrp="1"/>
          </p:cNvSpPr>
          <p:nvPr>
            <p:ph type="title"/>
          </p:nvPr>
        </p:nvSpPr>
        <p:spPr/>
        <p:txBody>
          <a:bodyPr/>
          <a:lstStyle/>
          <a:p>
            <a:r>
              <a:rPr lang="en-US" dirty="0"/>
              <a:t>Threat Intelligence and Vulnerability Projects</a:t>
            </a:r>
          </a:p>
        </p:txBody>
      </p:sp>
      <p:sp>
        <p:nvSpPr>
          <p:cNvPr id="3" name="Content Placeholder 2">
            <a:extLst>
              <a:ext uri="{FF2B5EF4-FFF2-40B4-BE49-F238E27FC236}">
                <a16:creationId xmlns:a16="http://schemas.microsoft.com/office/drawing/2014/main" id="{F28DBA14-5DEC-45D3-571F-3387588A6A28}"/>
              </a:ext>
            </a:extLst>
          </p:cNvPr>
          <p:cNvSpPr>
            <a:spLocks noGrp="1"/>
          </p:cNvSpPr>
          <p:nvPr>
            <p:ph sz="quarter" idx="4"/>
          </p:nvPr>
        </p:nvSpPr>
        <p:spPr>
          <a:xfrm>
            <a:off x="6351451" y="2451940"/>
            <a:ext cx="5183188" cy="2057400"/>
          </a:xfrm>
        </p:spPr>
        <p:txBody>
          <a:bodyPr/>
          <a:lstStyle/>
          <a:p>
            <a:pPr algn="ctr"/>
            <a:r>
              <a:rPr lang="en-US" sz="2000" b="1" dirty="0">
                <a:solidFill>
                  <a:srgbClr val="005E6E"/>
                </a:solidFill>
              </a:rPr>
              <a:t>USER-REPORTED PHISHING</a:t>
            </a:r>
            <a:endParaRPr lang="en-US" sz="2000" b="1" dirty="0">
              <a:solidFill>
                <a:schemeClr val="bg2">
                  <a:lumMod val="10000"/>
                </a:schemeClr>
              </a:solidFill>
            </a:endParaRPr>
          </a:p>
          <a:p>
            <a:r>
              <a:rPr lang="en-US" dirty="0">
                <a:solidFill>
                  <a:schemeClr val="bg2">
                    <a:lumMod val="10000"/>
                  </a:schemeClr>
                </a:solidFill>
              </a:rPr>
              <a:t>KnowBe4 spun down as Phishing Alert Button</a:t>
            </a:r>
          </a:p>
          <a:p>
            <a:pPr marL="285750" indent="-285750">
              <a:buFont typeface="Arial" panose="020B0604020202020204" pitchFamily="34" charset="0"/>
              <a:buChar char="•"/>
            </a:pPr>
            <a:r>
              <a:rPr lang="en-US" dirty="0">
                <a:solidFill>
                  <a:schemeClr val="bg2">
                    <a:lumMod val="10000"/>
                  </a:schemeClr>
                </a:solidFill>
              </a:rPr>
              <a:t>A new phishing alert button is now live</a:t>
            </a:r>
          </a:p>
          <a:p>
            <a:pPr lvl="1"/>
            <a:endParaRPr lang="en-US" sz="1600" dirty="0">
              <a:solidFill>
                <a:srgbClr val="414042"/>
              </a:solidFill>
              <a:latin typeface="Roboto"/>
              <a:ea typeface="Roboto"/>
              <a:cs typeface="Times New Roman"/>
            </a:endParaRPr>
          </a:p>
          <a:p>
            <a:pPr algn="ctr"/>
            <a:r>
              <a:rPr lang="en-US" sz="2000" b="1" dirty="0">
                <a:solidFill>
                  <a:srgbClr val="005E6E"/>
                </a:solidFill>
                <a:latin typeface="Roboto"/>
                <a:ea typeface="Roboto"/>
                <a:cs typeface="Times New Roman"/>
              </a:rPr>
              <a:t>NUCLEUS AUTOMATED TICKETING</a:t>
            </a:r>
          </a:p>
          <a:p>
            <a:endParaRPr lang="en-US" sz="2000" b="1" dirty="0">
              <a:latin typeface="Roboto"/>
              <a:ea typeface="Roboto"/>
              <a:cs typeface="Times New Roman"/>
            </a:endParaRPr>
          </a:p>
        </p:txBody>
      </p:sp>
      <p:pic>
        <p:nvPicPr>
          <p:cNvPr id="6" name="Picture Placeholder 5" descr="Laptop with lockbox on screen protecting cyber data">
            <a:extLst>
              <a:ext uri="{FF2B5EF4-FFF2-40B4-BE49-F238E27FC236}">
                <a16:creationId xmlns:a16="http://schemas.microsoft.com/office/drawing/2014/main" id="{2FAD601A-2844-C70D-4D48-3F314D068965}"/>
              </a:ext>
            </a:extLst>
          </p:cNvPr>
          <p:cNvPicPr>
            <a:picLocks noGrp="1" noChangeAspect="1"/>
          </p:cNvPicPr>
          <p:nvPr>
            <p:ph type="pic" sz="quarter" idx="13"/>
          </p:nvPr>
        </p:nvPicPr>
        <p:blipFill>
          <a:blip r:embed="rId2"/>
          <a:srcRect t="9321" b="9321"/>
          <a:stretch>
            <a:fillRect/>
          </a:stretch>
        </p:blipFill>
        <p:spPr/>
      </p:pic>
    </p:spTree>
    <p:extLst>
      <p:ext uri="{BB962C8B-B14F-4D97-AF65-F5344CB8AC3E}">
        <p14:creationId xmlns:p14="http://schemas.microsoft.com/office/powerpoint/2010/main" val="1016626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30B-DB9D-4CAA-0A2C-0FE32E2B2570}"/>
              </a:ext>
            </a:extLst>
          </p:cNvPr>
          <p:cNvSpPr>
            <a:spLocks noGrp="1"/>
          </p:cNvSpPr>
          <p:nvPr>
            <p:ph type="title"/>
          </p:nvPr>
        </p:nvSpPr>
        <p:spPr/>
        <p:txBody>
          <a:bodyPr/>
          <a:lstStyle/>
          <a:p>
            <a:r>
              <a:rPr lang="en-US"/>
              <a:t>Nucleus Security - Vulnerability Awareness</a:t>
            </a:r>
          </a:p>
        </p:txBody>
      </p:sp>
      <p:sp>
        <p:nvSpPr>
          <p:cNvPr id="3" name="Content Placeholder 2">
            <a:extLst>
              <a:ext uri="{FF2B5EF4-FFF2-40B4-BE49-F238E27FC236}">
                <a16:creationId xmlns:a16="http://schemas.microsoft.com/office/drawing/2014/main" id="{5255D609-BD89-318F-61AE-88B1A430D6FE}"/>
              </a:ext>
            </a:extLst>
          </p:cNvPr>
          <p:cNvSpPr>
            <a:spLocks noGrp="1"/>
          </p:cNvSpPr>
          <p:nvPr>
            <p:ph idx="1"/>
          </p:nvPr>
        </p:nvSpPr>
        <p:spPr/>
        <p:txBody>
          <a:bodyPr vert="horz" lIns="91440" tIns="45720" rIns="91440" bIns="45720" rtlCol="0" anchor="t">
            <a:noAutofit/>
          </a:bodyPr>
          <a:lstStyle/>
          <a:p>
            <a:r>
              <a:rPr lang="en-US"/>
              <a:t>Nucleus Security </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latin typeface="Roboto"/>
                <a:ea typeface="Roboto"/>
                <a:cs typeface="Roboto"/>
              </a:rPr>
              <a:t>Weekly scan calls have been discontinued</a:t>
            </a:r>
          </a:p>
          <a:p>
            <a:pPr marL="342900" indent="-342900">
              <a:buFont typeface="Arial" panose="020B0604020202020204" pitchFamily="34" charset="0"/>
              <a:buChar char="•"/>
            </a:pPr>
            <a:r>
              <a:rPr lang="en-US" b="0">
                <a:latin typeface="Roboto"/>
                <a:ea typeface="Roboto"/>
                <a:cs typeface="Roboto"/>
              </a:rPr>
              <a:t>Nucleus ticketing is being rolled out to agencies and is scheduled for completion by the end of October</a:t>
            </a:r>
            <a:endParaRPr lang="en-US" b="0">
              <a:cs typeface="Roboto"/>
            </a:endParaRPr>
          </a:p>
          <a:p>
            <a:pPr marL="342900" indent="-342900">
              <a:buFont typeface="Arial" panose="020B0604020202020204" pitchFamily="34" charset="0"/>
              <a:buChar char="•"/>
            </a:pPr>
            <a:r>
              <a:rPr lang="en-US" b="0">
                <a:latin typeface="Roboto"/>
                <a:ea typeface="Roboto"/>
                <a:cs typeface="Roboto"/>
              </a:rPr>
              <a:t>All tickets generated by Nucleus are assigned according to the ESSP</a:t>
            </a:r>
            <a:endParaRPr lang="en-US" b="0">
              <a:cs typeface="Roboto"/>
            </a:endParaRPr>
          </a:p>
          <a:p>
            <a:pPr marL="342900" indent="-342900">
              <a:buFont typeface="Arial,Sans-Serif" panose="020B0604020202020204" pitchFamily="34" charset="0"/>
              <a:buChar char="•"/>
            </a:pPr>
            <a:r>
              <a:rPr lang="en-US" b="0">
                <a:latin typeface="Roboto"/>
                <a:ea typeface="Roboto"/>
                <a:cs typeface="Roboto"/>
              </a:rPr>
              <a:t>To contact the Nucleus team, please submit a VCCC ticket for all questions and requests for assistance - This will allow the entire team visibility into the issue</a:t>
            </a:r>
            <a:endParaRPr lang="en-US" b="0">
              <a:cs typeface="Roboto"/>
            </a:endParaRPr>
          </a:p>
        </p:txBody>
      </p:sp>
      <p:pic>
        <p:nvPicPr>
          <p:cNvPr id="8" name="Picture Placeholder 7" descr="Nucleus logo">
            <a:extLst>
              <a:ext uri="{FF2B5EF4-FFF2-40B4-BE49-F238E27FC236}">
                <a16:creationId xmlns:a16="http://schemas.microsoft.com/office/drawing/2014/main" id="{4069C6C4-C688-F9C8-B641-C85DD1C9A44E}"/>
              </a:ext>
            </a:extLst>
          </p:cNvPr>
          <p:cNvPicPr>
            <a:picLocks noGrp="1" noChangeAspect="1"/>
          </p:cNvPicPr>
          <p:nvPr>
            <p:ph type="pic" sz="quarter" idx="13"/>
          </p:nvPr>
        </p:nvPicPr>
        <p:blipFill>
          <a:blip r:embed="rId2"/>
          <a:srcRect l="2740" r="2740"/>
          <a:stretch>
            <a:fillRect/>
          </a:stretch>
        </p:blipFill>
        <p:spPr>
          <a:xfrm>
            <a:off x="7216345" y="1435444"/>
            <a:ext cx="3513781" cy="3717462"/>
          </a:xfrm>
        </p:spPr>
      </p:pic>
    </p:spTree>
    <p:extLst>
      <p:ext uri="{BB962C8B-B14F-4D97-AF65-F5344CB8AC3E}">
        <p14:creationId xmlns:p14="http://schemas.microsoft.com/office/powerpoint/2010/main" val="88205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a:xfrm>
            <a:off x="0" y="2768072"/>
            <a:ext cx="12192000" cy="1325563"/>
          </a:xfrm>
        </p:spPr>
        <p:txBody>
          <a:bodyPr/>
          <a:lstStyle/>
          <a:p>
            <a:r>
              <a:rPr lang="en-US" dirty="0"/>
              <a:t>Questions?</a:t>
            </a:r>
          </a:p>
        </p:txBody>
      </p:sp>
    </p:spTree>
    <p:extLst>
      <p:ext uri="{BB962C8B-B14F-4D97-AF65-F5344CB8AC3E}">
        <p14:creationId xmlns:p14="http://schemas.microsoft.com/office/powerpoint/2010/main" val="2138590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dirty="0"/>
              <a:t>VITA COV Ramp Team</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latin typeface="Rajdhani"/>
                <a:ea typeface="Roboto"/>
              </a:rPr>
              <a:t>2025 Accomplishments and 2026 Plans</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dirty="0"/>
              <a:t>Debi Smith</a:t>
            </a:r>
          </a:p>
          <a:p>
            <a:r>
              <a:rPr lang="en-US" dirty="0"/>
              <a:t>COV Ramp Security Architect Manager</a:t>
            </a:r>
          </a:p>
        </p:txBody>
      </p:sp>
      <p:sp>
        <p:nvSpPr>
          <p:cNvPr id="5" name="Text Placeholder 4">
            <a:extLst>
              <a:ext uri="{FF2B5EF4-FFF2-40B4-BE49-F238E27FC236}">
                <a16:creationId xmlns:a16="http://schemas.microsoft.com/office/drawing/2014/main" id="{BB4B3402-9C74-448B-6DAF-865915AEB392}"/>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a:t>October 1</a:t>
            </a:r>
            <a:r>
              <a:rPr lang="en-US" baseline="30000"/>
              <a:t>st</a:t>
            </a:r>
            <a:r>
              <a:rPr lang="en-US"/>
              <a:t>, 2025</a:t>
            </a:r>
          </a:p>
        </p:txBody>
      </p:sp>
    </p:spTree>
    <p:extLst>
      <p:ext uri="{BB962C8B-B14F-4D97-AF65-F5344CB8AC3E}">
        <p14:creationId xmlns:p14="http://schemas.microsoft.com/office/powerpoint/2010/main" val="1387313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FA346-74A3-1AC1-9240-BFAF3EF76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0922C-CB60-CFA0-F817-81D1514E6305}"/>
              </a:ext>
            </a:extLst>
          </p:cNvPr>
          <p:cNvSpPr>
            <a:spLocks noGrp="1"/>
          </p:cNvSpPr>
          <p:nvPr>
            <p:ph type="title"/>
          </p:nvPr>
        </p:nvSpPr>
        <p:spPr/>
        <p:txBody>
          <a:bodyPr/>
          <a:lstStyle/>
          <a:p>
            <a:r>
              <a:rPr lang="en-US" dirty="0"/>
              <a:t>COV Ramp Team – Who We Are</a:t>
            </a:r>
          </a:p>
        </p:txBody>
      </p:sp>
      <p:graphicFrame>
        <p:nvGraphicFramePr>
          <p:cNvPr id="6" name="Content Placeholder 5" descr="Orgainizational chart showing the COVRamp team and thier responsibilites ">
            <a:extLst>
              <a:ext uri="{FF2B5EF4-FFF2-40B4-BE49-F238E27FC236}">
                <a16:creationId xmlns:a16="http://schemas.microsoft.com/office/drawing/2014/main" id="{C7F54D4C-CD1F-C8DA-6175-902313BBD690}"/>
              </a:ext>
            </a:extLst>
          </p:cNvPr>
          <p:cNvGraphicFramePr>
            <a:graphicFrameLocks noGrp="1"/>
          </p:cNvGraphicFramePr>
          <p:nvPr>
            <p:ph idx="1"/>
            <p:extLst>
              <p:ext uri="{D42A27DB-BD31-4B8C-83A1-F6EECF244321}">
                <p14:modId xmlns:p14="http://schemas.microsoft.com/office/powerpoint/2010/main" val="2519179182"/>
              </p:ext>
            </p:extLst>
          </p:nvPr>
        </p:nvGraphicFramePr>
        <p:xfrm>
          <a:off x="441434" y="1531663"/>
          <a:ext cx="10912366" cy="4658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103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2928-DD15-1A69-48DD-29C0552DA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991C6-A2A4-47E8-E169-291BE71D36F3}"/>
              </a:ext>
            </a:extLst>
          </p:cNvPr>
          <p:cNvSpPr>
            <a:spLocks noGrp="1"/>
          </p:cNvSpPr>
          <p:nvPr>
            <p:ph type="title"/>
          </p:nvPr>
        </p:nvSpPr>
        <p:spPr/>
        <p:txBody>
          <a:bodyPr/>
          <a:lstStyle/>
          <a:p>
            <a:r>
              <a:rPr lang="en-US" dirty="0"/>
              <a:t>CISS Service Delivery</a:t>
            </a:r>
          </a:p>
        </p:txBody>
      </p:sp>
      <p:sp>
        <p:nvSpPr>
          <p:cNvPr id="3" name="Content Placeholder 2">
            <a:extLst>
              <a:ext uri="{FF2B5EF4-FFF2-40B4-BE49-F238E27FC236}">
                <a16:creationId xmlns:a16="http://schemas.microsoft.com/office/drawing/2014/main" id="{223923D0-7B04-5BC3-ADCA-5BA45AD637B5}"/>
              </a:ext>
            </a:extLst>
          </p:cNvPr>
          <p:cNvSpPr>
            <a:spLocks noGrp="1"/>
          </p:cNvSpPr>
          <p:nvPr>
            <p:ph sz="half" idx="1"/>
          </p:nvPr>
        </p:nvSpPr>
        <p:spPr>
          <a:xfrm>
            <a:off x="733425" y="1825625"/>
            <a:ext cx="5181600" cy="4351338"/>
          </a:xfrm>
        </p:spPr>
        <p:txBody>
          <a:bodyPr/>
          <a:lstStyle/>
          <a:p>
            <a:r>
              <a:rPr lang="en-US" dirty="0"/>
              <a:t>Who do we serve?</a:t>
            </a:r>
          </a:p>
          <a:p>
            <a:r>
              <a:rPr lang="en-US" dirty="0"/>
              <a:t>CISS is the go-to GRC-as-a-Service provider servicing COV executive branch agencies, institutions of higher learning, VITA suppliers, and expanding to partner with localities and commissions.  </a:t>
            </a:r>
          </a:p>
          <a:p>
            <a:endParaRPr lang="en-US" dirty="0"/>
          </a:p>
          <a:p>
            <a:r>
              <a:rPr lang="en-US" dirty="0"/>
              <a:t>Current client portfolio</a:t>
            </a:r>
          </a:p>
          <a:p>
            <a:pPr marL="285750" indent="-285750">
              <a:buFont typeface="Arial" panose="020B0604020202020204" pitchFamily="34" charset="0"/>
              <a:buChar char="•"/>
            </a:pPr>
            <a:r>
              <a:rPr lang="en-US" sz="1800" dirty="0"/>
              <a:t>24 client organizations </a:t>
            </a:r>
          </a:p>
          <a:p>
            <a:pPr marL="285750" indent="-285750">
              <a:buFont typeface="Arial" panose="020B0604020202020204" pitchFamily="34" charset="0"/>
              <a:buChar char="•"/>
            </a:pPr>
            <a:r>
              <a:rPr lang="en-US" sz="1800" dirty="0"/>
              <a:t>VITA supplier support</a:t>
            </a:r>
          </a:p>
        </p:txBody>
      </p:sp>
      <p:sp>
        <p:nvSpPr>
          <p:cNvPr id="4" name="Content Placeholder 3">
            <a:extLst>
              <a:ext uri="{FF2B5EF4-FFF2-40B4-BE49-F238E27FC236}">
                <a16:creationId xmlns:a16="http://schemas.microsoft.com/office/drawing/2014/main" id="{B64521DA-F59E-789E-BFAB-B6F4B69A34BD}"/>
              </a:ext>
            </a:extLst>
          </p:cNvPr>
          <p:cNvSpPr>
            <a:spLocks noGrp="1"/>
          </p:cNvSpPr>
          <p:nvPr>
            <p:ph sz="half" idx="2"/>
          </p:nvPr>
        </p:nvSpPr>
        <p:spPr/>
        <p:txBody>
          <a:bodyPr/>
          <a:lstStyle/>
          <a:p>
            <a:r>
              <a:rPr lang="en-US" dirty="0"/>
              <a:t>Q4-2024 to Q3 2025 Accomplishments</a:t>
            </a:r>
          </a:p>
          <a:p>
            <a:r>
              <a:rPr lang="en-US" dirty="0"/>
              <a:t>CISS provides GRC consulting services leading organizations to successful completion of security compliance activities. </a:t>
            </a:r>
          </a:p>
          <a:p>
            <a:pPr marL="342900" indent="-342900">
              <a:buFont typeface="Arial" panose="020B0604020202020204" pitchFamily="34" charset="0"/>
              <a:buChar char="•"/>
            </a:pPr>
            <a:r>
              <a:rPr lang="en-US" dirty="0"/>
              <a:t>58% BIA/BP reviews for 100% compliance</a:t>
            </a:r>
          </a:p>
          <a:p>
            <a:pPr marL="342900" indent="-342900">
              <a:buFont typeface="Arial" panose="020B0604020202020204" pitchFamily="34" charset="0"/>
              <a:buChar char="•"/>
            </a:pPr>
            <a:r>
              <a:rPr lang="en-US" dirty="0"/>
              <a:t>15 organizational SSP’s</a:t>
            </a:r>
          </a:p>
          <a:p>
            <a:pPr marL="342900" indent="-342900">
              <a:buFont typeface="Arial" panose="020B0604020202020204" pitchFamily="34" charset="0"/>
              <a:buChar char="•"/>
            </a:pPr>
            <a:r>
              <a:rPr lang="en-US" dirty="0"/>
              <a:t>56 system specific SSP’s</a:t>
            </a:r>
          </a:p>
          <a:p>
            <a:pPr marL="342900" indent="-342900">
              <a:buFont typeface="Arial" panose="020B0604020202020204" pitchFamily="34" charset="0"/>
              <a:buChar char="•"/>
            </a:pPr>
            <a:r>
              <a:rPr lang="en-US" dirty="0"/>
              <a:t>47 risk Assessments</a:t>
            </a:r>
          </a:p>
          <a:p>
            <a:pPr marL="342900" indent="-342900">
              <a:buFont typeface="Arial" panose="020B0604020202020204" pitchFamily="34" charset="0"/>
              <a:buChar char="•"/>
            </a:pPr>
            <a:r>
              <a:rPr lang="en-US" dirty="0"/>
              <a:t>Intake for 50+ VITA supplier services</a:t>
            </a:r>
          </a:p>
          <a:p>
            <a:endParaRPr lang="en-US" dirty="0"/>
          </a:p>
        </p:txBody>
      </p:sp>
    </p:spTree>
    <p:extLst>
      <p:ext uri="{BB962C8B-B14F-4D97-AF65-F5344CB8AC3E}">
        <p14:creationId xmlns:p14="http://schemas.microsoft.com/office/powerpoint/2010/main" val="9877340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9C314-A483-F2C6-C9C9-946162A99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A5F82-8765-B8BA-2F6C-671C399ECA54}"/>
              </a:ext>
            </a:extLst>
          </p:cNvPr>
          <p:cNvSpPr>
            <a:spLocks noGrp="1"/>
          </p:cNvSpPr>
          <p:nvPr>
            <p:ph type="title"/>
          </p:nvPr>
        </p:nvSpPr>
        <p:spPr/>
        <p:txBody>
          <a:bodyPr/>
          <a:lstStyle/>
          <a:p>
            <a:r>
              <a:rPr lang="en-US" dirty="0"/>
              <a:t>COV Ramp Team – 2025 Accomplishments </a:t>
            </a:r>
          </a:p>
        </p:txBody>
      </p:sp>
      <p:sp>
        <p:nvSpPr>
          <p:cNvPr id="3" name="Content Placeholder 2">
            <a:extLst>
              <a:ext uri="{FF2B5EF4-FFF2-40B4-BE49-F238E27FC236}">
                <a16:creationId xmlns:a16="http://schemas.microsoft.com/office/drawing/2014/main" id="{FC7F040A-C117-DB09-B265-62B749F99F4C}"/>
              </a:ext>
            </a:extLst>
          </p:cNvPr>
          <p:cNvSpPr>
            <a:spLocks noGrp="1"/>
          </p:cNvSpPr>
          <p:nvPr>
            <p:ph sz="half" idx="1"/>
          </p:nvPr>
        </p:nvSpPr>
        <p:spPr>
          <a:xfrm>
            <a:off x="838200" y="1825625"/>
            <a:ext cx="10912366" cy="4351338"/>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100 new security assessments completed and approved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350 security exceptions completed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100 new oversight requests received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a:t>Over 100 </a:t>
            </a:r>
            <a:r>
              <a:rPr lang="en-US" dirty="0"/>
              <a:t>security audits completed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Over 50 new cloud terms and conditions negotiated</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7728657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70E5-4764-B898-AB0B-7801C505A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025783-CA6A-8D4C-6695-2CB256610D32}"/>
              </a:ext>
            </a:extLst>
          </p:cNvPr>
          <p:cNvSpPr>
            <a:spLocks noGrp="1"/>
          </p:cNvSpPr>
          <p:nvPr>
            <p:ph type="title"/>
          </p:nvPr>
        </p:nvSpPr>
        <p:spPr/>
        <p:txBody>
          <a:bodyPr/>
          <a:lstStyle/>
          <a:p>
            <a:r>
              <a:rPr lang="en-US" dirty="0"/>
              <a:t>COV Ramp Team – 2025 Accomplishments (cont’d)</a:t>
            </a:r>
          </a:p>
        </p:txBody>
      </p:sp>
      <p:sp>
        <p:nvSpPr>
          <p:cNvPr id="3" name="Content Placeholder 2">
            <a:extLst>
              <a:ext uri="{FF2B5EF4-FFF2-40B4-BE49-F238E27FC236}">
                <a16:creationId xmlns:a16="http://schemas.microsoft.com/office/drawing/2014/main" id="{5494B525-F946-E5E2-C8F0-36D5E9E29939}"/>
              </a:ext>
            </a:extLst>
          </p:cNvPr>
          <p:cNvSpPr>
            <a:spLocks noGrp="1"/>
          </p:cNvSpPr>
          <p:nvPr>
            <p:ph sz="half" idx="1"/>
          </p:nvPr>
        </p:nvSpPr>
        <p:spPr>
          <a:xfrm>
            <a:off x="838200" y="1825625"/>
            <a:ext cx="10912366" cy="4351338"/>
          </a:xfrm>
        </p:spPr>
        <p:txBody>
          <a:bodyPr/>
          <a:lstStyle/>
          <a:p>
            <a:endParaRPr lang="en-US" dirty="0"/>
          </a:p>
          <a:p>
            <a:pPr marL="342900" indent="-342900">
              <a:buFont typeface="Arial" panose="020B0604020202020204" pitchFamily="34" charset="0"/>
              <a:buChar char="•"/>
            </a:pPr>
            <a:r>
              <a:rPr lang="en-US" dirty="0"/>
              <a:t>Updated Over 250 SEC 525 assessments to align with SEC 530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Implemented and rolled out the Power BI Dashboard for Transparency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Collaborated on new versions of Cloud Terms and Conditions</a:t>
            </a:r>
          </a:p>
          <a:p>
            <a:pPr marL="800100" lvl="1" indent="-342900">
              <a:buFont typeface="Arial" panose="020B0604020202020204" pitchFamily="34" charset="0"/>
              <a:buChar char="•"/>
            </a:pPr>
            <a:r>
              <a:rPr lang="en-US" dirty="0"/>
              <a:t>Low Risk</a:t>
            </a:r>
          </a:p>
          <a:p>
            <a:pPr marL="800100" lvl="1" indent="-342900">
              <a:buFont typeface="Arial" panose="020B0604020202020204" pitchFamily="34" charset="0"/>
              <a:buChar char="•"/>
            </a:pPr>
            <a:r>
              <a:rPr lang="en-US" dirty="0"/>
              <a:t>Medium Risk</a:t>
            </a:r>
          </a:p>
          <a:p>
            <a:pPr marL="800100" lvl="1" indent="-342900">
              <a:buFont typeface="Arial" panose="020B0604020202020204" pitchFamily="34" charset="0"/>
              <a:buChar char="•"/>
            </a:pPr>
            <a:r>
              <a:rPr lang="en-US" dirty="0"/>
              <a:t>High Risk</a:t>
            </a:r>
          </a:p>
        </p:txBody>
      </p:sp>
    </p:spTree>
    <p:extLst>
      <p:ext uri="{BB962C8B-B14F-4D97-AF65-F5344CB8AC3E}">
        <p14:creationId xmlns:p14="http://schemas.microsoft.com/office/powerpoint/2010/main" val="1341600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0D71-4BAB-5139-9EA7-588577A0D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3C3E2-C510-AC61-5BD3-6C8BDCC8D007}"/>
              </a:ext>
            </a:extLst>
          </p:cNvPr>
          <p:cNvSpPr>
            <a:spLocks noGrp="1"/>
          </p:cNvSpPr>
          <p:nvPr>
            <p:ph type="title"/>
          </p:nvPr>
        </p:nvSpPr>
        <p:spPr/>
        <p:txBody>
          <a:bodyPr/>
          <a:lstStyle/>
          <a:p>
            <a:r>
              <a:rPr lang="en-US" dirty="0"/>
              <a:t>COV Ramp Team – 2026 Priorities </a:t>
            </a:r>
          </a:p>
        </p:txBody>
      </p:sp>
      <p:sp>
        <p:nvSpPr>
          <p:cNvPr id="3" name="Content Placeholder 2">
            <a:extLst>
              <a:ext uri="{FF2B5EF4-FFF2-40B4-BE49-F238E27FC236}">
                <a16:creationId xmlns:a16="http://schemas.microsoft.com/office/drawing/2014/main" id="{88BD67CD-C9BF-9E62-CC05-39C28FB31F33}"/>
              </a:ext>
            </a:extLst>
          </p:cNvPr>
          <p:cNvSpPr>
            <a:spLocks noGrp="1"/>
          </p:cNvSpPr>
          <p:nvPr>
            <p:ph sz="half" idx="1"/>
          </p:nvPr>
        </p:nvSpPr>
        <p:spPr>
          <a:xfrm>
            <a:off x="838200" y="1825625"/>
            <a:ext cx="10912366" cy="4351338"/>
          </a:xfrm>
        </p:spPr>
        <p:txBody>
          <a:bodyPr/>
          <a:lstStyle/>
          <a:p>
            <a:r>
              <a:rPr lang="en-US" dirty="0"/>
              <a:t>Proactive / Communications / Documentation</a:t>
            </a:r>
          </a:p>
          <a:p>
            <a:endParaRPr lang="en-US" dirty="0"/>
          </a:p>
          <a:p>
            <a:r>
              <a:rPr lang="en-US" dirty="0"/>
              <a:t>Completion of Re-Reviews for SEC530</a:t>
            </a:r>
          </a:p>
          <a:p>
            <a:pPr marL="800100" lvl="1" indent="-342900">
              <a:buFont typeface="Arial" panose="020B0604020202020204" pitchFamily="34" charset="0"/>
              <a:buChar char="•"/>
            </a:pPr>
            <a:r>
              <a:rPr lang="en-US" b="0" dirty="0"/>
              <a:t>Re-review of old SEC 525 assessments for updates to SEC 530</a:t>
            </a:r>
          </a:p>
          <a:p>
            <a:pPr marL="800100" lvl="1" indent="-342900">
              <a:buFont typeface="Arial" panose="020B0604020202020204" pitchFamily="34" charset="0"/>
              <a:buChar char="•"/>
            </a:pPr>
            <a:endParaRPr lang="en-US" dirty="0"/>
          </a:p>
          <a:p>
            <a:r>
              <a:rPr lang="en-US" dirty="0"/>
              <a:t>Roles and Responsibilities Matrix for Team</a:t>
            </a:r>
          </a:p>
          <a:p>
            <a:pPr marL="800100" lvl="1" indent="-342900">
              <a:buFont typeface="Arial" panose="020B0604020202020204" pitchFamily="34" charset="0"/>
              <a:buChar char="•"/>
            </a:pPr>
            <a:r>
              <a:rPr lang="en-US" b="0" dirty="0"/>
              <a:t>Documentation of Team Roles and Responsibilities</a:t>
            </a:r>
          </a:p>
          <a:p>
            <a:pPr marL="800100" lvl="1" indent="-342900">
              <a:buFont typeface="Arial" panose="020B0604020202020204" pitchFamily="34" charset="0"/>
              <a:buChar char="•"/>
            </a:pPr>
            <a:endParaRPr lang="en-US" dirty="0"/>
          </a:p>
          <a:p>
            <a:r>
              <a:rPr lang="en-US" dirty="0"/>
              <a:t>Formalization of New Cloud Terms for Expedited Low Risk Solutions</a:t>
            </a:r>
          </a:p>
          <a:p>
            <a:pPr marL="800100" lvl="1" indent="-342900">
              <a:buFont typeface="Arial" panose="020B0604020202020204" pitchFamily="34" charset="0"/>
              <a:buChar char="•"/>
            </a:pPr>
            <a:r>
              <a:rPr lang="en-US" dirty="0"/>
              <a:t>Training and Comms for the role out of the Low Risk Terms &amp; Conditions</a:t>
            </a:r>
          </a:p>
          <a:p>
            <a:endParaRPr lang="en-US" dirty="0"/>
          </a:p>
          <a:p>
            <a:endParaRPr lang="en-US" dirty="0"/>
          </a:p>
        </p:txBody>
      </p:sp>
    </p:spTree>
    <p:extLst>
      <p:ext uri="{BB962C8B-B14F-4D97-AF65-F5344CB8AC3E}">
        <p14:creationId xmlns:p14="http://schemas.microsoft.com/office/powerpoint/2010/main" val="3006744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74BA7-7EAF-0B1C-1825-9BA4FCEB2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C586D-970C-0653-9D5C-88CC16FEAB95}"/>
              </a:ext>
            </a:extLst>
          </p:cNvPr>
          <p:cNvSpPr>
            <a:spLocks noGrp="1"/>
          </p:cNvSpPr>
          <p:nvPr>
            <p:ph type="title"/>
          </p:nvPr>
        </p:nvSpPr>
        <p:spPr/>
        <p:txBody>
          <a:bodyPr/>
          <a:lstStyle/>
          <a:p>
            <a:r>
              <a:rPr lang="en-US" dirty="0"/>
              <a:t>COV Ramp Team – 2026 Priorities (cont’d)</a:t>
            </a:r>
          </a:p>
        </p:txBody>
      </p:sp>
      <p:sp>
        <p:nvSpPr>
          <p:cNvPr id="3" name="Content Placeholder 2">
            <a:extLst>
              <a:ext uri="{FF2B5EF4-FFF2-40B4-BE49-F238E27FC236}">
                <a16:creationId xmlns:a16="http://schemas.microsoft.com/office/drawing/2014/main" id="{F2562711-412B-4EEE-4580-6046E639E76A}"/>
              </a:ext>
            </a:extLst>
          </p:cNvPr>
          <p:cNvSpPr>
            <a:spLocks noGrp="1"/>
          </p:cNvSpPr>
          <p:nvPr>
            <p:ph sz="half" idx="1"/>
          </p:nvPr>
        </p:nvSpPr>
        <p:spPr>
          <a:xfrm>
            <a:off x="838200" y="1825625"/>
            <a:ext cx="10912366" cy="4351338"/>
          </a:xfrm>
        </p:spPr>
        <p:txBody>
          <a:bodyPr/>
          <a:lstStyle/>
          <a:p>
            <a:r>
              <a:rPr lang="en-US" dirty="0"/>
              <a:t>Proactive / Communications / Documentation</a:t>
            </a:r>
          </a:p>
          <a:p>
            <a:endParaRPr lang="en-US" dirty="0"/>
          </a:p>
          <a:p>
            <a:r>
              <a:rPr lang="en-US" dirty="0"/>
              <a:t>Rollout of Zen Desk </a:t>
            </a:r>
          </a:p>
          <a:p>
            <a:pPr marL="800100" lvl="1" indent="-342900">
              <a:buFont typeface="Arial" panose="020B0604020202020204" pitchFamily="34" charset="0"/>
              <a:buChar char="•"/>
            </a:pPr>
            <a:r>
              <a:rPr lang="en-US" b="0" dirty="0"/>
              <a:t>Testing and Rollout to expedite all phases of the COV Ramp Team Tasks</a:t>
            </a:r>
          </a:p>
          <a:p>
            <a:pPr marL="800100" lvl="1" indent="-342900">
              <a:buFont typeface="Arial" panose="020B0604020202020204" pitchFamily="34" charset="0"/>
              <a:buChar char="•"/>
            </a:pPr>
            <a:endParaRPr lang="en-US" dirty="0"/>
          </a:p>
          <a:p>
            <a:r>
              <a:rPr lang="en-US" dirty="0"/>
              <a:t>Updated Training Videos</a:t>
            </a:r>
          </a:p>
          <a:p>
            <a:pPr marL="800100" lvl="1" indent="-342900">
              <a:buFont typeface="Arial" panose="020B0604020202020204" pitchFamily="34" charset="0"/>
              <a:buChar char="•"/>
            </a:pPr>
            <a:r>
              <a:rPr lang="en-US" b="0" dirty="0"/>
              <a:t>Update Training Videos to allow for better understanding of the COV Ramp Process</a:t>
            </a:r>
          </a:p>
          <a:p>
            <a:pPr marL="800100" lvl="1" indent="-3429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895035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853615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dirty="0"/>
              <a:t>Security Products Team</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latin typeface="Rajdhani"/>
                <a:ea typeface="Roboto"/>
                <a:cs typeface="Roboto"/>
              </a:rPr>
              <a:t>Driving Innovation, Quality, and Engagement Across Our Product Portfolio</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a:xfrm>
            <a:off x="1071560" y="5390631"/>
            <a:ext cx="5989637" cy="565150"/>
          </a:xfrm>
        </p:spPr>
        <p:txBody>
          <a:bodyPr vert="horz" lIns="91440" tIns="45720" rIns="91440" bIns="45720" rtlCol="0" anchor="t">
            <a:noAutofit/>
          </a:bodyPr>
          <a:lstStyle/>
          <a:p>
            <a:r>
              <a:rPr lang="en-US" dirty="0"/>
              <a:t>Uma Seshakrishnan</a:t>
            </a:r>
          </a:p>
        </p:txBody>
      </p:sp>
    </p:spTree>
    <p:extLst>
      <p:ext uri="{BB962C8B-B14F-4D97-AF65-F5344CB8AC3E}">
        <p14:creationId xmlns:p14="http://schemas.microsoft.com/office/powerpoint/2010/main" val="2469706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a:xfrm>
            <a:off x="838200" y="428978"/>
            <a:ext cx="10515600" cy="666045"/>
          </a:xfrm>
        </p:spPr>
        <p:txBody>
          <a:bodyPr/>
          <a:lstStyle/>
          <a:p>
            <a:r>
              <a:rPr lang="en-US" dirty="0"/>
              <a:t>Reflecting on Success: Highlights from Last Year</a:t>
            </a:r>
          </a:p>
        </p:txBody>
      </p:sp>
      <p:graphicFrame>
        <p:nvGraphicFramePr>
          <p:cNvPr id="5" name="Content Placeholder 4" descr="Standardized Product Lifecycle. Created product documentation. Completed first product evaluation exercise. Developed intake processor form. Conducted Acunetix user survey">
            <a:extLst>
              <a:ext uri="{FF2B5EF4-FFF2-40B4-BE49-F238E27FC236}">
                <a16:creationId xmlns:a16="http://schemas.microsoft.com/office/drawing/2014/main" id="{017F79DE-503C-AAA7-6769-F51153BF52C6}"/>
              </a:ext>
            </a:extLst>
          </p:cNvPr>
          <p:cNvGraphicFramePr>
            <a:graphicFrameLocks noGrp="1"/>
          </p:cNvGraphicFramePr>
          <p:nvPr>
            <p:ph idx="1"/>
            <p:extLst>
              <p:ext uri="{D42A27DB-BD31-4B8C-83A1-F6EECF244321}">
                <p14:modId xmlns:p14="http://schemas.microsoft.com/office/powerpoint/2010/main" val="1450918907"/>
              </p:ext>
            </p:extLst>
          </p:nvPr>
        </p:nvGraphicFramePr>
        <p:xfrm>
          <a:off x="1270000" y="1520825"/>
          <a:ext cx="965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7142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a:xfrm>
            <a:off x="838200" y="406401"/>
            <a:ext cx="10515600" cy="688622"/>
          </a:xfrm>
        </p:spPr>
        <p:txBody>
          <a:bodyPr/>
          <a:lstStyle/>
          <a:p>
            <a:r>
              <a:rPr lang="en-US"/>
              <a:t>The Journey Forward: Our Roadmap for Success</a:t>
            </a:r>
            <a:endParaRPr lang="en-US" dirty="0"/>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a:xfrm>
            <a:off x="653345" y="1417812"/>
            <a:ext cx="5250744" cy="4351338"/>
          </a:xfrm>
        </p:spPr>
        <p:txBody>
          <a:bodyPr/>
          <a:lstStyle/>
          <a:p>
            <a:r>
              <a:rPr lang="en-US" sz="2400" dirty="0"/>
              <a:t>Main Goals: Customer Engagement and Continuous Product Evaluation</a:t>
            </a:r>
          </a:p>
          <a:p>
            <a:endParaRPr lang="en-US" sz="1800" b="0" dirty="0"/>
          </a:p>
          <a:p>
            <a:r>
              <a:rPr lang="en-US" sz="1600" b="0" dirty="0"/>
              <a:t>Drive </a:t>
            </a:r>
            <a:r>
              <a:rPr lang="en-US" sz="1600" dirty="0"/>
              <a:t>customer engagement </a:t>
            </a:r>
            <a:r>
              <a:rPr lang="en-US" sz="1600" b="0" dirty="0"/>
              <a:t>by leveraging direct feedback channels to optimize user activation, retention, and lifetime value. Focus on building a user-centric experience that fuels advocacy and reduces churn.</a:t>
            </a:r>
          </a:p>
          <a:p>
            <a:endParaRPr lang="en-US" sz="1600" b="0" dirty="0"/>
          </a:p>
          <a:p>
            <a:r>
              <a:rPr lang="en-US" sz="1600" b="0" dirty="0"/>
              <a:t>Implement </a:t>
            </a:r>
            <a:r>
              <a:rPr lang="en-US" sz="1600" dirty="0"/>
              <a:t>continuous product evaluation </a:t>
            </a:r>
            <a:r>
              <a:rPr lang="en-US" sz="1600" b="0" dirty="0"/>
              <a:t>through iterative hypothesis testing, data-driven prioritization, and backlog refinement. Ensure rapid validation to align product-market fit and accelerate value delivery.</a:t>
            </a:r>
          </a:p>
          <a:p>
            <a:endParaRPr lang="en-US" dirty="0"/>
          </a:p>
        </p:txBody>
      </p:sp>
      <p:pic>
        <p:nvPicPr>
          <p:cNvPr id="7" name="Picture 6" descr="Purple background with cartoon drawing of two people fist bumping with customer service awards and graphs around.">
            <a:extLst>
              <a:ext uri="{FF2B5EF4-FFF2-40B4-BE49-F238E27FC236}">
                <a16:creationId xmlns:a16="http://schemas.microsoft.com/office/drawing/2014/main" id="{78556FC8-70AA-0FC9-1B25-084B9F170EB6}"/>
              </a:ext>
            </a:extLst>
          </p:cNvPr>
          <p:cNvPicPr>
            <a:picLocks noChangeAspect="1"/>
          </p:cNvPicPr>
          <p:nvPr/>
        </p:nvPicPr>
        <p:blipFill>
          <a:blip r:embed="rId3">
            <a:alphaModFix/>
          </a:blip>
          <a:stretch>
            <a:fillRect/>
          </a:stretch>
        </p:blipFill>
        <p:spPr>
          <a:xfrm>
            <a:off x="6287912" y="1417812"/>
            <a:ext cx="5065887" cy="3741210"/>
          </a:xfrm>
          <a:prstGeom prst="rect">
            <a:avLst/>
          </a:prstGeom>
        </p:spPr>
      </p:pic>
    </p:spTree>
    <p:extLst>
      <p:ext uri="{BB962C8B-B14F-4D97-AF65-F5344CB8AC3E}">
        <p14:creationId xmlns:p14="http://schemas.microsoft.com/office/powerpoint/2010/main" val="2577207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0" y="485423"/>
            <a:ext cx="10515600" cy="553155"/>
          </a:xfrm>
        </p:spPr>
        <p:txBody>
          <a:bodyPr/>
          <a:lstStyle/>
          <a:p>
            <a:r>
              <a:rPr lang="en-US" dirty="0"/>
              <a:t>Customer Engagement</a:t>
            </a:r>
          </a:p>
        </p:txBody>
      </p:sp>
      <p:graphicFrame>
        <p:nvGraphicFramePr>
          <p:cNvPr id="6" name="Content Placeholder 5" descr="Training and support. 1 Launch a series of targeted workshops to provide interactive, hands on training sessions for users. 2 Create comprehensive training videos to support smoother and faster onboarding experiences. 3 Clearly communicate essential resources for self-help. 4 Implement query logging system to track issues and questions efficiently. ">
            <a:extLst>
              <a:ext uri="{FF2B5EF4-FFF2-40B4-BE49-F238E27FC236}">
                <a16:creationId xmlns:a16="http://schemas.microsoft.com/office/drawing/2014/main" id="{94F7B0E4-3D7C-21FB-465E-497DB9016799}"/>
              </a:ext>
            </a:extLst>
          </p:cNvPr>
          <p:cNvGraphicFramePr>
            <a:graphicFrameLocks noGrp="1"/>
          </p:cNvGraphicFramePr>
          <p:nvPr>
            <p:ph sz="half" idx="1"/>
            <p:extLst>
              <p:ext uri="{D42A27DB-BD31-4B8C-83A1-F6EECF244321}">
                <p14:modId xmlns:p14="http://schemas.microsoft.com/office/powerpoint/2010/main" val="3758029263"/>
              </p:ext>
            </p:extLst>
          </p:nvPr>
        </p:nvGraphicFramePr>
        <p:xfrm>
          <a:off x="688042" y="1711290"/>
          <a:ext cx="11006416" cy="3715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583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DDC1-2351-9F17-BEB9-E71800B02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4B1C-DB7E-23CF-BB81-33BFD4F16EA8}"/>
              </a:ext>
            </a:extLst>
          </p:cNvPr>
          <p:cNvSpPr>
            <a:spLocks noGrp="1"/>
          </p:cNvSpPr>
          <p:nvPr>
            <p:ph type="title"/>
          </p:nvPr>
        </p:nvSpPr>
        <p:spPr>
          <a:xfrm>
            <a:off x="838200" y="485423"/>
            <a:ext cx="10515600" cy="553155"/>
          </a:xfrm>
        </p:spPr>
        <p:txBody>
          <a:bodyPr/>
          <a:lstStyle/>
          <a:p>
            <a:r>
              <a:rPr lang="en-US" dirty="0"/>
              <a:t>Continuous Product Evaluation</a:t>
            </a:r>
          </a:p>
        </p:txBody>
      </p:sp>
      <p:graphicFrame>
        <p:nvGraphicFramePr>
          <p:cNvPr id="5" name="Content Placeholder 4" descr="1 Regular user surveys to monitor product health. 2 Define and track KPI metrics to identify gaps and meausre preformance. 3 Conduct market analysis for identified gaps to ensure product-market fit.">
            <a:extLst>
              <a:ext uri="{FF2B5EF4-FFF2-40B4-BE49-F238E27FC236}">
                <a16:creationId xmlns:a16="http://schemas.microsoft.com/office/drawing/2014/main" id="{F34E2FD1-1F14-0992-BD3A-2492EB84FD42}"/>
              </a:ext>
            </a:extLst>
          </p:cNvPr>
          <p:cNvGraphicFramePr>
            <a:graphicFrameLocks noGrp="1"/>
          </p:cNvGraphicFramePr>
          <p:nvPr>
            <p:ph sz="half" idx="1"/>
            <p:extLst>
              <p:ext uri="{D42A27DB-BD31-4B8C-83A1-F6EECF244321}">
                <p14:modId xmlns:p14="http://schemas.microsoft.com/office/powerpoint/2010/main" val="3251617551"/>
              </p:ext>
            </p:extLst>
          </p:nvPr>
        </p:nvGraphicFramePr>
        <p:xfrm>
          <a:off x="702732" y="1253331"/>
          <a:ext cx="1004428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99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4BBCC-DCF1-C741-088D-E8E69089C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55EA5-BC34-1634-1C22-B8C143E16995}"/>
              </a:ext>
            </a:extLst>
          </p:cNvPr>
          <p:cNvSpPr>
            <a:spLocks noGrp="1"/>
          </p:cNvSpPr>
          <p:nvPr>
            <p:ph type="title"/>
          </p:nvPr>
        </p:nvSpPr>
        <p:spPr>
          <a:xfrm>
            <a:off x="838200" y="635308"/>
            <a:ext cx="10515600" cy="1325563"/>
          </a:xfrm>
        </p:spPr>
        <p:txBody>
          <a:bodyPr/>
          <a:lstStyle/>
          <a:p>
            <a:r>
              <a:rPr lang="en-US" dirty="0"/>
              <a:t>CISS Future State</a:t>
            </a:r>
            <a:br>
              <a:rPr lang="en-US" dirty="0"/>
            </a:br>
            <a:endParaRPr lang="en-US" dirty="0"/>
          </a:p>
        </p:txBody>
      </p:sp>
      <p:sp>
        <p:nvSpPr>
          <p:cNvPr id="20" name="TextBox 19">
            <a:extLst>
              <a:ext uri="{FF2B5EF4-FFF2-40B4-BE49-F238E27FC236}">
                <a16:creationId xmlns:a16="http://schemas.microsoft.com/office/drawing/2014/main" id="{9EE80AEC-0D65-1198-597A-373EB077318A}"/>
              </a:ext>
            </a:extLst>
          </p:cNvPr>
          <p:cNvSpPr txBox="1"/>
          <p:nvPr/>
        </p:nvSpPr>
        <p:spPr>
          <a:xfrm>
            <a:off x="3741575" y="2871917"/>
            <a:ext cx="5458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mn-cs"/>
              </a:rPr>
              <a:t>Where are we going? Q4 2025 and beyond</a:t>
            </a:r>
          </a:p>
        </p:txBody>
      </p:sp>
      <p:pic>
        <p:nvPicPr>
          <p:cNvPr id="15" name="Picture 14" descr="Icon line drawing of graph">
            <a:extLst>
              <a:ext uri="{FF2B5EF4-FFF2-40B4-BE49-F238E27FC236}">
                <a16:creationId xmlns:a16="http://schemas.microsoft.com/office/drawing/2014/main" id="{12595682-78C2-FC18-5901-71F5410423AC}"/>
              </a:ext>
            </a:extLst>
          </p:cNvPr>
          <p:cNvPicPr>
            <a:picLocks noChangeAspect="1"/>
          </p:cNvPicPr>
          <p:nvPr/>
        </p:nvPicPr>
        <p:blipFill>
          <a:blip r:embed="rId3"/>
          <a:stretch>
            <a:fillRect/>
          </a:stretch>
        </p:blipFill>
        <p:spPr>
          <a:xfrm>
            <a:off x="1464313" y="1628551"/>
            <a:ext cx="1354696" cy="1325563"/>
          </a:xfrm>
          <a:prstGeom prst="rect">
            <a:avLst/>
          </a:prstGeom>
        </p:spPr>
      </p:pic>
      <p:sp>
        <p:nvSpPr>
          <p:cNvPr id="3" name="Content Placeholder 2">
            <a:extLst>
              <a:ext uri="{FF2B5EF4-FFF2-40B4-BE49-F238E27FC236}">
                <a16:creationId xmlns:a16="http://schemas.microsoft.com/office/drawing/2014/main" id="{FF22D1A4-426D-F79B-0435-D556C2D2A5DF}"/>
              </a:ext>
            </a:extLst>
          </p:cNvPr>
          <p:cNvSpPr>
            <a:spLocks noGrp="1"/>
          </p:cNvSpPr>
          <p:nvPr>
            <p:ph sz="half" idx="1"/>
          </p:nvPr>
        </p:nvSpPr>
        <p:spPr>
          <a:xfrm>
            <a:off x="687684" y="3372197"/>
            <a:ext cx="3629430" cy="2767347"/>
          </a:xfrm>
        </p:spPr>
        <p:txBody>
          <a:bodyPr/>
          <a:lstStyle/>
          <a:p>
            <a:r>
              <a:rPr lang="en-US" dirty="0"/>
              <a:t>Future client portfolio</a:t>
            </a:r>
          </a:p>
          <a:p>
            <a:pPr marL="285750" indent="-285750">
              <a:buFont typeface="Arial" panose="020B0604020202020204" pitchFamily="34" charset="0"/>
              <a:buChar char="•"/>
            </a:pPr>
            <a:r>
              <a:rPr lang="en-US" sz="1800" dirty="0"/>
              <a:t>5 potential new clients Q4 2025</a:t>
            </a:r>
          </a:p>
          <a:p>
            <a:pPr marL="285750" indent="-285750">
              <a:buFont typeface="Arial" panose="020B0604020202020204" pitchFamily="34" charset="0"/>
              <a:buChar char="•"/>
            </a:pPr>
            <a:r>
              <a:rPr lang="en-US" sz="1800" dirty="0"/>
              <a:t>New FY-27 MOU addendums for existing clients</a:t>
            </a:r>
          </a:p>
          <a:p>
            <a:endParaRPr lang="en-US" sz="1800" dirty="0"/>
          </a:p>
        </p:txBody>
      </p:sp>
      <p:pic>
        <p:nvPicPr>
          <p:cNvPr id="14" name="Picture 13" descr="Icon&#10;line drawing of Clock face">
            <a:extLst>
              <a:ext uri="{FF2B5EF4-FFF2-40B4-BE49-F238E27FC236}">
                <a16:creationId xmlns:a16="http://schemas.microsoft.com/office/drawing/2014/main" id="{E068CFB9-936C-5958-6C8D-8E371B678F5E}"/>
              </a:ext>
            </a:extLst>
          </p:cNvPr>
          <p:cNvPicPr>
            <a:picLocks noChangeAspect="1"/>
          </p:cNvPicPr>
          <p:nvPr/>
        </p:nvPicPr>
        <p:blipFill>
          <a:blip r:embed="rId4"/>
          <a:stretch>
            <a:fillRect/>
          </a:stretch>
        </p:blipFill>
        <p:spPr>
          <a:xfrm>
            <a:off x="5373892" y="1643631"/>
            <a:ext cx="1266732" cy="1161171"/>
          </a:xfrm>
          <a:prstGeom prst="rect">
            <a:avLst/>
          </a:prstGeom>
        </p:spPr>
      </p:pic>
      <p:sp>
        <p:nvSpPr>
          <p:cNvPr id="16" name="Content Placeholder 2">
            <a:extLst>
              <a:ext uri="{FF2B5EF4-FFF2-40B4-BE49-F238E27FC236}">
                <a16:creationId xmlns:a16="http://schemas.microsoft.com/office/drawing/2014/main" id="{BBE4F253-A574-9C67-8088-FD65564B113D}"/>
              </a:ext>
            </a:extLst>
          </p:cNvPr>
          <p:cNvSpPr txBox="1">
            <a:spLocks/>
          </p:cNvSpPr>
          <p:nvPr/>
        </p:nvSpPr>
        <p:spPr>
          <a:xfrm>
            <a:off x="4480674" y="3372196"/>
            <a:ext cx="3629430" cy="27673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Project Management </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Project Charter/Plans</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414041"/>
                </a:solidFill>
                <a:effectLst/>
                <a:uLnTx/>
                <a:uFillTx/>
                <a:latin typeface="Roboto" panose="02000000000000000000" pitchFamily="2" charset="0"/>
                <a:ea typeface="Roboto" panose="02000000000000000000" pitchFamily="2" charset="0"/>
                <a:cs typeface="+mn-cs"/>
              </a:rPr>
              <a:t>AgilePlace</a:t>
            </a: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/KSE</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ISO Service Office Hours</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endParaRPr>
          </a:p>
        </p:txBody>
      </p:sp>
      <p:pic>
        <p:nvPicPr>
          <p:cNvPr id="13" name="Picture 12" descr="Icon line drawing of three people together ">
            <a:extLst>
              <a:ext uri="{FF2B5EF4-FFF2-40B4-BE49-F238E27FC236}">
                <a16:creationId xmlns:a16="http://schemas.microsoft.com/office/drawing/2014/main" id="{F391AA3A-79ED-94B7-96A5-9BEB22700A4D}"/>
              </a:ext>
            </a:extLst>
          </p:cNvPr>
          <p:cNvPicPr>
            <a:picLocks noChangeAspect="1"/>
          </p:cNvPicPr>
          <p:nvPr/>
        </p:nvPicPr>
        <p:blipFill>
          <a:blip r:embed="rId5"/>
          <a:stretch>
            <a:fillRect/>
          </a:stretch>
        </p:blipFill>
        <p:spPr>
          <a:xfrm>
            <a:off x="8947908" y="1710746"/>
            <a:ext cx="1617345" cy="1161171"/>
          </a:xfrm>
          <a:prstGeom prst="rect">
            <a:avLst/>
          </a:prstGeom>
        </p:spPr>
      </p:pic>
      <p:sp>
        <p:nvSpPr>
          <p:cNvPr id="19" name="Content Placeholder 2">
            <a:extLst>
              <a:ext uri="{FF2B5EF4-FFF2-40B4-BE49-F238E27FC236}">
                <a16:creationId xmlns:a16="http://schemas.microsoft.com/office/drawing/2014/main" id="{6D73DAA7-553D-4367-A25B-FABA9CF43494}"/>
              </a:ext>
            </a:extLst>
          </p:cNvPr>
          <p:cNvSpPr txBox="1">
            <a:spLocks/>
          </p:cNvSpPr>
          <p:nvPr/>
        </p:nvSpPr>
        <p:spPr>
          <a:xfrm>
            <a:off x="8119435" y="3372196"/>
            <a:ext cx="3629430" cy="27673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CISS Staffing</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3 Approved positions</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2 Leads</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Designated VITA/VITA supplier support team</a:t>
            </a:r>
          </a:p>
          <a:p>
            <a:pPr marL="285750" marR="0" lvl="0" indent="-28575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rPr>
              <a:t>Leverage PM support</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1800" b="1" i="0" u="none" strike="noStrike" kern="1200" cap="none" spc="0" normalizeH="0" baseline="0" noProof="0" dirty="0">
              <a:ln>
                <a:noFill/>
              </a:ln>
              <a:solidFill>
                <a:srgbClr val="414041"/>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267212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0E7A-6CA3-30F5-B5C8-95B2EEBA1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D9B1F-427E-354D-8E71-871AF67E21F8}"/>
              </a:ext>
            </a:extLst>
          </p:cNvPr>
          <p:cNvSpPr>
            <a:spLocks noGrp="1"/>
          </p:cNvSpPr>
          <p:nvPr>
            <p:ph type="title"/>
          </p:nvPr>
        </p:nvSpPr>
        <p:spPr>
          <a:xfrm>
            <a:off x="838200" y="485423"/>
            <a:ext cx="10515600" cy="553155"/>
          </a:xfrm>
        </p:spPr>
        <p:txBody>
          <a:bodyPr/>
          <a:lstStyle/>
          <a:p>
            <a:r>
              <a:rPr lang="en-US" dirty="0"/>
              <a:t>Other Important Information &amp; Next Steps</a:t>
            </a:r>
          </a:p>
        </p:txBody>
      </p:sp>
      <p:graphicFrame>
        <p:nvGraphicFramePr>
          <p:cNvPr id="15" name="Diagram 14" descr="Training resources CSRM Connections. Share feedback, get in touch: Uma Seshakrishnan. Contact us for training support, product needs, new feature requests, pain points needing soluctions">
            <a:extLst>
              <a:ext uri="{FF2B5EF4-FFF2-40B4-BE49-F238E27FC236}">
                <a16:creationId xmlns:a16="http://schemas.microsoft.com/office/drawing/2014/main" id="{1BD2069B-DF8B-CD5C-D139-6951F7AC70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8702575"/>
              </p:ext>
            </p:extLst>
          </p:nvPr>
        </p:nvGraphicFramePr>
        <p:xfrm>
          <a:off x="609599" y="1329395"/>
          <a:ext cx="10668831" cy="4044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99615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77E99-F770-28EC-DF8A-48BBEB33D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2FCA2-16F1-44C2-26CD-D1419419818E}"/>
              </a:ext>
            </a:extLst>
          </p:cNvPr>
          <p:cNvSpPr>
            <a:spLocks noGrp="1"/>
          </p:cNvSpPr>
          <p:nvPr>
            <p:ph type="title" idx="4294967295"/>
          </p:nvPr>
        </p:nvSpPr>
        <p:spPr>
          <a:xfrm>
            <a:off x="331564" y="0"/>
            <a:ext cx="9795226" cy="1897062"/>
          </a:xfrm>
        </p:spPr>
        <p:txBody>
          <a:bodyPr rtlCol="0">
            <a:noAutofit/>
          </a:bodyPr>
          <a:lstStyle/>
          <a:p>
            <a:r>
              <a:rPr lang="en-US" sz="7200" b="1">
                <a:solidFill>
                  <a:srgbClr val="005E6E"/>
                </a:solidFill>
                <a:latin typeface="Rajdhani" panose="02000000000000000000" pitchFamily="2" charset="77"/>
                <a:cs typeface="Rajdhani" panose="02000000000000000000" pitchFamily="2" charset="77"/>
              </a:rPr>
              <a:t>Questions</a:t>
            </a:r>
          </a:p>
        </p:txBody>
      </p:sp>
      <p:sp>
        <p:nvSpPr>
          <p:cNvPr id="3" name="Title 1">
            <a:extLst>
              <a:ext uri="{FF2B5EF4-FFF2-40B4-BE49-F238E27FC236}">
                <a16:creationId xmlns:a16="http://schemas.microsoft.com/office/drawing/2014/main" id="{20B1A09F-F9B4-26D4-1EB1-0A9F9A47E02A}"/>
              </a:ext>
            </a:extLst>
          </p:cNvPr>
          <p:cNvSpPr txBox="1">
            <a:spLocks/>
          </p:cNvSpPr>
          <p:nvPr/>
        </p:nvSpPr>
        <p:spPr>
          <a:xfrm>
            <a:off x="395572" y="2268908"/>
            <a:ext cx="11162444" cy="2495115"/>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a:defRPr/>
            </a:pPr>
            <a:r>
              <a:rPr lang="en-US" sz="4000">
                <a:solidFill>
                  <a:srgbClr val="920075"/>
                </a:solidFill>
                <a:latin typeface="Roboto Medium"/>
                <a:ea typeface="Roboto Medium"/>
                <a:cs typeface="Roboto Medium"/>
              </a:rPr>
              <a:t>Richard White</a:t>
            </a: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a:lnSpc>
                <a:spcPct val="90000"/>
              </a:lnSpc>
              <a:spcBef>
                <a:spcPct val="0"/>
              </a:spcBef>
              <a:spcAft>
                <a:spcPts val="0"/>
              </a:spcAft>
              <a:buNone/>
              <a:tabLst/>
              <a:defRPr/>
            </a:pPr>
            <a:r>
              <a:rPr lang="en-US">
                <a:solidFill>
                  <a:srgbClr val="920075"/>
                </a:solidFill>
                <a:latin typeface="Roboto"/>
                <a:ea typeface="Roboto"/>
                <a:cs typeface="Roboto"/>
                <a:hlinkClick r:id="rId3"/>
              </a:rPr>
              <a:t>Richard</a:t>
            </a:r>
            <a:r>
              <a:rPr kumimoji="0" lang="en-US" sz="3200" b="0" i="0" u="none" strike="noStrike" kern="1200" cap="none" spc="0" normalizeH="0" baseline="0" noProof="0">
                <a:ln>
                  <a:noFill/>
                </a:ln>
                <a:solidFill>
                  <a:srgbClr val="920075"/>
                </a:solidFill>
                <a:effectLst/>
                <a:uLnTx/>
                <a:uFillTx/>
                <a:latin typeface="Roboto"/>
                <a:ea typeface="Roboto"/>
                <a:cs typeface="Roboto"/>
                <a:hlinkClick r:id="rId3"/>
              </a:rPr>
              <a:t>.</a:t>
            </a:r>
            <a:r>
              <a:rPr lang="en-US">
                <a:solidFill>
                  <a:srgbClr val="920075"/>
                </a:solidFill>
                <a:latin typeface="Roboto"/>
                <a:ea typeface="Roboto"/>
                <a:cs typeface="Roboto"/>
                <a:hlinkClick r:id="rId3"/>
              </a:rPr>
              <a:t>White</a:t>
            </a:r>
            <a:r>
              <a:rPr kumimoji="0" lang="en-US" sz="3200" b="0" i="0" u="none" strike="noStrike" kern="1200" cap="none" spc="0" normalizeH="0" baseline="0" noProof="0">
                <a:ln>
                  <a:noFill/>
                </a:ln>
                <a:solidFill>
                  <a:srgbClr val="920075"/>
                </a:solidFill>
                <a:effectLst/>
                <a:uLnTx/>
                <a:uFillTx/>
                <a:latin typeface="Roboto"/>
                <a:ea typeface="Roboto"/>
                <a:cs typeface="Roboto"/>
                <a:hlinkClick r:id="rId3"/>
              </a:rPr>
              <a:t>@vita.virginia.gov</a:t>
            </a:r>
            <a:endParaRPr lang="en-US">
              <a:latin typeface="Roboto"/>
              <a:ea typeface="Roboto"/>
              <a:cs typeface="Roboto"/>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a:defRPr/>
            </a:pPr>
            <a:r>
              <a:rPr lang="en-US" sz="4000">
                <a:solidFill>
                  <a:srgbClr val="920075"/>
                </a:solidFill>
                <a:latin typeface="Roboto Medium"/>
                <a:ea typeface="Roboto Medium"/>
                <a:cs typeface="Roboto Medium"/>
              </a:rPr>
              <a:t>Uma Seshakrishnan</a:t>
            </a:r>
            <a:endParaRPr lang="en-US" sz="4000" b="0" i="0" u="none" strike="noStrike" kern="1200" cap="none" spc="0" normalizeH="0" baseline="0" noProof="0">
              <a:ln>
                <a:noFill/>
              </a:ln>
              <a:solidFill>
                <a:srgbClr val="920075"/>
              </a:solidFill>
              <a:effectLst/>
              <a:uLnTx/>
              <a:uFillTx/>
              <a:latin typeface="Roboto Medium"/>
              <a:ea typeface="Roboto Medium"/>
              <a:cs typeface="Roboto Medium"/>
            </a:endParaRPr>
          </a:p>
          <a:p>
            <a:pPr marL="0" marR="0" lvl="0" indent="0" algn="l" defTabSz="914377">
              <a:lnSpc>
                <a:spcPct val="90000"/>
              </a:lnSpc>
              <a:spcBef>
                <a:spcPct val="0"/>
              </a:spcBef>
              <a:spcAft>
                <a:spcPts val="0"/>
              </a:spcAft>
              <a:buNone/>
              <a:tabLst/>
              <a:defRPr/>
            </a:pPr>
            <a:r>
              <a:rPr lang="en-US">
                <a:solidFill>
                  <a:srgbClr val="920075"/>
                </a:solidFill>
                <a:latin typeface="Roboto Medium"/>
                <a:ea typeface="Roboto Medium"/>
                <a:cs typeface="Roboto Medium"/>
                <a:hlinkClick r:id="rId4"/>
              </a:rPr>
              <a:t>Uma.Seshakrishnan@vita.virginia.gov</a:t>
            </a:r>
            <a:endParaRPr lang="en-US"/>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920075"/>
              </a:solidFill>
              <a:effectLst/>
              <a:uLnTx/>
              <a:uFillTx/>
              <a:latin typeface="Roboto Medium"/>
              <a:ea typeface="Roboto Medium"/>
              <a:cs typeface="Roboto Medium"/>
            </a:endParaRPr>
          </a:p>
        </p:txBody>
      </p:sp>
    </p:spTree>
    <p:extLst>
      <p:ext uri="{BB962C8B-B14F-4D97-AF65-F5344CB8AC3E}">
        <p14:creationId xmlns:p14="http://schemas.microsoft.com/office/powerpoint/2010/main" val="3135829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20D2-CE32-349B-3200-AAADA77F7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19120-C026-B045-CB81-B5CC8624A691}"/>
              </a:ext>
            </a:extLst>
          </p:cNvPr>
          <p:cNvSpPr>
            <a:spLocks noGrp="1"/>
          </p:cNvSpPr>
          <p:nvPr>
            <p:ph type="ctrTitle"/>
          </p:nvPr>
        </p:nvSpPr>
        <p:spPr>
          <a:xfrm>
            <a:off x="976945" y="2212408"/>
            <a:ext cx="6319400" cy="1310860"/>
          </a:xfrm>
        </p:spPr>
        <p:txBody>
          <a:bodyPr/>
          <a:lstStyle/>
          <a:p>
            <a:r>
              <a:rPr lang="en-US" dirty="0"/>
              <a:t>IS Education and Relationship Management</a:t>
            </a:r>
          </a:p>
        </p:txBody>
      </p:sp>
      <p:sp>
        <p:nvSpPr>
          <p:cNvPr id="3" name="Subtitle 2">
            <a:extLst>
              <a:ext uri="{FF2B5EF4-FFF2-40B4-BE49-F238E27FC236}">
                <a16:creationId xmlns:a16="http://schemas.microsoft.com/office/drawing/2014/main" id="{FCDE31CA-EB41-4280-B22B-639CC06B2578}"/>
              </a:ext>
            </a:extLst>
          </p:cNvPr>
          <p:cNvSpPr>
            <a:spLocks noGrp="1"/>
          </p:cNvSpPr>
          <p:nvPr>
            <p:ph type="subTitle" idx="1"/>
          </p:nvPr>
        </p:nvSpPr>
        <p:spPr>
          <a:xfrm>
            <a:off x="976945" y="4033770"/>
            <a:ext cx="5989984" cy="971977"/>
          </a:xfrm>
        </p:spPr>
        <p:txBody>
          <a:bodyPr/>
          <a:lstStyle/>
          <a:p>
            <a:r>
              <a:rPr lang="en-US" dirty="0">
                <a:latin typeface="Rajdhani"/>
                <a:ea typeface="Roboto"/>
                <a:cs typeface="Roboto"/>
              </a:rPr>
              <a:t>Kendra Burgess</a:t>
            </a:r>
          </a:p>
          <a:p>
            <a:r>
              <a:rPr lang="en-US" dirty="0">
                <a:latin typeface="Rajdhani"/>
                <a:ea typeface="Roboto"/>
                <a:cs typeface="Roboto"/>
              </a:rPr>
              <a:t>Kendra.Burgess@vita.virginia.gov</a:t>
            </a:r>
          </a:p>
        </p:txBody>
      </p:sp>
    </p:spTree>
    <p:extLst>
      <p:ext uri="{BB962C8B-B14F-4D97-AF65-F5344CB8AC3E}">
        <p14:creationId xmlns:p14="http://schemas.microsoft.com/office/powerpoint/2010/main" val="135868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00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15114" y="646917"/>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307188" y="3330260"/>
            <a:ext cx="6552802" cy="4850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oboto"/>
                <a:ea typeface="Roboto"/>
                <a:cs typeface="Roboto"/>
              </a:rPr>
              <a:t>ISOAG </a:t>
            </a:r>
            <a:r>
              <a:rPr lang="en-US" sz="2400" dirty="0">
                <a:solidFill>
                  <a:prstClr val="white"/>
                </a:solidFill>
                <a:latin typeface="Roboto"/>
                <a:ea typeface="Roboto"/>
                <a:cs typeface="Roboto"/>
              </a:rPr>
              <a:t>October</a:t>
            </a:r>
            <a:r>
              <a:rPr kumimoji="0" lang="en-US" sz="2400" b="0" i="0" u="none" strike="noStrike" kern="1200" cap="none" spc="0" normalizeH="0" baseline="0" noProof="0" dirty="0">
                <a:ln>
                  <a:noFill/>
                </a:ln>
                <a:solidFill>
                  <a:prstClr val="white"/>
                </a:solidFill>
                <a:effectLst/>
                <a:uLnTx/>
                <a:uFillTx/>
                <a:latin typeface="Roboto"/>
                <a:ea typeface="Roboto"/>
                <a:cs typeface="Roboto"/>
              </a:rPr>
              <a:t> 2025</a:t>
            </a:r>
            <a:endPar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SPLUNK UPDATE September 2025</a:t>
            </a:r>
          </a:p>
        </p:txBody>
      </p:sp>
      <p:graphicFrame>
        <p:nvGraphicFramePr>
          <p:cNvPr id="10" name="Table 9" descr="We want your logs to ingest into splunk">
            <a:extLst>
              <a:ext uri="{FF2B5EF4-FFF2-40B4-BE49-F238E27FC236}">
                <a16:creationId xmlns:a16="http://schemas.microsoft.com/office/drawing/2014/main" id="{4E442CAE-ACCD-8CF0-B47B-AC7E33344713}"/>
              </a:ext>
            </a:extLst>
          </p:cNvPr>
          <p:cNvGraphicFramePr>
            <a:graphicFrameLocks noGrp="1"/>
          </p:cNvGraphicFramePr>
          <p:nvPr>
            <p:extLst>
              <p:ext uri="{D42A27DB-BD31-4B8C-83A1-F6EECF244321}">
                <p14:modId xmlns:p14="http://schemas.microsoft.com/office/powerpoint/2010/main" val="1619859939"/>
              </p:ext>
            </p:extLst>
          </p:nvPr>
        </p:nvGraphicFramePr>
        <p:xfrm>
          <a:off x="5783741" y="1083272"/>
          <a:ext cx="5960956" cy="4003040"/>
        </p:xfrm>
        <a:graphic>
          <a:graphicData uri="http://schemas.openxmlformats.org/drawingml/2006/table">
            <a:tbl>
              <a:tblPr firstRow="1" bandRow="1"/>
              <a:tblGrid>
                <a:gridCol w="5960956">
                  <a:extLst>
                    <a:ext uri="{9D8B030D-6E8A-4147-A177-3AD203B41FA5}">
                      <a16:colId xmlns:a16="http://schemas.microsoft.com/office/drawing/2014/main" val="377280143"/>
                    </a:ext>
                  </a:extLst>
                </a:gridCol>
              </a:tblGrid>
              <a:tr h="1867793">
                <a:tc>
                  <a:txBody>
                    <a:bodyPr/>
                    <a:lstStyle/>
                    <a:p>
                      <a:r>
                        <a:rPr lang="en-US" sz="4000" b="1" i="0" dirty="0">
                          <a:solidFill>
                            <a:srgbClr val="005E6E"/>
                          </a:solidFill>
                          <a:latin typeface="Roboto"/>
                          <a:ea typeface="Roboto"/>
                        </a:rPr>
                        <a:t>WE WANT YOUR LOGS:</a:t>
                      </a:r>
                    </a:p>
                    <a:p>
                      <a:endParaRPr lang="en-US" sz="4000" b="1" i="0" dirty="0">
                        <a:solidFill>
                          <a:srgbClr val="005E6E"/>
                        </a:solidFill>
                        <a:latin typeface="Roboto"/>
                        <a:ea typeface="Roboto"/>
                      </a:endParaRPr>
                    </a:p>
                    <a:p>
                      <a:pPr>
                        <a:lnSpc>
                          <a:spcPct val="150000"/>
                        </a:lnSpc>
                      </a:pPr>
                      <a:r>
                        <a:rPr lang="en-US" sz="2000" b="1" i="0" dirty="0">
                          <a:solidFill>
                            <a:schemeClr val="tx1"/>
                          </a:solidFill>
                          <a:latin typeface="Roboto"/>
                          <a:ea typeface="Roboto"/>
                        </a:rPr>
                        <a:t>VITA is working with agencies to ingest their application logs in to the VITA Splunk instance. We ask that all agencies start identifying what logs you would like to have ingested. We are always happy to schedule a call to review your options.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bl>
          </a:graphicData>
        </a:graphic>
      </p:graphicFrame>
      <p:pic>
        <p:nvPicPr>
          <p:cNvPr id="5" name="Picture 4" descr="Reimagined Uncle Sam with a flag top hat and a star spangled bowtie. He looks excited, with his mouth open wide and his white beard amplifying the effect of the broad grin.">
            <a:extLst>
              <a:ext uri="{FF2B5EF4-FFF2-40B4-BE49-F238E27FC236}">
                <a16:creationId xmlns:a16="http://schemas.microsoft.com/office/drawing/2014/main" id="{08F6F9A5-B26A-41CC-32AE-46821265C738}"/>
              </a:ext>
            </a:extLst>
          </p:cNvPr>
          <p:cNvPicPr>
            <a:picLocks noChangeAspect="1"/>
          </p:cNvPicPr>
          <p:nvPr/>
        </p:nvPicPr>
        <p:blipFill>
          <a:blip r:embed="rId3"/>
          <a:stretch>
            <a:fillRect/>
          </a:stretch>
        </p:blipFill>
        <p:spPr>
          <a:xfrm>
            <a:off x="301919" y="1083272"/>
            <a:ext cx="5143500" cy="4991100"/>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14042"/>
                </a:solidFill>
                <a:effectLst/>
                <a:uLnTx/>
                <a:uFillTx/>
                <a:latin typeface="Roboto"/>
                <a:ea typeface="Roboto"/>
                <a:cs typeface="Roboto"/>
              </a:rPr>
              <a:t>   For the month of </a:t>
            </a:r>
            <a:r>
              <a:rPr lang="en-US" sz="2400" b="1" dirty="0">
                <a:solidFill>
                  <a:srgbClr val="414042"/>
                </a:solidFill>
                <a:latin typeface="Roboto"/>
                <a:ea typeface="Roboto"/>
                <a:cs typeface="Roboto"/>
              </a:rPr>
              <a:t>October</a:t>
            </a:r>
            <a:r>
              <a:rPr kumimoji="0" lang="en-US" sz="2400" b="1" i="0" u="none" strike="noStrike" kern="1200" cap="none" spc="0" normalizeH="0" baseline="0" noProof="0" dirty="0">
                <a:ln>
                  <a:noFill/>
                </a:ln>
                <a:solidFill>
                  <a:srgbClr val="414042"/>
                </a:solidFill>
                <a:effectLst/>
                <a:uLnTx/>
                <a:uFillTx/>
                <a:latin typeface="Roboto"/>
                <a:ea typeface="Roboto"/>
                <a:cs typeface="Roboto"/>
              </a:rPr>
              <a:t>, the Top 5 Key Vulnerabilities are:</a:t>
            </a:r>
            <a:endParaRPr kumimoji="0" lang="en-US" sz="2000" b="0" i="0" u="none" strike="noStrike" kern="1200" cap="none" spc="0" normalizeH="0" baseline="0" noProof="0" dirty="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1071861" y="1899256"/>
            <a:ext cx="8674639" cy="388952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b="1">
                <a:solidFill>
                  <a:srgbClr val="920075"/>
                </a:solidFill>
                <a:latin typeface="Roboto"/>
                <a:ea typeface="Roboto"/>
                <a:cs typeface="Roboto"/>
              </a:rPr>
              <a:t>PuTTY &lt; 0.71 Multiple Vulnerabilities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err="1">
                <a:ln>
                  <a:noFill/>
                </a:ln>
                <a:solidFill>
                  <a:srgbClr val="920075"/>
                </a:solidFill>
                <a:effectLst/>
                <a:uLnTx/>
                <a:uFillTx/>
                <a:latin typeface="Roboto"/>
                <a:ea typeface="Roboto"/>
                <a:cs typeface="Roboto"/>
              </a:rPr>
              <a:t>BeyondTrust</a:t>
            </a:r>
            <a:r>
              <a:rPr kumimoji="0" lang="en-US" sz="1800" b="1" i="0" u="none" strike="noStrike" kern="1200" cap="none" spc="0" normalizeH="0" baseline="0" noProof="0">
                <a:ln>
                  <a:noFill/>
                </a:ln>
                <a:solidFill>
                  <a:srgbClr val="920075"/>
                </a:solidFill>
                <a:effectLst/>
                <a:uLnTx/>
                <a:uFillTx/>
                <a:latin typeface="Roboto"/>
                <a:ea typeface="Roboto"/>
                <a:cs typeface="Roboto"/>
              </a:rPr>
              <a:t> Privilege Management for Windows &lt; 25.2 Privilege Escalation (BT25-01)</a:t>
            </a:r>
            <a:endParaRPr lang="en-US" sz="1800" b="1" i="0" u="none" strike="noStrike" kern="1200" cap="none" spc="0" normalizeH="0" baseline="0" noProof="0">
              <a:ln>
                <a:noFill/>
              </a:ln>
              <a:solidFill>
                <a:srgbClr val="920075"/>
              </a:solidFill>
              <a:effectLst/>
              <a:uLnTx/>
              <a:uFillTx/>
              <a:latin typeface="Roboto"/>
              <a:ea typeface="Roboto"/>
              <a:cs typeface="Roboto"/>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Microsoft Teams &lt; 1.6.0.18681 RCE</a:t>
            </a:r>
            <a:endParaRPr lang="en-US" sz="1800" b="1" i="0" u="none" strike="noStrike" kern="1200" cap="none" spc="0" normalizeH="0" baseline="0" noProof="0">
              <a:ln>
                <a:noFill/>
              </a:ln>
              <a:solidFill>
                <a:srgbClr val="920075"/>
              </a:solidFill>
              <a:effectLst/>
              <a:uLnTx/>
              <a:uFillTx/>
              <a:latin typeface="Roboto"/>
              <a:ea typeface="Roboto"/>
              <a:cs typeface="Roboto"/>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Citrix Workspace App for Windows Multiple Vulnerabilities (CTX691485)</a:t>
            </a:r>
            <a:endParaRPr lang="en-US" sz="1800" b="1" i="0" u="none" strike="noStrike" kern="1200" cap="none" spc="0" normalizeH="0" baseline="0" noProof="0">
              <a:ln>
                <a:noFill/>
              </a:ln>
              <a:solidFill>
                <a:srgbClr val="920075"/>
              </a:solidFill>
              <a:effectLst/>
              <a:uLnTx/>
              <a:uFillTx/>
              <a:latin typeface="Roboto"/>
              <a:ea typeface="Roboto"/>
              <a:cs typeface="Roboto"/>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Microsoft Azure Data Studio &lt; 1.48.0 Elevation of Privilege Vulnerability (CVE-2024-26203) (192147)</a:t>
            </a:r>
            <a:endParaRPr lang="en-US" sz="1800" b="1" i="0" u="none" strike="noStrike" kern="1200" cap="none" spc="0" normalizeH="0" baseline="0" noProof="0">
              <a:ln>
                <a:noFill/>
              </a:ln>
              <a:solidFill>
                <a:srgbClr val="920075"/>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sp>
        <p:nvSpPr>
          <p:cNvPr id="3" name="Title 1">
            <a:extLst>
              <a:ext uri="{FF2B5EF4-FFF2-40B4-BE49-F238E27FC236}">
                <a16:creationId xmlns:a16="http://schemas.microsoft.com/office/drawing/2014/main" id="{A7DEAB58-DF06-0D18-0B7E-30F7C16886C3}"/>
              </a:ext>
              <a:ext uri="{C183D7F6-B498-43B3-948B-1728B52AA6E4}">
                <adec:decorative xmlns:adec="http://schemas.microsoft.com/office/drawing/2017/decorative" val="1"/>
              </a:ext>
            </a:extLst>
          </p:cNvPr>
          <p:cNvSpPr txBox="1">
            <a:spLocks/>
          </p:cNvSpPr>
          <p:nvPr/>
        </p:nvSpPr>
        <p:spPr>
          <a:xfrm>
            <a:off x="487012" y="3320143"/>
            <a:ext cx="6714565" cy="658262"/>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B3E2C2"/>
              </a:solidFill>
              <a:effectLst/>
              <a:uLnTx/>
              <a:uFillTx/>
              <a:latin typeface="Roboto Medium"/>
              <a:ea typeface="Roboto Medium"/>
              <a:cs typeface="Roboto Medium"/>
            </a:endParaRPr>
          </a:p>
        </p:txBody>
      </p:sp>
      <p:sp>
        <p:nvSpPr>
          <p:cNvPr id="4" name="TextBox 3">
            <a:extLst>
              <a:ext uri="{FF2B5EF4-FFF2-40B4-BE49-F238E27FC236}">
                <a16:creationId xmlns:a16="http://schemas.microsoft.com/office/drawing/2014/main" id="{A506E48A-07F7-FD2A-0D26-3C936FCE70E6}"/>
              </a:ext>
              <a:ext uri="{C183D7F6-B498-43B3-948B-1728B52AA6E4}">
                <adec:decorative xmlns:adec="http://schemas.microsoft.com/office/drawing/2017/decorative" val="1"/>
              </a:ext>
            </a:extLst>
          </p:cNvPr>
          <p:cNvSpPr txBox="1"/>
          <p:nvPr/>
        </p:nvSpPr>
        <p:spPr>
          <a:xfrm>
            <a:off x="624840" y="4785360"/>
            <a:ext cx="4297680" cy="1356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7" name="TextBox 6">
            <a:extLst>
              <a:ext uri="{FF2B5EF4-FFF2-40B4-BE49-F238E27FC236}">
                <a16:creationId xmlns:a16="http://schemas.microsoft.com/office/drawing/2014/main" id="{F362DEC3-3793-5A38-A1BD-7970BB01CD54}"/>
              </a:ext>
              <a:ext uri="{C183D7F6-B498-43B3-948B-1728B52AA6E4}">
                <adec:decorative xmlns:adec="http://schemas.microsoft.com/office/drawing/2017/decorative" val="1"/>
              </a:ext>
            </a:extLst>
          </p:cNvPr>
          <p:cNvSpPr txBox="1"/>
          <p:nvPr/>
        </p:nvSpPr>
        <p:spPr>
          <a:xfrm>
            <a:off x="167639" y="6263640"/>
            <a:ext cx="4846320" cy="33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5811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98E9-1C92-E211-388A-D1F42C0A8C29}"/>
            </a:ext>
          </a:extLst>
        </p:cNvPr>
        <p:cNvGrpSpPr/>
        <p:nvPr/>
      </p:nvGrpSpPr>
      <p:grpSpPr>
        <a:xfrm>
          <a:off x="0" y="0"/>
          <a:ext cx="0" cy="0"/>
          <a:chOff x="0" y="0"/>
          <a:chExt cx="0" cy="0"/>
        </a:xfrm>
      </p:grpSpPr>
      <p:pic>
        <p:nvPicPr>
          <p:cNvPr id="6" name="Picture 5" descr="VASCAN logo">
            <a:extLst>
              <a:ext uri="{FF2B5EF4-FFF2-40B4-BE49-F238E27FC236}">
                <a16:creationId xmlns:a16="http://schemas.microsoft.com/office/drawing/2014/main" id="{CEB6EE95-2BBC-524B-0E6D-D3267005D052}"/>
              </a:ext>
            </a:extLst>
          </p:cNvPr>
          <p:cNvPicPr>
            <a:picLocks noChangeAspect="1"/>
          </p:cNvPicPr>
          <p:nvPr/>
        </p:nvPicPr>
        <p:blipFill>
          <a:blip r:embed="rId3"/>
          <a:stretch>
            <a:fillRect/>
          </a:stretch>
        </p:blipFill>
        <p:spPr>
          <a:xfrm>
            <a:off x="561916" y="234931"/>
            <a:ext cx="2267067" cy="730288"/>
          </a:xfrm>
          <a:prstGeom prst="rect">
            <a:avLst/>
          </a:prstGeom>
        </p:spPr>
      </p:pic>
      <p:pic>
        <p:nvPicPr>
          <p:cNvPr id="8" name="Picture 7" descr="October 13-14, 2025 &#10;Old Dominion University&#10;Webb University Center&#10;1301 W 49th Street, Norfolk, VA 23529">
            <a:extLst>
              <a:ext uri="{FF2B5EF4-FFF2-40B4-BE49-F238E27FC236}">
                <a16:creationId xmlns:a16="http://schemas.microsoft.com/office/drawing/2014/main" id="{AE0EDF7F-9952-B3D7-ACB4-652AEA049AEA}"/>
              </a:ext>
            </a:extLst>
          </p:cNvPr>
          <p:cNvPicPr>
            <a:picLocks noChangeAspect="1"/>
          </p:cNvPicPr>
          <p:nvPr/>
        </p:nvPicPr>
        <p:blipFill>
          <a:blip r:embed="rId4"/>
          <a:stretch>
            <a:fillRect/>
          </a:stretch>
        </p:blipFill>
        <p:spPr>
          <a:xfrm>
            <a:off x="560308" y="1627094"/>
            <a:ext cx="6918337" cy="4580476"/>
          </a:xfrm>
          <a:prstGeom prst="rect">
            <a:avLst/>
          </a:prstGeom>
        </p:spPr>
      </p:pic>
      <p:pic>
        <p:nvPicPr>
          <p:cNvPr id="12" name="Picture 11" descr="Old Dominion Stone Lion">
            <a:extLst>
              <a:ext uri="{FF2B5EF4-FFF2-40B4-BE49-F238E27FC236}">
                <a16:creationId xmlns:a16="http://schemas.microsoft.com/office/drawing/2014/main" id="{122A2B32-7748-3B53-25B3-93D64C85CF7C}"/>
              </a:ext>
            </a:extLst>
          </p:cNvPr>
          <p:cNvPicPr>
            <a:picLocks noChangeAspect="1"/>
          </p:cNvPicPr>
          <p:nvPr/>
        </p:nvPicPr>
        <p:blipFill>
          <a:blip r:embed="rId5"/>
          <a:stretch>
            <a:fillRect/>
          </a:stretch>
        </p:blipFill>
        <p:spPr>
          <a:xfrm>
            <a:off x="7475945" y="1717926"/>
            <a:ext cx="4225650" cy="2817101"/>
          </a:xfrm>
          <a:prstGeom prst="rect">
            <a:avLst/>
          </a:prstGeom>
        </p:spPr>
      </p:pic>
      <p:sp>
        <p:nvSpPr>
          <p:cNvPr id="13" name="TextBox 12">
            <a:extLst>
              <a:ext uri="{FF2B5EF4-FFF2-40B4-BE49-F238E27FC236}">
                <a16:creationId xmlns:a16="http://schemas.microsoft.com/office/drawing/2014/main" id="{1370F5B9-4214-2872-DF35-1357E2FBC49C}"/>
              </a:ext>
            </a:extLst>
          </p:cNvPr>
          <p:cNvSpPr txBox="1"/>
          <p:nvPr/>
        </p:nvSpPr>
        <p:spPr>
          <a:xfrm>
            <a:off x="565769" y="1261649"/>
            <a:ext cx="4583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ExtraBold" panose="020B0004020202020204" pitchFamily="34" charset="0"/>
                <a:ea typeface="+mn-ea"/>
                <a:cs typeface="+mn-cs"/>
                <a:hlinkClick r:id="rId6"/>
              </a:rPr>
              <a:t>Registration is now open!</a:t>
            </a:r>
            <a:endParaRPr kumimoji="0" lang="en-US" sz="1800" b="0" i="0" u="none" strike="noStrike" kern="1200" cap="none" spc="0" normalizeH="0" baseline="0" noProof="0">
              <a:ln>
                <a:noFill/>
              </a:ln>
              <a:solidFill>
                <a:prstClr val="black"/>
              </a:solidFill>
              <a:effectLst/>
              <a:uLnTx/>
              <a:uFillTx/>
              <a:latin typeface="Aptos ExtraBold" panose="020B0004020202020204" pitchFamily="34" charset="0"/>
              <a:ea typeface="+mn-ea"/>
              <a:cs typeface="+mn-cs"/>
            </a:endParaRPr>
          </a:p>
        </p:txBody>
      </p:sp>
      <p:sp>
        <p:nvSpPr>
          <p:cNvPr id="2" name="Title 1">
            <a:extLst>
              <a:ext uri="{FF2B5EF4-FFF2-40B4-BE49-F238E27FC236}">
                <a16:creationId xmlns:a16="http://schemas.microsoft.com/office/drawing/2014/main" id="{E4AD1B28-67F3-5DF5-564C-A8C9C78AFE9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VASCAN</a:t>
            </a:r>
          </a:p>
        </p:txBody>
      </p:sp>
    </p:spTree>
    <p:extLst>
      <p:ext uri="{BB962C8B-B14F-4D97-AF65-F5344CB8AC3E}">
        <p14:creationId xmlns:p14="http://schemas.microsoft.com/office/powerpoint/2010/main" val="2077840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Governance Office Hours Announcement</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Roboto"/>
                <a:ea typeface="Roboto"/>
                <a:cs typeface="Roboto"/>
              </a:rPr>
              <a:t>October 15th</a:t>
            </a:r>
            <a:r>
              <a:rPr kumimoji="0" lang="en-US" sz="2000" b="1" i="0" u="none" strike="noStrike" kern="1200" cap="none" spc="0" normalizeH="0" baseline="0" noProof="0" dirty="0">
                <a:ln>
                  <a:noFill/>
                </a:ln>
                <a:solidFill>
                  <a:prstClr val="black"/>
                </a:solidFill>
                <a:effectLst/>
                <a:uLnTx/>
                <a:uFillTx/>
                <a:latin typeface="Roboto"/>
                <a:ea typeface="Roboto"/>
                <a:cs typeface="Roboto"/>
              </a:rPr>
              <a:t>,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a:t>
            </a:r>
            <a:r>
              <a:rPr kumimoji="0" lang="en-US" sz="2000" b="1" i="0" u="none" strike="noStrike" kern="1200" cap="none" spc="0" normalizeH="0" baseline="0" noProof="0" dirty="0">
                <a:ln>
                  <a:noFill/>
                </a:ln>
                <a:solidFill>
                  <a:prstClr val="black"/>
                </a:solidFill>
                <a:effectLst/>
                <a:uLnTx/>
                <a:uFillTx/>
                <a:latin typeface="Roboto"/>
                <a:ea typeface="Roboto"/>
                <a:cs typeface="Roboto"/>
                <a:hlinkClick r:id="rId3"/>
              </a:rPr>
              <a:t>Click here to join the meeting</a:t>
            </a:r>
            <a:r>
              <a:rPr kumimoji="0" lang="en-US" sz="2000" b="1" i="0" u="none" strike="noStrike" kern="1200" cap="none" spc="0" normalizeH="0" baseline="0" noProof="0" dirty="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 with purple and teal wires running from connector to connector.">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Roboto" panose="02000000000000000000" pitchFamily="2"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Roboto"/>
              <a:ea typeface="Roboto"/>
              <a:cs typeface="Roboto"/>
            </a:endParaRPr>
          </a:p>
          <a:p>
            <a:pPr lvl="3">
              <a:defRPr/>
            </a:pPr>
            <a:r>
              <a:rPr kumimoji="0" lang="en-US" sz="1800" b="0" i="0" u="none" strike="noStrike" kern="1200" cap="none" spc="0" normalizeH="0" baseline="0" noProof="0" dirty="0">
                <a:ln>
                  <a:noFill/>
                </a:ln>
                <a:solidFill>
                  <a:prstClr val="black"/>
                </a:solidFill>
                <a:effectLst/>
                <a:uLnTx/>
                <a:uFillTx/>
                <a:latin typeface="Roboto"/>
                <a:ea typeface="Roboto"/>
                <a:cs typeface="Roboto"/>
              </a:rPr>
              <a:t>To register for this meeting, please click on the link below: </a:t>
            </a:r>
            <a:r>
              <a:rPr lang="en-US" dirty="0">
                <a:solidFill>
                  <a:prstClr val="black"/>
                </a:solidFill>
                <a:latin typeface="Roboto"/>
                <a:ea typeface="Roboto"/>
                <a:cs typeface="Roboto"/>
                <a:hlinkClick r:id="rId3"/>
              </a:rPr>
              <a:t>https://covaconf.webex.com/weblink/register/r4a05e20b703d317948bbc133e6645dd8</a:t>
            </a:r>
            <a:r>
              <a:rPr lang="en-US" dirty="0">
                <a:solidFill>
                  <a:prstClr val="black"/>
                </a:solidFill>
                <a:latin typeface="Roboto"/>
                <a:ea typeface="Roboto"/>
                <a:cs typeface="Roboto"/>
              </a:rPr>
              <a:t> </a:t>
            </a:r>
            <a:r>
              <a:rPr kumimoji="0" lang="en-US" sz="1400" b="0" i="0" u="none" strike="noStrike" kern="1200" cap="none" spc="0" normalizeH="0" baseline="0" noProof="0" dirty="0">
                <a:ln>
                  <a:noFill/>
                </a:ln>
                <a:solidFill>
                  <a:prstClr val="black"/>
                </a:solidFill>
                <a:effectLst/>
                <a:uLnTx/>
                <a:uFillTx/>
                <a:latin typeface="Roboto"/>
                <a:ea typeface="Roboto"/>
                <a:cs typeface="Roboto"/>
              </a:rPr>
              <a:t>  </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Roboto"/>
                <a:cs typeface="Roboto"/>
              </a:rPr>
              <a:t>The upcoming SOC review session is </a:t>
            </a:r>
            <a:r>
              <a:rPr lang="en-US" sz="2400" dirty="0">
                <a:solidFill>
                  <a:prstClr val="black"/>
                </a:solidFill>
                <a:latin typeface="Roboto"/>
                <a:ea typeface="Roboto"/>
                <a:cs typeface="Roboto"/>
              </a:rPr>
              <a:t>December 11</a:t>
            </a:r>
            <a:r>
              <a:rPr kumimoji="0" lang="en-US" sz="2400" b="0" i="0" u="none" strike="noStrike" kern="1200" cap="none" spc="0" normalizeH="0" baseline="0" noProof="0" dirty="0">
                <a:ln>
                  <a:noFill/>
                </a:ln>
                <a:solidFill>
                  <a:prstClr val="black"/>
                </a:solidFill>
                <a:effectLst/>
                <a:uLnTx/>
                <a:uFillTx/>
                <a:latin typeface="Roboto"/>
                <a:ea typeface="Roboto"/>
                <a:cs typeface="Roboto"/>
              </a:rPr>
              <a:t>,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D6A8-1A46-60A7-30F3-97FCCA231424}"/>
              </a:ext>
            </a:extLst>
          </p:cNvPr>
          <p:cNvSpPr>
            <a:spLocks noGrp="1"/>
          </p:cNvSpPr>
          <p:nvPr>
            <p:ph type="title"/>
          </p:nvPr>
        </p:nvSpPr>
        <p:spPr/>
        <p:txBody>
          <a:bodyPr/>
          <a:lstStyle/>
          <a:p>
            <a:r>
              <a:rPr lang="en-US" dirty="0"/>
              <a:t>How to contact us</a:t>
            </a:r>
          </a:p>
        </p:txBody>
      </p:sp>
      <p:pic>
        <p:nvPicPr>
          <p:cNvPr id="12" name="Picture Placeholder 11" descr="Icon line drawing of an individual ">
            <a:extLst>
              <a:ext uri="{FF2B5EF4-FFF2-40B4-BE49-F238E27FC236}">
                <a16:creationId xmlns:a16="http://schemas.microsoft.com/office/drawing/2014/main" id="{FC794623-38C2-F10C-B59D-B58928122D15}"/>
              </a:ext>
            </a:extLst>
          </p:cNvPr>
          <p:cNvPicPr>
            <a:picLocks noGrp="1" noChangeAspect="1"/>
          </p:cNvPicPr>
          <p:nvPr>
            <p:ph type="pic" sz="quarter" idx="13"/>
          </p:nvPr>
        </p:nvPicPr>
        <p:blipFill>
          <a:blip r:embed="rId2"/>
          <a:srcRect t="5911" b="5911"/>
          <a:stretch>
            <a:fillRect/>
          </a:stretch>
        </p:blipFill>
        <p:spPr>
          <a:xfrm>
            <a:off x="1030705" y="1981200"/>
            <a:ext cx="1485900" cy="1238250"/>
          </a:xfrm>
        </p:spPr>
      </p:pic>
      <p:sp>
        <p:nvSpPr>
          <p:cNvPr id="6" name="Text Placeholder 5">
            <a:extLst>
              <a:ext uri="{FF2B5EF4-FFF2-40B4-BE49-F238E27FC236}">
                <a16:creationId xmlns:a16="http://schemas.microsoft.com/office/drawing/2014/main" id="{C296BF83-29F8-E226-A6F9-E925F4F1C0D4}"/>
              </a:ext>
            </a:extLst>
          </p:cNvPr>
          <p:cNvSpPr>
            <a:spLocks noGrp="1"/>
          </p:cNvSpPr>
          <p:nvPr>
            <p:ph type="body" sz="quarter" idx="16"/>
          </p:nvPr>
        </p:nvSpPr>
        <p:spPr>
          <a:xfrm>
            <a:off x="2997199" y="1981200"/>
            <a:ext cx="4822825" cy="1581150"/>
          </a:xfrm>
        </p:spPr>
        <p:txBody>
          <a:bodyPr vert="horz" lIns="91440" tIns="45720" rIns="91440" bIns="45720" rtlCol="0" anchor="t">
            <a:noAutofit/>
          </a:bodyPr>
          <a:lstStyle/>
          <a:p>
            <a:r>
              <a:rPr lang="en-US" sz="1800" dirty="0">
                <a:latin typeface="Roboto"/>
                <a:ea typeface="Roboto"/>
                <a:cs typeface="Roboto"/>
              </a:rPr>
              <a:t>Amy Braden</a:t>
            </a:r>
          </a:p>
          <a:p>
            <a:r>
              <a:rPr lang="en-US" sz="1800" dirty="0">
                <a:latin typeface="Roboto"/>
                <a:ea typeface="Roboto"/>
                <a:cs typeface="Roboto"/>
              </a:rPr>
              <a:t>Director, IT Security Governance &amp; Compliance</a:t>
            </a:r>
          </a:p>
          <a:p>
            <a:r>
              <a:rPr lang="en-US" sz="1800" dirty="0">
                <a:latin typeface="Roboto"/>
                <a:ea typeface="Roboto"/>
                <a:cs typeface="Roboto"/>
                <a:hlinkClick r:id="rId3"/>
              </a:rPr>
              <a:t>amy.braden@vita.virginia.gov</a:t>
            </a:r>
            <a:endParaRPr lang="en-US" sz="1800" dirty="0">
              <a:latin typeface="Roboto"/>
              <a:ea typeface="Roboto"/>
              <a:cs typeface="Roboto"/>
            </a:endParaRPr>
          </a:p>
          <a:p>
            <a:endParaRPr lang="en-US" sz="1800" dirty="0">
              <a:cs typeface="Roboto"/>
            </a:endParaRPr>
          </a:p>
        </p:txBody>
      </p:sp>
      <p:pic>
        <p:nvPicPr>
          <p:cNvPr id="14" name="Picture Placeholder 13" descr="Icon line drawing of an individual">
            <a:extLst>
              <a:ext uri="{FF2B5EF4-FFF2-40B4-BE49-F238E27FC236}">
                <a16:creationId xmlns:a16="http://schemas.microsoft.com/office/drawing/2014/main" id="{188E7F62-8AB4-E666-C113-4B3BB39008AD}"/>
              </a:ext>
            </a:extLst>
          </p:cNvPr>
          <p:cNvPicPr>
            <a:picLocks noGrp="1" noChangeAspect="1"/>
          </p:cNvPicPr>
          <p:nvPr>
            <p:ph type="pic" sz="quarter" idx="14"/>
          </p:nvPr>
        </p:nvPicPr>
        <p:blipFill>
          <a:blip r:embed="rId2"/>
          <a:srcRect t="8115" b="8115"/>
          <a:stretch>
            <a:fillRect/>
          </a:stretch>
        </p:blipFill>
        <p:spPr>
          <a:xfrm>
            <a:off x="1030705" y="4057650"/>
            <a:ext cx="1564105" cy="1238250"/>
          </a:xfrm>
        </p:spPr>
      </p:pic>
      <p:sp>
        <p:nvSpPr>
          <p:cNvPr id="5" name="Text Placeholder 4">
            <a:extLst>
              <a:ext uri="{FF2B5EF4-FFF2-40B4-BE49-F238E27FC236}">
                <a16:creationId xmlns:a16="http://schemas.microsoft.com/office/drawing/2014/main" id="{EC088C78-6ADF-4907-430D-DAE1BDF45D99}"/>
              </a:ext>
            </a:extLst>
          </p:cNvPr>
          <p:cNvSpPr>
            <a:spLocks noGrp="1"/>
          </p:cNvSpPr>
          <p:nvPr>
            <p:ph type="body" sz="quarter" idx="15"/>
          </p:nvPr>
        </p:nvSpPr>
        <p:spPr>
          <a:xfrm>
            <a:off x="2997200" y="4057650"/>
            <a:ext cx="4822824" cy="1581150"/>
          </a:xfrm>
        </p:spPr>
        <p:txBody>
          <a:bodyPr vert="horz" lIns="91440" tIns="45720" rIns="91440" bIns="45720" rtlCol="0" anchor="t">
            <a:noAutofit/>
          </a:bodyPr>
          <a:lstStyle/>
          <a:p>
            <a:r>
              <a:rPr lang="en-US" sz="1800">
                <a:latin typeface="Roboto"/>
                <a:ea typeface="Roboto"/>
                <a:cs typeface="Roboto"/>
              </a:rPr>
              <a:t>Michael Vannoy</a:t>
            </a:r>
          </a:p>
          <a:p>
            <a:r>
              <a:rPr lang="en-US" sz="1800">
                <a:latin typeface="Roboto"/>
                <a:ea typeface="Roboto"/>
                <a:cs typeface="Roboto"/>
              </a:rPr>
              <a:t>Manager, Centralized ISO Security Services</a:t>
            </a:r>
          </a:p>
          <a:p>
            <a:r>
              <a:rPr lang="en-US" sz="1800">
                <a:latin typeface="Roboto"/>
                <a:ea typeface="Roboto"/>
                <a:cs typeface="Roboto"/>
                <a:hlinkClick r:id="rId4"/>
              </a:rPr>
              <a:t>michael.vannoy@vita.virginia.gov</a:t>
            </a:r>
            <a:endParaRPr lang="en-US" sz="1800">
              <a:latin typeface="Roboto"/>
              <a:ea typeface="Roboto"/>
              <a:cs typeface="Roboto"/>
            </a:endParaRPr>
          </a:p>
          <a:p>
            <a:endParaRPr lang="en-US" sz="1800">
              <a:cs typeface="Roboto"/>
            </a:endParaRPr>
          </a:p>
        </p:txBody>
      </p:sp>
    </p:spTree>
    <p:extLst>
      <p:ext uri="{BB962C8B-B14F-4D97-AF65-F5344CB8AC3E}">
        <p14:creationId xmlns:p14="http://schemas.microsoft.com/office/powerpoint/2010/main" val="1984777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14042"/>
                </a:solidFill>
                <a:effectLst/>
                <a:uLnTx/>
                <a:uFillTx/>
                <a:latin typeface="Roboto"/>
                <a:ea typeface="Roboto"/>
                <a:cs typeface="Roboto"/>
              </a:rPr>
              <a:t>The next IS Orientation is being held on December 11,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lang="en-US" sz="3300" b="1" dirty="0">
                <a:solidFill>
                  <a:srgbClr val="414042"/>
                </a:solidFill>
                <a:latin typeface="Roboto"/>
                <a:ea typeface="Roboto"/>
                <a:cs typeface="Roboto"/>
              </a:rPr>
              <a:t>December</a:t>
            </a:r>
            <a:r>
              <a:rPr kumimoji="0" lang="en-US" sz="3300" b="1" i="0" u="none" strike="noStrike" kern="1200" cap="none" spc="0" normalizeH="0" baseline="0" noProof="0" dirty="0">
                <a:ln>
                  <a:noFill/>
                </a:ln>
                <a:solidFill>
                  <a:srgbClr val="414042"/>
                </a:solidFill>
                <a:effectLst/>
                <a:uLnTx/>
                <a:uFillTx/>
                <a:latin typeface="Roboto"/>
                <a:ea typeface="Roboto"/>
                <a:cs typeface="Roboto"/>
              </a:rPr>
              <a:t> 11, from 9am to 4pm, registration closes Dec 1</a:t>
            </a:r>
            <a:r>
              <a:rPr kumimoji="0" lang="en-US" sz="3300" b="1" i="0" u="none" strike="noStrike" kern="1200" cap="none" spc="0" normalizeH="0" baseline="30000" noProof="0" dirty="0">
                <a:ln>
                  <a:noFill/>
                </a:ln>
                <a:solidFill>
                  <a:srgbClr val="414042"/>
                </a:solidFill>
                <a:effectLst/>
                <a:uLnTx/>
                <a:uFillTx/>
                <a:latin typeface="Roboto"/>
                <a:ea typeface="Roboto"/>
                <a:cs typeface="Roboto"/>
              </a:rPr>
              <a:t>th</a:t>
            </a:r>
            <a:r>
              <a:rPr kumimoji="0" lang="en-US" sz="3300" b="1" i="0" u="none" strike="noStrike" kern="1200" cap="none" spc="0" normalizeH="0" baseline="0" noProof="0" dirty="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Calibri"/>
              </a:rPr>
              <a:t>     </a:t>
            </a:r>
            <a:r>
              <a:rPr kumimoji="0" lang="en-US" sz="3300" b="1" i="0" u="none" strike="noStrike" kern="1200" cap="none" spc="0" normalizeH="0" baseline="0" noProof="0" dirty="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dirty="0">
                <a:ln>
                  <a:noFill/>
                </a:ln>
                <a:solidFill>
                  <a:srgbClr val="414042"/>
                </a:solidFill>
                <a:effectLst/>
                <a:uLnTx/>
                <a:uFillTx/>
                <a:latin typeface="Roboto"/>
                <a:ea typeface="Roboto"/>
                <a:cs typeface="Roboto"/>
              </a:rPr>
              <a:t>Visit </a:t>
            </a:r>
            <a:r>
              <a:rPr kumimoji="0" lang="en-US" sz="3300" b="1" i="0" u="none" strike="noStrike" kern="1200" cap="none" spc="0" normalizeH="0" baseline="0" noProof="0" dirty="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dirty="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dirty="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spTree>
    <p:extLst>
      <p:ext uri="{BB962C8B-B14F-4D97-AF65-F5344CB8AC3E}">
        <p14:creationId xmlns:p14="http://schemas.microsoft.com/office/powerpoint/2010/main" val="3067314871"/>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Office Theme">
  <a:themeElements>
    <a:clrScheme name="VITA">
      <a:dk1>
        <a:sysClr val="windowText" lastClr="000000"/>
      </a:dk1>
      <a:lt1>
        <a:sysClr val="window" lastClr="FFFFFF"/>
      </a:lt1>
      <a:dk2>
        <a:srgbClr val="44546A"/>
      </a:dk2>
      <a:lt2>
        <a:srgbClr val="E7E6E6"/>
      </a:lt2>
      <a:accent1>
        <a:srgbClr val="005E6E"/>
      </a:accent1>
      <a:accent2>
        <a:srgbClr val="91D8AE"/>
      </a:accent2>
      <a:accent3>
        <a:srgbClr val="920075"/>
      </a:accent3>
      <a:accent4>
        <a:srgbClr val="FCD450"/>
      </a:accent4>
      <a:accent5>
        <a:srgbClr val="414042"/>
      </a:accent5>
      <a:accent6>
        <a:srgbClr val="E0E1DD"/>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54755D-C8D0-44FA-8204-CC0CB90DEDB6}"/>
</file>

<file path=customXml/itemProps2.xml><?xml version="1.0" encoding="utf-8"?>
<ds:datastoreItem xmlns:ds="http://schemas.openxmlformats.org/officeDocument/2006/customXml" ds:itemID="{5A3180A3-8B3F-4013-938D-527AB89A3C9E}">
  <ds:schemaRefs>
    <ds:schemaRef ds:uri="55189681-0511-4fd4-92c1-48b020ced7c2"/>
    <ds:schemaRef ds:uri="http://www.w3.org/XML/1998/namespace"/>
    <ds:schemaRef ds:uri="http://schemas.microsoft.com/office/infopath/2007/PartnerControls"/>
    <ds:schemaRef ds:uri="http://purl.org/dc/elements/1.1/"/>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6853fc23-683a-4e3a-9aad-db351676e340"/>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18755</TotalTime>
  <Words>6887</Words>
  <Application>Microsoft Office PowerPoint</Application>
  <PresentationFormat>Widescreen</PresentationFormat>
  <Paragraphs>896</Paragraphs>
  <Slides>91</Slides>
  <Notes>54</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91</vt:i4>
      </vt:variant>
    </vt:vector>
  </HeadingPairs>
  <TitlesOfParts>
    <vt:vector size="114" baseType="lpstr">
      <vt:lpstr>Aptos</vt:lpstr>
      <vt:lpstr>Aptos Display</vt:lpstr>
      <vt:lpstr>Aptos ExtraBold</vt:lpstr>
      <vt:lpstr>Arial</vt:lpstr>
      <vt:lpstr>Arial,Sans-Serif</vt:lpstr>
      <vt:lpstr>Calibri</vt:lpstr>
      <vt:lpstr>Haas Grot Disp 55 Roman</vt:lpstr>
      <vt:lpstr>Haas Grot Disp 75 Bold</vt:lpstr>
      <vt:lpstr>Helvetica</vt:lpstr>
      <vt:lpstr>Rajdhani</vt:lpstr>
      <vt:lpstr>Roboto</vt:lpstr>
      <vt:lpstr>Roboto Light</vt:lpstr>
      <vt:lpstr>Roboto Medium</vt:lpstr>
      <vt:lpstr>Times New Roman</vt:lpstr>
      <vt:lpstr>Wingdings</vt:lpstr>
      <vt:lpstr>6_Tenable Ignite Theme</vt:lpstr>
      <vt:lpstr>CrowdStrike 2020 - Dark</vt:lpstr>
      <vt:lpstr>Office Theme</vt:lpstr>
      <vt:lpstr>Office Theme</vt:lpstr>
      <vt:lpstr>1_Office Theme</vt:lpstr>
      <vt:lpstr>2_Office Theme</vt:lpstr>
      <vt:lpstr>3_Office Theme</vt:lpstr>
      <vt:lpstr>4_Office Theme</vt:lpstr>
      <vt:lpstr>Information Security Officer's  Advisory Group</vt:lpstr>
      <vt:lpstr>IT Security Governance &amp; Compliance</vt:lpstr>
      <vt:lpstr>Agenda</vt:lpstr>
      <vt:lpstr>2025 Highlights  </vt:lpstr>
      <vt:lpstr>2026 Plans</vt:lpstr>
      <vt:lpstr>CISS Service Delivery</vt:lpstr>
      <vt:lpstr>CISS Service Delivery</vt:lpstr>
      <vt:lpstr>CISS Future State </vt:lpstr>
      <vt:lpstr>How to contact us</vt:lpstr>
      <vt:lpstr>Thank you! Questions?</vt:lpstr>
      <vt:lpstr>VITA Enterprise &amp; Security Architecture</vt:lpstr>
      <vt:lpstr>Agenda</vt:lpstr>
      <vt:lpstr>Security and Enterprise Architecture – Our Objectives</vt:lpstr>
      <vt:lpstr>Security and Enterprise Architecture – Our Objectives (cont’d)</vt:lpstr>
      <vt:lpstr>Enterprise Architecture  - What We Do</vt:lpstr>
      <vt:lpstr>Enterprise Architecture– Who We Are</vt:lpstr>
      <vt:lpstr>Enterprise Architecture – 2025 Accomplishments</vt:lpstr>
      <vt:lpstr>Enterprise Architecture – 2025 Accomplishments (cont’d)</vt:lpstr>
      <vt:lpstr>Enterprise Architecture – Types of Work for last 3 Sprints </vt:lpstr>
      <vt:lpstr>Enterprise Architecture – 2026 Priorities</vt:lpstr>
      <vt:lpstr>Enterprise Architecture – 2026 Priorities (cont’d)</vt:lpstr>
      <vt:lpstr>Enterprise Architecture – Ardoq – roadmaps example</vt:lpstr>
      <vt:lpstr>Security Architecture – Who We Are</vt:lpstr>
      <vt:lpstr>Security Architecture– 2025 Accomplishments</vt:lpstr>
      <vt:lpstr>Security Architecture – 2026 Priorities</vt:lpstr>
      <vt:lpstr>Security Architecture – 2026 Priorities (cont’d)</vt:lpstr>
      <vt:lpstr>Questions?</vt:lpstr>
      <vt:lpstr>Centralized IT Security Audit Service</vt:lpstr>
      <vt:lpstr>Top Ten Countdown</vt:lpstr>
      <vt:lpstr>Top Ten Audit Issues</vt:lpstr>
      <vt:lpstr>Top Ten Audit Issues 9 </vt:lpstr>
      <vt:lpstr>Top Ten Audit Issues 8 </vt:lpstr>
      <vt:lpstr>Top Ten Audit Issues 7 </vt:lpstr>
      <vt:lpstr>Top Ten Audit Issues 6 </vt:lpstr>
      <vt:lpstr>Top Ten Audit Issues 5</vt:lpstr>
      <vt:lpstr>Top Ten Audit Issues 4</vt:lpstr>
      <vt:lpstr>Top Ten Audit Issues 3</vt:lpstr>
      <vt:lpstr>Top Ten Audit Issues 2</vt:lpstr>
      <vt:lpstr>Drum Roll to for Final top Audit Issue</vt:lpstr>
      <vt:lpstr>Top Ten Audit Issues 1</vt:lpstr>
      <vt:lpstr>Top Ten Audit Issues Bonus</vt:lpstr>
      <vt:lpstr>What Can You Do?</vt:lpstr>
      <vt:lpstr>Questions</vt:lpstr>
      <vt:lpstr>Risk Management Update</vt:lpstr>
      <vt:lpstr>Agenda</vt:lpstr>
      <vt:lpstr>Cyber Liability Insurance </vt:lpstr>
      <vt:lpstr>Risk Register</vt:lpstr>
      <vt:lpstr>Risk Register</vt:lpstr>
      <vt:lpstr>Risk Register</vt:lpstr>
      <vt:lpstr>Access and Authorization Risks</vt:lpstr>
      <vt:lpstr>Operational Risks</vt:lpstr>
      <vt:lpstr>System and Data Risks</vt:lpstr>
      <vt:lpstr>Third Party Risks</vt:lpstr>
      <vt:lpstr>Organizational Program Risks</vt:lpstr>
      <vt:lpstr>Contacting Us</vt:lpstr>
      <vt:lpstr>Questions?</vt:lpstr>
      <vt:lpstr>Break</vt:lpstr>
      <vt:lpstr>Threat Management</vt:lpstr>
      <vt:lpstr>Incident Response</vt:lpstr>
      <vt:lpstr>Incident Response Projects</vt:lpstr>
      <vt:lpstr>Information Security Dashboard</vt:lpstr>
      <vt:lpstr>Information Security Dashboard</vt:lpstr>
      <vt:lpstr>Commonwealth of Virginia Tabletop Exercise</vt:lpstr>
      <vt:lpstr>Threat Intelligence and Vulnerability Management</vt:lpstr>
      <vt:lpstr>Threat Intelligence and Vulnerability Projects</vt:lpstr>
      <vt:lpstr>Nucleus Security - Vulnerability Awareness</vt:lpstr>
      <vt:lpstr>Questions?</vt:lpstr>
      <vt:lpstr>VITA COV Ramp Team</vt:lpstr>
      <vt:lpstr>COV Ramp Team – Who We Are</vt:lpstr>
      <vt:lpstr>COV Ramp Team – 2025 Accomplishments </vt:lpstr>
      <vt:lpstr>COV Ramp Team – 2025 Accomplishments (cont’d)</vt:lpstr>
      <vt:lpstr>COV Ramp Team – 2026 Priorities </vt:lpstr>
      <vt:lpstr>COV Ramp Team – 2026 Priorities (cont’d)</vt:lpstr>
      <vt:lpstr>Questions?</vt:lpstr>
      <vt:lpstr>Security Products Team</vt:lpstr>
      <vt:lpstr>Reflecting on Success: Highlights from Last Year</vt:lpstr>
      <vt:lpstr>The Journey Forward: Our Roadmap for Success</vt:lpstr>
      <vt:lpstr>Customer Engagement</vt:lpstr>
      <vt:lpstr>Continuous Product Evaluation</vt:lpstr>
      <vt:lpstr>Other Important Information &amp; Next Steps</vt:lpstr>
      <vt:lpstr>Questions</vt:lpstr>
      <vt:lpstr>IS Education and Relationship Management</vt:lpstr>
      <vt:lpstr>Announcements</vt:lpstr>
      <vt:lpstr>SPLUNK UPDATE September 2025</vt:lpstr>
      <vt:lpstr>Top 5 Vulnerabilities  </vt:lpstr>
      <vt:lpstr>Upcoming Events</vt:lpstr>
      <vt:lpstr>VASCAN</vt:lpstr>
      <vt:lpstr>Governance Office Hours Announcement</vt:lpstr>
      <vt:lpstr>Service Tower SOC Report Review Sessions</vt:lpstr>
      <vt:lpstr>IS Orientation</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366</cp:revision>
  <dcterms:created xsi:type="dcterms:W3CDTF">2022-05-31T17:21:45Z</dcterms:created>
  <dcterms:modified xsi:type="dcterms:W3CDTF">2026-01-14T20:06:24Z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